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Tek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J5pFN2JW+cRlsVP7sExn09AA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Teko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Tek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6d3f063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36d3f06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CONCEPTS, </a:t>
            </a:r>
            <a:r>
              <a:rPr lang="es-ES"/>
              <a:t>ASSETS</a:t>
            </a:r>
            <a:r>
              <a:rPr lang="es-ES"/>
              <a:t> DECIDIDOS, CAPTURAS Y SONIDO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6d3f063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36d3f06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Que ha ido bien o mal, si están todas las tareas de usuario, si habéis planificado todo, si hemos estimado...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03ab34c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6203ab34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estado de la web, redes sociales, actividades extra...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9e72bec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39e72be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3ab34c8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6203ab34c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Hasta donde hemos llegado, </a:t>
            </a:r>
            <a:r>
              <a:rPr lang="es-ES"/>
              <a:t>qué</a:t>
            </a:r>
            <a:r>
              <a:rPr lang="es-ES"/>
              <a:t> cosas están aún mal, la arquitectura…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6d3f063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836d3f06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Cambios que haya habido en el hito 1, hasta dónde queréis implementar, detalles interesantes del hito.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1b9de60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31b9de6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91e76b1d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7e91e76b1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1b9de60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731b9de6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76feca4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7376feca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76feca4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7376feca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1b9de60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731b9de6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6f30876ba2_1_35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6f30876ba2_1_3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6f30876ba2_1_35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6f30876ba2_1_35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6f30876ba2_1_35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6f30876ba2_1_35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6f30876ba2_1_35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6f30876ba2_1_35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6f30876ba2_1_35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30876ba2_1_409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0" name="Google Shape;70;g6f30876ba2_1_40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g6f30876ba2_1_41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3" name="Google Shape;73;g6f30876ba2_1_4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6f30876ba2_1_4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6f30876ba2_1_4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6f30876ba2_1_4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6f30876ba2_1_4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g6f30876ba2_1_412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g6f30876ba2_1_412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g6f30876ba2_1_4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6f30876ba2_1_402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g6f30876ba2_1_40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6f30876ba2_1_402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3" name="Google Shape;23;g6f30876ba2_1_402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g6f30876ba2_1_40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g6f30876ba2_1_40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6f30876ba2_1_38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6f30876ba2_1_38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f30876ba2_1_42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g6f30876ba2_1_36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33" name="Google Shape;33;g6f30876ba2_1_36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6f30876ba2_1_36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6f30876ba2_1_36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6f30876ba2_1_36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6f30876ba2_1_36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g6f30876ba2_1_362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6f30876ba2_1_36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g6f30876ba2_1_371"/>
          <p:cNvGrpSpPr/>
          <p:nvPr/>
        </p:nvGrpSpPr>
        <p:grpSpPr>
          <a:xfrm>
            <a:off x="0" y="5204762"/>
            <a:ext cx="12191696" cy="1653192"/>
            <a:chOff x="0" y="3903669"/>
            <a:chExt cx="9144000" cy="1239925"/>
          </a:xfrm>
        </p:grpSpPr>
        <p:sp>
          <p:nvSpPr>
            <p:cNvPr id="42" name="Google Shape;42;g6f30876ba2_1_37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6f30876ba2_1_37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6f30876ba2_1_37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6f30876ba2_1_37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6f30876ba2_1_37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6f30876ba2_1_37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8" name="Google Shape;48;g6f30876ba2_1_37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6f30876ba2_1_37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30876ba2_1_38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" name="Google Shape;52;g6f30876ba2_1_381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g6f30876ba2_1_381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g6f30876ba2_1_38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30876ba2_1_38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g6f30876ba2_1_389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" name="Google Shape;58;g6f30876ba2_1_38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6f30876ba2_1_39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61" name="Google Shape;61;g6f30876ba2_1_39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6f30876ba2_1_39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6f30876ba2_1_39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6f30876ba2_1_39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6f30876ba2_1_39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6f30876ba2_1_393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g6f30876ba2_1_39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f30876ba2_1_34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6f30876ba2_1_348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6f30876ba2_1_34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rchf.github.io/Abrakazam/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0nXBRjnEKgcTaeyqvi2-V_Yga4R9F6AM/view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idx="4294967295" type="subTitle"/>
          </p:nvPr>
        </p:nvSpPr>
        <p:spPr>
          <a:xfrm>
            <a:off x="5800375" y="4256616"/>
            <a:ext cx="3301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i="1" lang="es-ES" sz="2400">
                <a:solidFill>
                  <a:srgbClr val="20124D"/>
                </a:solidFill>
                <a:latin typeface="Teko"/>
                <a:ea typeface="Teko"/>
                <a:cs typeface="Teko"/>
                <a:sym typeface="Teko"/>
              </a:rPr>
              <a:t> Mercedes Herrero Fernández</a:t>
            </a:r>
            <a:endParaRPr sz="2400">
              <a:solidFill>
                <a:srgbClr val="20124D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br>
              <a:rPr lang="es-ES" sz="2400">
                <a:latin typeface="Teko"/>
                <a:ea typeface="Teko"/>
                <a:cs typeface="Teko"/>
                <a:sym typeface="Teko"/>
              </a:rPr>
            </a:br>
            <a:endParaRPr sz="24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1601" y="4710550"/>
            <a:ext cx="2118765" cy="19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1623" y="4710550"/>
            <a:ext cx="2118765" cy="19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>
            <p:ph idx="4294967295" type="subTitle"/>
          </p:nvPr>
        </p:nvSpPr>
        <p:spPr>
          <a:xfrm>
            <a:off x="3090413" y="4256625"/>
            <a:ext cx="3301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i="1" lang="es-ES" sz="2400">
                <a:solidFill>
                  <a:srgbClr val="20124D"/>
                </a:solidFill>
                <a:latin typeface="Teko"/>
                <a:ea typeface="Teko"/>
                <a:cs typeface="Teko"/>
                <a:sym typeface="Teko"/>
              </a:rPr>
              <a:t>Esther Peñas Martínez</a:t>
            </a:r>
            <a:endParaRPr i="1" sz="2400">
              <a:solidFill>
                <a:srgbClr val="20124D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br>
              <a:rPr i="1" lang="es-ES" sz="2400">
                <a:latin typeface="Teko"/>
                <a:ea typeface="Teko"/>
                <a:cs typeface="Teko"/>
                <a:sym typeface="Teko"/>
              </a:rPr>
            </a:br>
            <a:endParaRPr i="1" sz="24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8258" l="2673" r="10528" t="14492"/>
          <a:stretch/>
        </p:blipFill>
        <p:spPr>
          <a:xfrm>
            <a:off x="0" y="1843575"/>
            <a:ext cx="12192000" cy="2170156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10680000" dist="123825">
              <a:srgbClr val="20124D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6d3f0630_0_45"/>
          <p:cNvSpPr/>
          <p:nvPr/>
        </p:nvSpPr>
        <p:spPr>
          <a:xfrm>
            <a:off x="6586550" y="1117225"/>
            <a:ext cx="4543500" cy="555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36d3f0630_0_45"/>
          <p:cNvSpPr/>
          <p:nvPr/>
        </p:nvSpPr>
        <p:spPr>
          <a:xfrm>
            <a:off x="714375" y="1014425"/>
            <a:ext cx="5429100" cy="565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36d3f0630_0_45"/>
          <p:cNvSpPr txBox="1"/>
          <p:nvPr>
            <p:ph type="title"/>
          </p:nvPr>
        </p:nvSpPr>
        <p:spPr>
          <a:xfrm>
            <a:off x="415650" y="3"/>
            <a:ext cx="1136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ATLAS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9" name="Google Shape;159;g836d3f0630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1225499"/>
            <a:ext cx="5062550" cy="51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836d3f0630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972" y="1225500"/>
            <a:ext cx="3843128" cy="51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6d3f0630_0_30"/>
          <p:cNvSpPr txBox="1"/>
          <p:nvPr>
            <p:ph type="title"/>
          </p:nvPr>
        </p:nvSpPr>
        <p:spPr>
          <a:xfrm>
            <a:off x="1086600" y="87050"/>
            <a:ext cx="100188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PLANIFICACIÓN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66" name="Google Shape;166;g836d3f063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100" y="3808400"/>
            <a:ext cx="8363799" cy="2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836d3f0630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525" y="1617500"/>
            <a:ext cx="6718948" cy="17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03ab34c8_1_5"/>
          <p:cNvSpPr txBox="1"/>
          <p:nvPr>
            <p:ph type="title"/>
          </p:nvPr>
        </p:nvSpPr>
        <p:spPr>
          <a:xfrm>
            <a:off x="415588" y="203767"/>
            <a:ext cx="11360700" cy="81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COMUNICACIÓN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3" name="Google Shape;173;g6203ab34c8_1_5"/>
          <p:cNvSpPr txBox="1"/>
          <p:nvPr/>
        </p:nvSpPr>
        <p:spPr>
          <a:xfrm>
            <a:off x="7674000" y="6172225"/>
            <a:ext cx="43419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URL:</a:t>
            </a:r>
            <a:r>
              <a:rPr b="0" i="0" lang="es-ES" sz="24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</a:t>
            </a:r>
            <a:r>
              <a:rPr b="0" i="0" lang="es-ES" sz="2400" u="none" cap="none" strike="noStrike">
                <a:solidFill>
                  <a:srgbClr val="FFFFFF"/>
                </a:solidFill>
                <a:uFill>
                  <a:noFill/>
                </a:uFill>
                <a:latin typeface="Teko"/>
                <a:ea typeface="Teko"/>
                <a:cs typeface="Teko"/>
                <a:sym typeface="Teko"/>
                <a:hlinkClick r:id="rId3"/>
              </a:rPr>
              <a:t>https://merchf.github.io/Abrakazam/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g6203ab34c8_1_5"/>
          <p:cNvPicPr preferRelativeResize="0"/>
          <p:nvPr/>
        </p:nvPicPr>
        <p:blipFill rotWithShape="1">
          <a:blip r:embed="rId4">
            <a:alphaModFix/>
          </a:blip>
          <a:srcRect b="4807" l="0" r="1777" t="11880"/>
          <a:stretch/>
        </p:blipFill>
        <p:spPr>
          <a:xfrm>
            <a:off x="1151275" y="1141275"/>
            <a:ext cx="9889354" cy="47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739e72bec6_0_7" title="granaciónHito2Abrakaz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777800" cy="63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03ab34c8_2_1"/>
          <p:cNvSpPr txBox="1"/>
          <p:nvPr>
            <p:ph type="title"/>
          </p:nvPr>
        </p:nvSpPr>
        <p:spPr>
          <a:xfrm>
            <a:off x="1086600" y="87050"/>
            <a:ext cx="100188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IMPLEMENTACIÓN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95" name="Google Shape;95;g6203ab34c8_2_1"/>
          <p:cNvGrpSpPr/>
          <p:nvPr/>
        </p:nvGrpSpPr>
        <p:grpSpPr>
          <a:xfrm>
            <a:off x="843686" y="1500491"/>
            <a:ext cx="5947228" cy="4696997"/>
            <a:chOff x="1086600" y="1167051"/>
            <a:chExt cx="6742125" cy="5318760"/>
          </a:xfrm>
        </p:grpSpPr>
        <p:pic>
          <p:nvPicPr>
            <p:cNvPr id="96" name="Google Shape;96;g6203ab34c8_2_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6600" y="1167051"/>
              <a:ext cx="2380650" cy="531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g6203ab34c8_2_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22525" y="3857625"/>
              <a:ext cx="2269800" cy="262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g6203ab34c8_2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47600" y="5419000"/>
              <a:ext cx="1381125" cy="106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g6203ab34c8_2_1"/>
          <p:cNvSpPr txBox="1"/>
          <p:nvPr/>
        </p:nvSpPr>
        <p:spPr>
          <a:xfrm>
            <a:off x="7125400" y="864300"/>
            <a:ext cx="47424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Alcance: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preloader y menú inicial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inicio implementación nivel 1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Jugador (bruja) y un enemigo (zombie)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Mecánicas: andar, saltar, escalar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Animaciones del jugador.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0" name="Google Shape;100;g6203ab34c8_2_1"/>
          <p:cNvSpPr txBox="1"/>
          <p:nvPr/>
        </p:nvSpPr>
        <p:spPr>
          <a:xfrm>
            <a:off x="7125400" y="3714750"/>
            <a:ext cx="47424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Pendiente: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Ataques de la bruja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Establecer la pérdida de salud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Objetos en el mapa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Lucha del jefe final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eko"/>
              <a:buChar char="●"/>
            </a:pPr>
            <a:r>
              <a:rPr lang="es-E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Incluir las escenas narrativas a lo largo del nivel</a:t>
            </a:r>
            <a:endParaRPr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6d3f0630_0_8"/>
          <p:cNvSpPr txBox="1"/>
          <p:nvPr>
            <p:ph type="title"/>
          </p:nvPr>
        </p:nvSpPr>
        <p:spPr>
          <a:xfrm>
            <a:off x="1086600" y="87050"/>
            <a:ext cx="100188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DISEÑO Y ARTE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6" name="Google Shape;106;g836d3f0630_0_8"/>
          <p:cNvSpPr/>
          <p:nvPr/>
        </p:nvSpPr>
        <p:spPr>
          <a:xfrm>
            <a:off x="3304050" y="1167050"/>
            <a:ext cx="5583900" cy="5325900"/>
          </a:xfrm>
          <a:prstGeom prst="verticalScroll">
            <a:avLst>
              <a:gd fmla="val 1250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latin typeface="Teko"/>
                <a:ea typeface="Teko"/>
                <a:cs typeface="Teko"/>
                <a:sym typeface="Teko"/>
              </a:rPr>
              <a:t>Menú</a:t>
            </a:r>
            <a:endParaRPr sz="6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latin typeface="Teko"/>
                <a:ea typeface="Teko"/>
                <a:cs typeface="Teko"/>
                <a:sym typeface="Teko"/>
              </a:rPr>
              <a:t>Niveles</a:t>
            </a:r>
            <a:endParaRPr sz="6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latin typeface="Teko"/>
                <a:ea typeface="Teko"/>
                <a:cs typeface="Teko"/>
                <a:sym typeface="Teko"/>
              </a:rPr>
              <a:t>Escenas</a:t>
            </a:r>
            <a:endParaRPr sz="60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1b9de60a_0_12"/>
          <p:cNvSpPr txBox="1"/>
          <p:nvPr>
            <p:ph type="title"/>
          </p:nvPr>
        </p:nvSpPr>
        <p:spPr>
          <a:xfrm>
            <a:off x="526975" y="3"/>
            <a:ext cx="1136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MENÚ</a:t>
            </a:r>
            <a:endParaRPr/>
          </a:p>
        </p:txBody>
      </p:sp>
      <p:pic>
        <p:nvPicPr>
          <p:cNvPr id="112" name="Google Shape;112;g731b9de60a_0_12"/>
          <p:cNvPicPr preferRelativeResize="0"/>
          <p:nvPr/>
        </p:nvPicPr>
        <p:blipFill rotWithShape="1">
          <a:blip r:embed="rId3">
            <a:alphaModFix/>
          </a:blip>
          <a:srcRect b="4773" l="21167" r="19439" t="13620"/>
          <a:stretch/>
        </p:blipFill>
        <p:spPr>
          <a:xfrm>
            <a:off x="2589314" y="1073100"/>
            <a:ext cx="7236024" cy="55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91e76b1d_0_413"/>
          <p:cNvSpPr txBox="1"/>
          <p:nvPr>
            <p:ph type="title"/>
          </p:nvPr>
        </p:nvSpPr>
        <p:spPr>
          <a:xfrm>
            <a:off x="526975" y="3"/>
            <a:ext cx="1136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MENÚ</a:t>
            </a:r>
            <a:endParaRPr/>
          </a:p>
        </p:txBody>
      </p:sp>
      <p:pic>
        <p:nvPicPr>
          <p:cNvPr id="118" name="Google Shape;118;g7e91e76b1d_0_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5" y="1800800"/>
            <a:ext cx="5733334" cy="42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7e91e76b1d_0_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400" y="1800800"/>
            <a:ext cx="5733274" cy="42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1b9de60a_0_4"/>
          <p:cNvSpPr txBox="1"/>
          <p:nvPr>
            <p:ph type="title"/>
          </p:nvPr>
        </p:nvSpPr>
        <p:spPr>
          <a:xfrm>
            <a:off x="526975" y="3"/>
            <a:ext cx="1136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NIVEL 1</a:t>
            </a:r>
            <a:endParaRPr/>
          </a:p>
        </p:txBody>
      </p:sp>
      <p:pic>
        <p:nvPicPr>
          <p:cNvPr id="125" name="Google Shape;125;g731b9de60a_0_4"/>
          <p:cNvPicPr preferRelativeResize="0"/>
          <p:nvPr/>
        </p:nvPicPr>
        <p:blipFill rotWithShape="1">
          <a:blip r:embed="rId3">
            <a:alphaModFix/>
          </a:blip>
          <a:srcRect b="0" l="0" r="56570" t="0"/>
          <a:stretch/>
        </p:blipFill>
        <p:spPr>
          <a:xfrm>
            <a:off x="1670776" y="3362275"/>
            <a:ext cx="9073089" cy="1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31b9de60a_0_4"/>
          <p:cNvPicPr preferRelativeResize="0"/>
          <p:nvPr/>
        </p:nvPicPr>
        <p:blipFill rotWithShape="1">
          <a:blip r:embed="rId3">
            <a:alphaModFix/>
          </a:blip>
          <a:srcRect b="0" l="43829" r="0" t="0"/>
          <a:stretch/>
        </p:blipFill>
        <p:spPr>
          <a:xfrm>
            <a:off x="339687" y="1714599"/>
            <a:ext cx="11735273" cy="1220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g731b9de60a_0_4"/>
          <p:cNvGrpSpPr/>
          <p:nvPr/>
        </p:nvGrpSpPr>
        <p:grpSpPr>
          <a:xfrm>
            <a:off x="3553713" y="4725650"/>
            <a:ext cx="5307213" cy="2057400"/>
            <a:chOff x="1514475" y="4697075"/>
            <a:chExt cx="5307213" cy="2057400"/>
          </a:xfrm>
        </p:grpSpPr>
        <p:pic>
          <p:nvPicPr>
            <p:cNvPr id="128" name="Google Shape;128;g731b9de60a_0_4"/>
            <p:cNvPicPr preferRelativeResize="0"/>
            <p:nvPr/>
          </p:nvPicPr>
          <p:blipFill rotWithShape="1">
            <a:blip r:embed="rId4">
              <a:alphaModFix/>
            </a:blip>
            <a:srcRect b="9598" l="17578" r="22012" t="16682"/>
            <a:stretch/>
          </p:blipFill>
          <p:spPr>
            <a:xfrm>
              <a:off x="1514475" y="4697075"/>
              <a:ext cx="1685925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g731b9de60a_0_4"/>
            <p:cNvPicPr preferRelativeResize="0"/>
            <p:nvPr/>
          </p:nvPicPr>
          <p:blipFill rotWithShape="1">
            <a:blip r:embed="rId5">
              <a:alphaModFix/>
            </a:blip>
            <a:srcRect b="9632" l="22149" r="19713" t="14878"/>
            <a:stretch/>
          </p:blipFill>
          <p:spPr>
            <a:xfrm>
              <a:off x="2957525" y="4697075"/>
              <a:ext cx="1543050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g731b9de60a_0_4"/>
            <p:cNvPicPr preferRelativeResize="0"/>
            <p:nvPr/>
          </p:nvPicPr>
          <p:blipFill rotWithShape="1">
            <a:blip r:embed="rId6">
              <a:alphaModFix/>
            </a:blip>
            <a:srcRect b="9632" l="26046" r="27657" t="14878"/>
            <a:stretch/>
          </p:blipFill>
          <p:spPr>
            <a:xfrm>
              <a:off x="4386276" y="4697075"/>
              <a:ext cx="1228725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g731b9de60a_0_4"/>
            <p:cNvPicPr preferRelativeResize="0"/>
            <p:nvPr/>
          </p:nvPicPr>
          <p:blipFill rotWithShape="1">
            <a:blip r:embed="rId7">
              <a:alphaModFix/>
            </a:blip>
            <a:srcRect b="9634" l="26787" r="26916" t="17100"/>
            <a:stretch/>
          </p:blipFill>
          <p:spPr>
            <a:xfrm>
              <a:off x="5592963" y="4757750"/>
              <a:ext cx="1228725" cy="1996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76feca45_0_11"/>
          <p:cNvSpPr txBox="1"/>
          <p:nvPr>
            <p:ph type="title"/>
          </p:nvPr>
        </p:nvSpPr>
        <p:spPr>
          <a:xfrm>
            <a:off x="526975" y="3"/>
            <a:ext cx="1136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NIVEL 2</a:t>
            </a:r>
            <a:endParaRPr/>
          </a:p>
        </p:txBody>
      </p:sp>
      <p:pic>
        <p:nvPicPr>
          <p:cNvPr id="137" name="Google Shape;137;g7376feca45_0_11"/>
          <p:cNvPicPr preferRelativeResize="0"/>
          <p:nvPr/>
        </p:nvPicPr>
        <p:blipFill rotWithShape="1">
          <a:blip r:embed="rId3">
            <a:alphaModFix/>
          </a:blip>
          <a:srcRect b="0" l="0" r="50801" t="0"/>
          <a:stretch/>
        </p:blipFill>
        <p:spPr>
          <a:xfrm>
            <a:off x="1622750" y="1163588"/>
            <a:ext cx="9169158" cy="27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7376feca45_0_11"/>
          <p:cNvPicPr preferRelativeResize="0"/>
          <p:nvPr/>
        </p:nvPicPr>
        <p:blipFill rotWithShape="1">
          <a:blip r:embed="rId3">
            <a:alphaModFix/>
          </a:blip>
          <a:srcRect b="0" l="49199" r="0" t="0"/>
          <a:stretch/>
        </p:blipFill>
        <p:spPr>
          <a:xfrm>
            <a:off x="1622750" y="4051375"/>
            <a:ext cx="9169148" cy="27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6feca45_0_4"/>
          <p:cNvSpPr txBox="1"/>
          <p:nvPr>
            <p:ph type="title"/>
          </p:nvPr>
        </p:nvSpPr>
        <p:spPr>
          <a:xfrm>
            <a:off x="526975" y="3"/>
            <a:ext cx="1136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ESCENAS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44" name="Google Shape;144;g7376feca4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0" y="1287675"/>
            <a:ext cx="5922174" cy="446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7376feca45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425" y="1287675"/>
            <a:ext cx="5985276" cy="446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012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1b9de60a_0_33"/>
          <p:cNvSpPr txBox="1"/>
          <p:nvPr>
            <p:ph type="title"/>
          </p:nvPr>
        </p:nvSpPr>
        <p:spPr>
          <a:xfrm>
            <a:off x="526975" y="3"/>
            <a:ext cx="1136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6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ESCENAS</a:t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60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1" name="Google Shape;151;g731b9de60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575" y="1557350"/>
            <a:ext cx="6185500" cy="46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2019-10-03T12:22:55Z</dcterms:created>
  <dc:creator>Mercedes Herrero Fernández</dc:creator>
</cp:coreProperties>
</file>