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3"/>
  </p:notesMasterIdLst>
  <p:sldIdLst>
    <p:sldId id="268" r:id="rId2"/>
    <p:sldId id="267" r:id="rId3"/>
    <p:sldId id="258" r:id="rId4"/>
    <p:sldId id="259" r:id="rId5"/>
    <p:sldId id="260" r:id="rId6"/>
    <p:sldId id="263" r:id="rId7"/>
    <p:sldId id="265" r:id="rId8"/>
    <p:sldId id="261" r:id="rId9"/>
    <p:sldId id="262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9ABF0"/>
    <a:srgbClr val="70A082"/>
    <a:srgbClr val="F0F0F0"/>
    <a:srgbClr val="F1F1F1"/>
    <a:srgbClr val="F3F3F3"/>
    <a:srgbClr val="EDF1F3"/>
    <a:srgbClr val="077FB5"/>
    <a:srgbClr val="1064C0"/>
    <a:srgbClr val="045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00AEC-417C-40AB-8225-1D00E4BD1DA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4ED47-C2AD-4822-8771-36D16F41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8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8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6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31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9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4ED47-C2AD-4822-8771-36D16F418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1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5400000">
            <a:off x="-1523999" y="2413000"/>
            <a:ext cx="4165600" cy="11176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1016000" y="-50131"/>
            <a:ext cx="10871200" cy="6944811"/>
          </a:xfrm>
          <a:prstGeom prst="parallelogram">
            <a:avLst>
              <a:gd name="adj" fmla="val 54432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-609600" y="-25400"/>
            <a:ext cx="5559312" cy="3006047"/>
          </a:xfrm>
          <a:prstGeom prst="parallelogram">
            <a:avLst>
              <a:gd name="adj" fmla="val 56254"/>
            </a:avLst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33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-219769" y="1804875"/>
            <a:ext cx="1323132" cy="1175772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077454" y="5795701"/>
            <a:ext cx="1191385" cy="1098979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6" hasCustomPrompt="1"/>
          </p:nvPr>
        </p:nvSpPr>
        <p:spPr>
          <a:xfrm flipH="1" flipV="1">
            <a:off x="3244461" y="-25400"/>
            <a:ext cx="1117600" cy="993131"/>
          </a:xfrm>
          <a:prstGeom prst="triangle">
            <a:avLst/>
          </a:prstGeom>
          <a:gradFill>
            <a:gsLst>
              <a:gs pos="20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7736115" y="4386025"/>
            <a:ext cx="4267200" cy="711200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50000"/>
              </a:lnSpc>
              <a:buNone/>
              <a:defRPr b="1"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722863" y="4918295"/>
            <a:ext cx="4267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800"/>
              </a:spcBef>
              <a:buNone/>
              <a:defRPr sz="2133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736115" y="5223095"/>
            <a:ext cx="4267200" cy="9055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800"/>
              </a:spcBef>
              <a:buNone/>
              <a:defRPr sz="1333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1139655" y="6076249"/>
            <a:ext cx="741958" cy="603947"/>
            <a:chOff x="8045073" y="2680881"/>
            <a:chExt cx="794956" cy="647088"/>
          </a:xfrm>
        </p:grpSpPr>
        <p:sp>
          <p:nvSpPr>
            <p:cNvPr id="39" name="Rounded Rectangle 38"/>
            <p:cNvSpPr/>
            <p:nvPr/>
          </p:nvSpPr>
          <p:spPr>
            <a:xfrm>
              <a:off x="8078029" y="2680881"/>
              <a:ext cx="762000" cy="6470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45073" y="2800901"/>
              <a:ext cx="774939" cy="4682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16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1051461" y="6098727"/>
            <a:ext cx="0" cy="5732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343960" y="6138024"/>
            <a:ext cx="1718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2"/>
                </a:solidFill>
                <a:latin typeface="Exo" pitchFamily="50" charset="0"/>
              </a:rPr>
              <a:t>YOUR COMPANY</a:t>
            </a:r>
            <a:endParaRPr lang="en-US" sz="1600" b="1" dirty="0">
              <a:solidFill>
                <a:schemeClr val="accent2"/>
              </a:solidFill>
              <a:latin typeface="Exo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50901" y="6363450"/>
            <a:ext cx="221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Exo" pitchFamily="50" charset="0"/>
              </a:rPr>
              <a:t>WWW.YOURCOMPANY.COM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Exo" pitchFamily="50" charset="0"/>
            </a:endParaRP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-507999" y="177801"/>
            <a:ext cx="5341257" cy="2598057"/>
          </a:xfrm>
          <a:custGeom>
            <a:avLst/>
            <a:gdLst>
              <a:gd name="connsiteX0" fmla="*/ 0 w 2895600"/>
              <a:gd name="connsiteY0" fmla="*/ 0 h 1905000"/>
              <a:gd name="connsiteX1" fmla="*/ 2895600 w 2895600"/>
              <a:gd name="connsiteY1" fmla="*/ 0 h 1905000"/>
              <a:gd name="connsiteX2" fmla="*/ 2895600 w 2895600"/>
              <a:gd name="connsiteY2" fmla="*/ 1905000 h 1905000"/>
              <a:gd name="connsiteX3" fmla="*/ 0 w 2895600"/>
              <a:gd name="connsiteY3" fmla="*/ 1905000 h 1905000"/>
              <a:gd name="connsiteX4" fmla="*/ 0 w 2895600"/>
              <a:gd name="connsiteY4" fmla="*/ 0 h 1905000"/>
              <a:gd name="connsiteX0" fmla="*/ 0 w 2895600"/>
              <a:gd name="connsiteY0" fmla="*/ 0 h 1926772"/>
              <a:gd name="connsiteX1" fmla="*/ 2895600 w 2895600"/>
              <a:gd name="connsiteY1" fmla="*/ 0 h 1926772"/>
              <a:gd name="connsiteX2" fmla="*/ 2895600 w 2895600"/>
              <a:gd name="connsiteY2" fmla="*/ 1905000 h 1926772"/>
              <a:gd name="connsiteX3" fmla="*/ 1121229 w 2895600"/>
              <a:gd name="connsiteY3" fmla="*/ 1926772 h 1926772"/>
              <a:gd name="connsiteX4" fmla="*/ 0 w 2895600"/>
              <a:gd name="connsiteY4" fmla="*/ 0 h 1926772"/>
              <a:gd name="connsiteX0" fmla="*/ 0 w 4005943"/>
              <a:gd name="connsiteY0" fmla="*/ 0 h 1948543"/>
              <a:gd name="connsiteX1" fmla="*/ 2895600 w 4005943"/>
              <a:gd name="connsiteY1" fmla="*/ 0 h 1948543"/>
              <a:gd name="connsiteX2" fmla="*/ 4005943 w 4005943"/>
              <a:gd name="connsiteY2" fmla="*/ 1948543 h 1948543"/>
              <a:gd name="connsiteX3" fmla="*/ 1121229 w 4005943"/>
              <a:gd name="connsiteY3" fmla="*/ 1926772 h 1948543"/>
              <a:gd name="connsiteX4" fmla="*/ 0 w 4005943"/>
              <a:gd name="connsiteY4" fmla="*/ 0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943" h="1948543">
                <a:moveTo>
                  <a:pt x="0" y="0"/>
                </a:moveTo>
                <a:lnTo>
                  <a:pt x="2895600" y="0"/>
                </a:lnTo>
                <a:lnTo>
                  <a:pt x="4005943" y="1948543"/>
                </a:lnTo>
                <a:lnTo>
                  <a:pt x="1121229" y="192677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7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24" grpId="0" build="p" animBg="1">
        <p:tmplLst>
          <p:tmpl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108200"/>
            <a:ext cx="4267200" cy="162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1803400"/>
            <a:ext cx="4267200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13600" y="2108200"/>
            <a:ext cx="4267200" cy="162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1803400"/>
            <a:ext cx="4267200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4546600"/>
            <a:ext cx="4267200" cy="162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0" y="4241800"/>
            <a:ext cx="4267200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213600" y="4546600"/>
            <a:ext cx="4267200" cy="162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213600" y="4241800"/>
            <a:ext cx="4267200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11200" y="2006600"/>
            <a:ext cx="711200" cy="711200"/>
            <a:chOff x="533400" y="1504950"/>
            <a:chExt cx="533400" cy="533400"/>
          </a:xfrm>
        </p:grpSpPr>
        <p:sp>
          <p:nvSpPr>
            <p:cNvPr id="14" name="Oval 13"/>
            <p:cNvSpPr/>
            <p:nvPr/>
          </p:nvSpPr>
          <p:spPr>
            <a:xfrm>
              <a:off x="533400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01209" y="1617924"/>
              <a:ext cx="408145" cy="307526"/>
              <a:chOff x="6135688" y="3384550"/>
              <a:chExt cx="914400" cy="688975"/>
            </a:xfrm>
            <a:solidFill>
              <a:schemeClr val="accent2"/>
            </a:solidFill>
          </p:grpSpPr>
          <p:sp>
            <p:nvSpPr>
              <p:cNvPr id="27" name="Freeform 138"/>
              <p:cNvSpPr>
                <a:spLocks/>
              </p:cNvSpPr>
              <p:nvPr/>
            </p:nvSpPr>
            <p:spPr bwMode="auto">
              <a:xfrm>
                <a:off x="6135688" y="3486150"/>
                <a:ext cx="314325" cy="190500"/>
              </a:xfrm>
              <a:custGeom>
                <a:avLst/>
                <a:gdLst>
                  <a:gd name="T0" fmla="*/ 198 w 198"/>
                  <a:gd name="T1" fmla="*/ 64 h 120"/>
                  <a:gd name="T2" fmla="*/ 198 w 198"/>
                  <a:gd name="T3" fmla="*/ 64 h 120"/>
                  <a:gd name="T4" fmla="*/ 174 w 198"/>
                  <a:gd name="T5" fmla="*/ 44 h 120"/>
                  <a:gd name="T6" fmla="*/ 152 w 198"/>
                  <a:gd name="T7" fmla="*/ 26 h 120"/>
                  <a:gd name="T8" fmla="*/ 152 w 198"/>
                  <a:gd name="T9" fmla="*/ 26 h 120"/>
                  <a:gd name="T10" fmla="*/ 134 w 198"/>
                  <a:gd name="T11" fmla="*/ 16 h 120"/>
                  <a:gd name="T12" fmla="*/ 114 w 198"/>
                  <a:gd name="T13" fmla="*/ 8 h 120"/>
                  <a:gd name="T14" fmla="*/ 92 w 198"/>
                  <a:gd name="T15" fmla="*/ 2 h 120"/>
                  <a:gd name="T16" fmla="*/ 70 w 198"/>
                  <a:gd name="T17" fmla="*/ 0 h 120"/>
                  <a:gd name="T18" fmla="*/ 70 w 198"/>
                  <a:gd name="T19" fmla="*/ 0 h 120"/>
                  <a:gd name="T20" fmla="*/ 0 w 198"/>
                  <a:gd name="T21" fmla="*/ 0 h 120"/>
                  <a:gd name="T22" fmla="*/ 0 w 198"/>
                  <a:gd name="T23" fmla="*/ 76 h 120"/>
                  <a:gd name="T24" fmla="*/ 0 w 198"/>
                  <a:gd name="T25" fmla="*/ 76 h 120"/>
                  <a:gd name="T26" fmla="*/ 70 w 198"/>
                  <a:gd name="T27" fmla="*/ 76 h 120"/>
                  <a:gd name="T28" fmla="*/ 70 w 198"/>
                  <a:gd name="T29" fmla="*/ 76 h 120"/>
                  <a:gd name="T30" fmla="*/ 80 w 198"/>
                  <a:gd name="T31" fmla="*/ 78 h 120"/>
                  <a:gd name="T32" fmla="*/ 94 w 198"/>
                  <a:gd name="T33" fmla="*/ 82 h 120"/>
                  <a:gd name="T34" fmla="*/ 110 w 198"/>
                  <a:gd name="T35" fmla="*/ 92 h 120"/>
                  <a:gd name="T36" fmla="*/ 126 w 198"/>
                  <a:gd name="T37" fmla="*/ 104 h 120"/>
                  <a:gd name="T38" fmla="*/ 126 w 198"/>
                  <a:gd name="T39" fmla="*/ 104 h 120"/>
                  <a:gd name="T40" fmla="*/ 144 w 198"/>
                  <a:gd name="T41" fmla="*/ 120 h 120"/>
                  <a:gd name="T42" fmla="*/ 144 w 198"/>
                  <a:gd name="T43" fmla="*/ 120 h 120"/>
                  <a:gd name="T44" fmla="*/ 168 w 198"/>
                  <a:gd name="T45" fmla="*/ 94 h 120"/>
                  <a:gd name="T46" fmla="*/ 168 w 198"/>
                  <a:gd name="T47" fmla="*/ 94 h 120"/>
                  <a:gd name="T48" fmla="*/ 198 w 198"/>
                  <a:gd name="T49" fmla="*/ 64 h 120"/>
                  <a:gd name="T50" fmla="*/ 198 w 198"/>
                  <a:gd name="T51" fmla="*/ 6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20">
                    <a:moveTo>
                      <a:pt x="198" y="64"/>
                    </a:moveTo>
                    <a:lnTo>
                      <a:pt x="198" y="64"/>
                    </a:lnTo>
                    <a:lnTo>
                      <a:pt x="174" y="44"/>
                    </a:lnTo>
                    <a:lnTo>
                      <a:pt x="152" y="26"/>
                    </a:lnTo>
                    <a:lnTo>
                      <a:pt x="152" y="26"/>
                    </a:lnTo>
                    <a:lnTo>
                      <a:pt x="134" y="16"/>
                    </a:lnTo>
                    <a:lnTo>
                      <a:pt x="114" y="8"/>
                    </a:lnTo>
                    <a:lnTo>
                      <a:pt x="9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80" y="78"/>
                    </a:lnTo>
                    <a:lnTo>
                      <a:pt x="94" y="82"/>
                    </a:lnTo>
                    <a:lnTo>
                      <a:pt x="110" y="92"/>
                    </a:lnTo>
                    <a:lnTo>
                      <a:pt x="126" y="104"/>
                    </a:lnTo>
                    <a:lnTo>
                      <a:pt x="126" y="104"/>
                    </a:lnTo>
                    <a:lnTo>
                      <a:pt x="144" y="120"/>
                    </a:lnTo>
                    <a:lnTo>
                      <a:pt x="144" y="120"/>
                    </a:lnTo>
                    <a:lnTo>
                      <a:pt x="168" y="94"/>
                    </a:lnTo>
                    <a:lnTo>
                      <a:pt x="168" y="94"/>
                    </a:lnTo>
                    <a:lnTo>
                      <a:pt x="198" y="64"/>
                    </a:lnTo>
                    <a:lnTo>
                      <a:pt x="19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" name="Freeform 139"/>
              <p:cNvSpPr>
                <a:spLocks/>
              </p:cNvSpPr>
              <p:nvPr/>
            </p:nvSpPr>
            <p:spPr bwMode="auto">
              <a:xfrm>
                <a:off x="6557963" y="3749675"/>
                <a:ext cx="492125" cy="323850"/>
              </a:xfrm>
              <a:custGeom>
                <a:avLst/>
                <a:gdLst>
                  <a:gd name="T0" fmla="*/ 0 w 310"/>
                  <a:gd name="T1" fmla="*/ 78 h 204"/>
                  <a:gd name="T2" fmla="*/ 0 w 310"/>
                  <a:gd name="T3" fmla="*/ 78 h 204"/>
                  <a:gd name="T4" fmla="*/ 22 w 310"/>
                  <a:gd name="T5" fmla="*/ 98 h 204"/>
                  <a:gd name="T6" fmla="*/ 46 w 310"/>
                  <a:gd name="T7" fmla="*/ 116 h 204"/>
                  <a:gd name="T8" fmla="*/ 46 w 310"/>
                  <a:gd name="T9" fmla="*/ 116 h 204"/>
                  <a:gd name="T10" fmla="*/ 64 w 310"/>
                  <a:gd name="T11" fmla="*/ 126 h 204"/>
                  <a:gd name="T12" fmla="*/ 84 w 310"/>
                  <a:gd name="T13" fmla="*/ 136 h 204"/>
                  <a:gd name="T14" fmla="*/ 106 w 310"/>
                  <a:gd name="T15" fmla="*/ 142 h 204"/>
                  <a:gd name="T16" fmla="*/ 128 w 310"/>
                  <a:gd name="T17" fmla="*/ 144 h 204"/>
                  <a:gd name="T18" fmla="*/ 128 w 310"/>
                  <a:gd name="T19" fmla="*/ 144 h 204"/>
                  <a:gd name="T20" fmla="*/ 188 w 310"/>
                  <a:gd name="T21" fmla="*/ 144 h 204"/>
                  <a:gd name="T22" fmla="*/ 188 w 310"/>
                  <a:gd name="T23" fmla="*/ 204 h 204"/>
                  <a:gd name="T24" fmla="*/ 310 w 310"/>
                  <a:gd name="T25" fmla="*/ 102 h 204"/>
                  <a:gd name="T26" fmla="*/ 188 w 310"/>
                  <a:gd name="T27" fmla="*/ 0 h 204"/>
                  <a:gd name="T28" fmla="*/ 188 w 310"/>
                  <a:gd name="T29" fmla="*/ 66 h 204"/>
                  <a:gd name="T30" fmla="*/ 188 w 310"/>
                  <a:gd name="T31" fmla="*/ 66 h 204"/>
                  <a:gd name="T32" fmla="*/ 128 w 310"/>
                  <a:gd name="T33" fmla="*/ 66 h 204"/>
                  <a:gd name="T34" fmla="*/ 128 w 310"/>
                  <a:gd name="T35" fmla="*/ 66 h 204"/>
                  <a:gd name="T36" fmla="*/ 118 w 310"/>
                  <a:gd name="T37" fmla="*/ 64 h 204"/>
                  <a:gd name="T38" fmla="*/ 104 w 310"/>
                  <a:gd name="T39" fmla="*/ 60 h 204"/>
                  <a:gd name="T40" fmla="*/ 88 w 310"/>
                  <a:gd name="T41" fmla="*/ 50 h 204"/>
                  <a:gd name="T42" fmla="*/ 70 w 310"/>
                  <a:gd name="T43" fmla="*/ 38 h 204"/>
                  <a:gd name="T44" fmla="*/ 70 w 310"/>
                  <a:gd name="T45" fmla="*/ 38 h 204"/>
                  <a:gd name="T46" fmla="*/ 52 w 310"/>
                  <a:gd name="T47" fmla="*/ 22 h 204"/>
                  <a:gd name="T48" fmla="*/ 52 w 310"/>
                  <a:gd name="T49" fmla="*/ 22 h 204"/>
                  <a:gd name="T50" fmla="*/ 32 w 310"/>
                  <a:gd name="T51" fmla="*/ 46 h 204"/>
                  <a:gd name="T52" fmla="*/ 32 w 310"/>
                  <a:gd name="T53" fmla="*/ 46 h 204"/>
                  <a:gd name="T54" fmla="*/ 0 w 310"/>
                  <a:gd name="T55" fmla="*/ 78 h 204"/>
                  <a:gd name="T56" fmla="*/ 0 w 310"/>
                  <a:gd name="T57" fmla="*/ 7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0" h="204">
                    <a:moveTo>
                      <a:pt x="0" y="78"/>
                    </a:moveTo>
                    <a:lnTo>
                      <a:pt x="0" y="78"/>
                    </a:lnTo>
                    <a:lnTo>
                      <a:pt x="22" y="98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64" y="126"/>
                    </a:lnTo>
                    <a:lnTo>
                      <a:pt x="84" y="136"/>
                    </a:lnTo>
                    <a:lnTo>
                      <a:pt x="106" y="142"/>
                    </a:lnTo>
                    <a:lnTo>
                      <a:pt x="128" y="144"/>
                    </a:lnTo>
                    <a:lnTo>
                      <a:pt x="128" y="144"/>
                    </a:lnTo>
                    <a:lnTo>
                      <a:pt x="188" y="144"/>
                    </a:lnTo>
                    <a:lnTo>
                      <a:pt x="188" y="204"/>
                    </a:lnTo>
                    <a:lnTo>
                      <a:pt x="310" y="102"/>
                    </a:lnTo>
                    <a:lnTo>
                      <a:pt x="188" y="0"/>
                    </a:lnTo>
                    <a:lnTo>
                      <a:pt x="188" y="66"/>
                    </a:lnTo>
                    <a:lnTo>
                      <a:pt x="188" y="66"/>
                    </a:lnTo>
                    <a:lnTo>
                      <a:pt x="128" y="66"/>
                    </a:lnTo>
                    <a:lnTo>
                      <a:pt x="128" y="66"/>
                    </a:lnTo>
                    <a:lnTo>
                      <a:pt x="118" y="64"/>
                    </a:lnTo>
                    <a:lnTo>
                      <a:pt x="104" y="60"/>
                    </a:lnTo>
                    <a:lnTo>
                      <a:pt x="88" y="50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" name="Freeform 140"/>
              <p:cNvSpPr>
                <a:spLocks/>
              </p:cNvSpPr>
              <p:nvPr/>
            </p:nvSpPr>
            <p:spPr bwMode="auto">
              <a:xfrm>
                <a:off x="6135688" y="3384550"/>
                <a:ext cx="914400" cy="593725"/>
              </a:xfrm>
              <a:custGeom>
                <a:avLst/>
                <a:gdLst>
                  <a:gd name="T0" fmla="*/ 394 w 576"/>
                  <a:gd name="T1" fmla="*/ 140 h 374"/>
                  <a:gd name="T2" fmla="*/ 394 w 576"/>
                  <a:gd name="T3" fmla="*/ 140 h 374"/>
                  <a:gd name="T4" fmla="*/ 394 w 576"/>
                  <a:gd name="T5" fmla="*/ 140 h 374"/>
                  <a:gd name="T6" fmla="*/ 394 w 576"/>
                  <a:gd name="T7" fmla="*/ 140 h 374"/>
                  <a:gd name="T8" fmla="*/ 454 w 576"/>
                  <a:gd name="T9" fmla="*/ 140 h 374"/>
                  <a:gd name="T10" fmla="*/ 454 w 576"/>
                  <a:gd name="T11" fmla="*/ 202 h 374"/>
                  <a:gd name="T12" fmla="*/ 576 w 576"/>
                  <a:gd name="T13" fmla="*/ 100 h 374"/>
                  <a:gd name="T14" fmla="*/ 454 w 576"/>
                  <a:gd name="T15" fmla="*/ 0 h 374"/>
                  <a:gd name="T16" fmla="*/ 454 w 576"/>
                  <a:gd name="T17" fmla="*/ 64 h 374"/>
                  <a:gd name="T18" fmla="*/ 454 w 576"/>
                  <a:gd name="T19" fmla="*/ 64 h 374"/>
                  <a:gd name="T20" fmla="*/ 394 w 576"/>
                  <a:gd name="T21" fmla="*/ 64 h 374"/>
                  <a:gd name="T22" fmla="*/ 394 w 576"/>
                  <a:gd name="T23" fmla="*/ 64 h 374"/>
                  <a:gd name="T24" fmla="*/ 378 w 576"/>
                  <a:gd name="T25" fmla="*/ 64 h 374"/>
                  <a:gd name="T26" fmla="*/ 364 w 576"/>
                  <a:gd name="T27" fmla="*/ 66 h 374"/>
                  <a:gd name="T28" fmla="*/ 350 w 576"/>
                  <a:gd name="T29" fmla="*/ 72 h 374"/>
                  <a:gd name="T30" fmla="*/ 336 w 576"/>
                  <a:gd name="T31" fmla="*/ 76 h 374"/>
                  <a:gd name="T32" fmla="*/ 312 w 576"/>
                  <a:gd name="T33" fmla="*/ 90 h 374"/>
                  <a:gd name="T34" fmla="*/ 288 w 576"/>
                  <a:gd name="T35" fmla="*/ 108 h 374"/>
                  <a:gd name="T36" fmla="*/ 288 w 576"/>
                  <a:gd name="T37" fmla="*/ 108 h 374"/>
                  <a:gd name="T38" fmla="*/ 256 w 576"/>
                  <a:gd name="T39" fmla="*/ 138 h 374"/>
                  <a:gd name="T40" fmla="*/ 224 w 576"/>
                  <a:gd name="T41" fmla="*/ 170 h 374"/>
                  <a:gd name="T42" fmla="*/ 164 w 576"/>
                  <a:gd name="T43" fmla="*/ 234 h 374"/>
                  <a:gd name="T44" fmla="*/ 164 w 576"/>
                  <a:gd name="T45" fmla="*/ 234 h 374"/>
                  <a:gd name="T46" fmla="*/ 136 w 576"/>
                  <a:gd name="T47" fmla="*/ 260 h 374"/>
                  <a:gd name="T48" fmla="*/ 110 w 576"/>
                  <a:gd name="T49" fmla="*/ 280 h 374"/>
                  <a:gd name="T50" fmla="*/ 110 w 576"/>
                  <a:gd name="T51" fmla="*/ 280 h 374"/>
                  <a:gd name="T52" fmla="*/ 98 w 576"/>
                  <a:gd name="T53" fmla="*/ 288 h 374"/>
                  <a:gd name="T54" fmla="*/ 86 w 576"/>
                  <a:gd name="T55" fmla="*/ 292 h 374"/>
                  <a:gd name="T56" fmla="*/ 78 w 576"/>
                  <a:gd name="T57" fmla="*/ 296 h 374"/>
                  <a:gd name="T58" fmla="*/ 68 w 576"/>
                  <a:gd name="T59" fmla="*/ 296 h 374"/>
                  <a:gd name="T60" fmla="*/ 68 w 576"/>
                  <a:gd name="T61" fmla="*/ 296 h 374"/>
                  <a:gd name="T62" fmla="*/ 68 w 576"/>
                  <a:gd name="T63" fmla="*/ 296 h 374"/>
                  <a:gd name="T64" fmla="*/ 68 w 576"/>
                  <a:gd name="T65" fmla="*/ 296 h 374"/>
                  <a:gd name="T66" fmla="*/ 0 w 576"/>
                  <a:gd name="T67" fmla="*/ 296 h 374"/>
                  <a:gd name="T68" fmla="*/ 0 w 576"/>
                  <a:gd name="T69" fmla="*/ 374 h 374"/>
                  <a:gd name="T70" fmla="*/ 0 w 576"/>
                  <a:gd name="T71" fmla="*/ 374 h 374"/>
                  <a:gd name="T72" fmla="*/ 68 w 576"/>
                  <a:gd name="T73" fmla="*/ 374 h 374"/>
                  <a:gd name="T74" fmla="*/ 68 w 576"/>
                  <a:gd name="T75" fmla="*/ 374 h 374"/>
                  <a:gd name="T76" fmla="*/ 84 w 576"/>
                  <a:gd name="T77" fmla="*/ 372 h 374"/>
                  <a:gd name="T78" fmla="*/ 98 w 576"/>
                  <a:gd name="T79" fmla="*/ 370 h 374"/>
                  <a:gd name="T80" fmla="*/ 112 w 576"/>
                  <a:gd name="T81" fmla="*/ 366 h 374"/>
                  <a:gd name="T82" fmla="*/ 126 w 576"/>
                  <a:gd name="T83" fmla="*/ 360 h 374"/>
                  <a:gd name="T84" fmla="*/ 152 w 576"/>
                  <a:gd name="T85" fmla="*/ 346 h 374"/>
                  <a:gd name="T86" fmla="*/ 174 w 576"/>
                  <a:gd name="T87" fmla="*/ 328 h 374"/>
                  <a:gd name="T88" fmla="*/ 174 w 576"/>
                  <a:gd name="T89" fmla="*/ 328 h 374"/>
                  <a:gd name="T90" fmla="*/ 208 w 576"/>
                  <a:gd name="T91" fmla="*/ 298 h 374"/>
                  <a:gd name="T92" fmla="*/ 240 w 576"/>
                  <a:gd name="T93" fmla="*/ 266 h 374"/>
                  <a:gd name="T94" fmla="*/ 300 w 576"/>
                  <a:gd name="T95" fmla="*/ 202 h 374"/>
                  <a:gd name="T96" fmla="*/ 300 w 576"/>
                  <a:gd name="T97" fmla="*/ 202 h 374"/>
                  <a:gd name="T98" fmla="*/ 328 w 576"/>
                  <a:gd name="T99" fmla="*/ 176 h 374"/>
                  <a:gd name="T100" fmla="*/ 354 w 576"/>
                  <a:gd name="T101" fmla="*/ 156 h 374"/>
                  <a:gd name="T102" fmla="*/ 354 w 576"/>
                  <a:gd name="T103" fmla="*/ 156 h 374"/>
                  <a:gd name="T104" fmla="*/ 366 w 576"/>
                  <a:gd name="T105" fmla="*/ 148 h 374"/>
                  <a:gd name="T106" fmla="*/ 376 w 576"/>
                  <a:gd name="T107" fmla="*/ 144 h 374"/>
                  <a:gd name="T108" fmla="*/ 386 w 576"/>
                  <a:gd name="T109" fmla="*/ 142 h 374"/>
                  <a:gd name="T110" fmla="*/ 394 w 576"/>
                  <a:gd name="T111" fmla="*/ 140 h 374"/>
                  <a:gd name="T112" fmla="*/ 394 w 576"/>
                  <a:gd name="T113" fmla="*/ 14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76" h="374">
                    <a:moveTo>
                      <a:pt x="394" y="140"/>
                    </a:moveTo>
                    <a:lnTo>
                      <a:pt x="394" y="140"/>
                    </a:lnTo>
                    <a:lnTo>
                      <a:pt x="394" y="140"/>
                    </a:lnTo>
                    <a:lnTo>
                      <a:pt x="394" y="140"/>
                    </a:lnTo>
                    <a:lnTo>
                      <a:pt x="454" y="140"/>
                    </a:lnTo>
                    <a:lnTo>
                      <a:pt x="454" y="202"/>
                    </a:lnTo>
                    <a:lnTo>
                      <a:pt x="576" y="100"/>
                    </a:lnTo>
                    <a:lnTo>
                      <a:pt x="454" y="0"/>
                    </a:lnTo>
                    <a:lnTo>
                      <a:pt x="454" y="64"/>
                    </a:lnTo>
                    <a:lnTo>
                      <a:pt x="454" y="64"/>
                    </a:lnTo>
                    <a:lnTo>
                      <a:pt x="394" y="64"/>
                    </a:lnTo>
                    <a:lnTo>
                      <a:pt x="394" y="64"/>
                    </a:lnTo>
                    <a:lnTo>
                      <a:pt x="378" y="64"/>
                    </a:lnTo>
                    <a:lnTo>
                      <a:pt x="364" y="66"/>
                    </a:lnTo>
                    <a:lnTo>
                      <a:pt x="350" y="72"/>
                    </a:lnTo>
                    <a:lnTo>
                      <a:pt x="336" y="76"/>
                    </a:lnTo>
                    <a:lnTo>
                      <a:pt x="312" y="90"/>
                    </a:lnTo>
                    <a:lnTo>
                      <a:pt x="288" y="108"/>
                    </a:lnTo>
                    <a:lnTo>
                      <a:pt x="288" y="108"/>
                    </a:lnTo>
                    <a:lnTo>
                      <a:pt x="256" y="138"/>
                    </a:lnTo>
                    <a:lnTo>
                      <a:pt x="224" y="170"/>
                    </a:lnTo>
                    <a:lnTo>
                      <a:pt x="164" y="234"/>
                    </a:lnTo>
                    <a:lnTo>
                      <a:pt x="164" y="234"/>
                    </a:lnTo>
                    <a:lnTo>
                      <a:pt x="136" y="260"/>
                    </a:lnTo>
                    <a:lnTo>
                      <a:pt x="110" y="280"/>
                    </a:lnTo>
                    <a:lnTo>
                      <a:pt x="110" y="280"/>
                    </a:lnTo>
                    <a:lnTo>
                      <a:pt x="98" y="288"/>
                    </a:lnTo>
                    <a:lnTo>
                      <a:pt x="86" y="292"/>
                    </a:lnTo>
                    <a:lnTo>
                      <a:pt x="7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0" y="296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68" y="374"/>
                    </a:lnTo>
                    <a:lnTo>
                      <a:pt x="68" y="374"/>
                    </a:lnTo>
                    <a:lnTo>
                      <a:pt x="84" y="372"/>
                    </a:lnTo>
                    <a:lnTo>
                      <a:pt x="98" y="370"/>
                    </a:lnTo>
                    <a:lnTo>
                      <a:pt x="112" y="366"/>
                    </a:lnTo>
                    <a:lnTo>
                      <a:pt x="126" y="360"/>
                    </a:lnTo>
                    <a:lnTo>
                      <a:pt x="152" y="346"/>
                    </a:lnTo>
                    <a:lnTo>
                      <a:pt x="174" y="328"/>
                    </a:lnTo>
                    <a:lnTo>
                      <a:pt x="174" y="328"/>
                    </a:lnTo>
                    <a:lnTo>
                      <a:pt x="208" y="298"/>
                    </a:lnTo>
                    <a:lnTo>
                      <a:pt x="240" y="266"/>
                    </a:lnTo>
                    <a:lnTo>
                      <a:pt x="300" y="202"/>
                    </a:lnTo>
                    <a:lnTo>
                      <a:pt x="300" y="202"/>
                    </a:lnTo>
                    <a:lnTo>
                      <a:pt x="328" y="176"/>
                    </a:lnTo>
                    <a:lnTo>
                      <a:pt x="354" y="156"/>
                    </a:lnTo>
                    <a:lnTo>
                      <a:pt x="354" y="156"/>
                    </a:lnTo>
                    <a:lnTo>
                      <a:pt x="366" y="148"/>
                    </a:lnTo>
                    <a:lnTo>
                      <a:pt x="376" y="144"/>
                    </a:lnTo>
                    <a:lnTo>
                      <a:pt x="386" y="142"/>
                    </a:lnTo>
                    <a:lnTo>
                      <a:pt x="394" y="140"/>
                    </a:lnTo>
                    <a:lnTo>
                      <a:pt x="394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413500" y="2006600"/>
            <a:ext cx="711200" cy="711200"/>
            <a:chOff x="4810125" y="1504950"/>
            <a:chExt cx="533400" cy="533400"/>
          </a:xfrm>
        </p:grpSpPr>
        <p:sp>
          <p:nvSpPr>
            <p:cNvPr id="35" name="Oval 34"/>
            <p:cNvSpPr/>
            <p:nvPr/>
          </p:nvSpPr>
          <p:spPr>
            <a:xfrm>
              <a:off x="4810125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Freeform 204"/>
            <p:cNvSpPr>
              <a:spLocks/>
            </p:cNvSpPr>
            <p:nvPr/>
          </p:nvSpPr>
          <p:spPr bwMode="auto">
            <a:xfrm>
              <a:off x="4898617" y="1617923"/>
              <a:ext cx="381615" cy="265011"/>
            </a:xfrm>
            <a:custGeom>
              <a:avLst/>
              <a:gdLst>
                <a:gd name="T0" fmla="*/ 506 w 576"/>
                <a:gd name="T1" fmla="*/ 182 h 400"/>
                <a:gd name="T2" fmla="*/ 506 w 576"/>
                <a:gd name="T3" fmla="*/ 172 h 400"/>
                <a:gd name="T4" fmla="*/ 502 w 576"/>
                <a:gd name="T5" fmla="*/ 138 h 400"/>
                <a:gd name="T6" fmla="*/ 492 w 576"/>
                <a:gd name="T7" fmla="*/ 104 h 400"/>
                <a:gd name="T8" fmla="*/ 476 w 576"/>
                <a:gd name="T9" fmla="*/ 76 h 400"/>
                <a:gd name="T10" fmla="*/ 456 w 576"/>
                <a:gd name="T11" fmla="*/ 50 h 400"/>
                <a:gd name="T12" fmla="*/ 430 w 576"/>
                <a:gd name="T13" fmla="*/ 30 h 400"/>
                <a:gd name="T14" fmla="*/ 402 w 576"/>
                <a:gd name="T15" fmla="*/ 14 h 400"/>
                <a:gd name="T16" fmla="*/ 370 w 576"/>
                <a:gd name="T17" fmla="*/ 4 h 400"/>
                <a:gd name="T18" fmla="*/ 334 w 576"/>
                <a:gd name="T19" fmla="*/ 0 h 400"/>
                <a:gd name="T20" fmla="*/ 310 w 576"/>
                <a:gd name="T21" fmla="*/ 2 h 400"/>
                <a:gd name="T22" fmla="*/ 262 w 576"/>
                <a:gd name="T23" fmla="*/ 16 h 400"/>
                <a:gd name="T24" fmla="*/ 222 w 576"/>
                <a:gd name="T25" fmla="*/ 42 h 400"/>
                <a:gd name="T26" fmla="*/ 192 w 576"/>
                <a:gd name="T27" fmla="*/ 78 h 400"/>
                <a:gd name="T28" fmla="*/ 180 w 576"/>
                <a:gd name="T29" fmla="*/ 98 h 400"/>
                <a:gd name="T30" fmla="*/ 158 w 576"/>
                <a:gd name="T31" fmla="*/ 86 h 400"/>
                <a:gd name="T32" fmla="*/ 132 w 576"/>
                <a:gd name="T33" fmla="*/ 82 h 400"/>
                <a:gd name="T34" fmla="*/ 116 w 576"/>
                <a:gd name="T35" fmla="*/ 82 h 400"/>
                <a:gd name="T36" fmla="*/ 88 w 576"/>
                <a:gd name="T37" fmla="*/ 94 h 400"/>
                <a:gd name="T38" fmla="*/ 66 w 576"/>
                <a:gd name="T39" fmla="*/ 116 h 400"/>
                <a:gd name="T40" fmla="*/ 54 w 576"/>
                <a:gd name="T41" fmla="*/ 144 h 400"/>
                <a:gd name="T42" fmla="*/ 52 w 576"/>
                <a:gd name="T43" fmla="*/ 160 h 400"/>
                <a:gd name="T44" fmla="*/ 56 w 576"/>
                <a:gd name="T45" fmla="*/ 184 h 400"/>
                <a:gd name="T46" fmla="*/ 44 w 576"/>
                <a:gd name="T47" fmla="*/ 192 h 400"/>
                <a:gd name="T48" fmla="*/ 24 w 576"/>
                <a:gd name="T49" fmla="*/ 214 h 400"/>
                <a:gd name="T50" fmla="*/ 8 w 576"/>
                <a:gd name="T51" fmla="*/ 238 h 400"/>
                <a:gd name="T52" fmla="*/ 0 w 576"/>
                <a:gd name="T53" fmla="*/ 268 h 400"/>
                <a:gd name="T54" fmla="*/ 0 w 576"/>
                <a:gd name="T55" fmla="*/ 284 h 400"/>
                <a:gd name="T56" fmla="*/ 8 w 576"/>
                <a:gd name="T57" fmla="*/ 328 h 400"/>
                <a:gd name="T58" fmla="*/ 32 w 576"/>
                <a:gd name="T59" fmla="*/ 366 h 400"/>
                <a:gd name="T60" fmla="*/ 68 w 576"/>
                <a:gd name="T61" fmla="*/ 390 h 400"/>
                <a:gd name="T62" fmla="*/ 114 w 576"/>
                <a:gd name="T63" fmla="*/ 400 h 400"/>
                <a:gd name="T64" fmla="*/ 114 w 576"/>
                <a:gd name="T65" fmla="*/ 400 h 400"/>
                <a:gd name="T66" fmla="*/ 116 w 576"/>
                <a:gd name="T67" fmla="*/ 400 h 400"/>
                <a:gd name="T68" fmla="*/ 116 w 576"/>
                <a:gd name="T69" fmla="*/ 400 h 400"/>
                <a:gd name="T70" fmla="*/ 252 w 576"/>
                <a:gd name="T71" fmla="*/ 288 h 400"/>
                <a:gd name="T72" fmla="*/ 232 w 576"/>
                <a:gd name="T73" fmla="*/ 288 h 400"/>
                <a:gd name="T74" fmla="*/ 180 w 576"/>
                <a:gd name="T75" fmla="*/ 288 h 400"/>
                <a:gd name="T76" fmla="*/ 168 w 576"/>
                <a:gd name="T77" fmla="*/ 284 h 400"/>
                <a:gd name="T78" fmla="*/ 172 w 576"/>
                <a:gd name="T79" fmla="*/ 272 h 400"/>
                <a:gd name="T80" fmla="*/ 272 w 576"/>
                <a:gd name="T81" fmla="*/ 152 h 400"/>
                <a:gd name="T82" fmla="*/ 286 w 576"/>
                <a:gd name="T83" fmla="*/ 146 h 400"/>
                <a:gd name="T84" fmla="*/ 298 w 576"/>
                <a:gd name="T85" fmla="*/ 152 h 400"/>
                <a:gd name="T86" fmla="*/ 400 w 576"/>
                <a:gd name="T87" fmla="*/ 272 h 400"/>
                <a:gd name="T88" fmla="*/ 402 w 576"/>
                <a:gd name="T89" fmla="*/ 284 h 400"/>
                <a:gd name="T90" fmla="*/ 392 w 576"/>
                <a:gd name="T91" fmla="*/ 288 h 400"/>
                <a:gd name="T92" fmla="*/ 340 w 576"/>
                <a:gd name="T93" fmla="*/ 288 h 400"/>
                <a:gd name="T94" fmla="*/ 318 w 576"/>
                <a:gd name="T95" fmla="*/ 400 h 400"/>
                <a:gd name="T96" fmla="*/ 456 w 576"/>
                <a:gd name="T97" fmla="*/ 400 h 400"/>
                <a:gd name="T98" fmla="*/ 462 w 576"/>
                <a:gd name="T99" fmla="*/ 400 h 400"/>
                <a:gd name="T100" fmla="*/ 506 w 576"/>
                <a:gd name="T101" fmla="*/ 392 h 400"/>
                <a:gd name="T102" fmla="*/ 542 w 576"/>
                <a:gd name="T103" fmla="*/ 366 h 400"/>
                <a:gd name="T104" fmla="*/ 566 w 576"/>
                <a:gd name="T105" fmla="*/ 330 h 400"/>
                <a:gd name="T106" fmla="*/ 576 w 576"/>
                <a:gd name="T107" fmla="*/ 286 h 400"/>
                <a:gd name="T108" fmla="*/ 574 w 576"/>
                <a:gd name="T109" fmla="*/ 270 h 400"/>
                <a:gd name="T110" fmla="*/ 564 w 576"/>
                <a:gd name="T111" fmla="*/ 238 h 400"/>
                <a:gd name="T112" fmla="*/ 546 w 576"/>
                <a:gd name="T113" fmla="*/ 210 h 400"/>
                <a:gd name="T114" fmla="*/ 520 w 576"/>
                <a:gd name="T115" fmla="*/ 190 h 400"/>
                <a:gd name="T116" fmla="*/ 506 w 576"/>
                <a:gd name="T117" fmla="*/ 18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400">
                  <a:moveTo>
                    <a:pt x="506" y="182"/>
                  </a:moveTo>
                  <a:lnTo>
                    <a:pt x="506" y="182"/>
                  </a:lnTo>
                  <a:lnTo>
                    <a:pt x="506" y="172"/>
                  </a:lnTo>
                  <a:lnTo>
                    <a:pt x="506" y="172"/>
                  </a:lnTo>
                  <a:lnTo>
                    <a:pt x="506" y="154"/>
                  </a:lnTo>
                  <a:lnTo>
                    <a:pt x="502" y="138"/>
                  </a:lnTo>
                  <a:lnTo>
                    <a:pt x="498" y="120"/>
                  </a:lnTo>
                  <a:lnTo>
                    <a:pt x="492" y="104"/>
                  </a:lnTo>
                  <a:lnTo>
                    <a:pt x="486" y="90"/>
                  </a:lnTo>
                  <a:lnTo>
                    <a:pt x="476" y="76"/>
                  </a:lnTo>
                  <a:lnTo>
                    <a:pt x="466" y="62"/>
                  </a:lnTo>
                  <a:lnTo>
                    <a:pt x="456" y="50"/>
                  </a:lnTo>
                  <a:lnTo>
                    <a:pt x="444" y="40"/>
                  </a:lnTo>
                  <a:lnTo>
                    <a:pt x="430" y="30"/>
                  </a:lnTo>
                  <a:lnTo>
                    <a:pt x="416" y="20"/>
                  </a:lnTo>
                  <a:lnTo>
                    <a:pt x="402" y="14"/>
                  </a:lnTo>
                  <a:lnTo>
                    <a:pt x="386" y="8"/>
                  </a:lnTo>
                  <a:lnTo>
                    <a:pt x="370" y="4"/>
                  </a:lnTo>
                  <a:lnTo>
                    <a:pt x="352" y="2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10" y="2"/>
                  </a:lnTo>
                  <a:lnTo>
                    <a:pt x="286" y="8"/>
                  </a:lnTo>
                  <a:lnTo>
                    <a:pt x="262" y="16"/>
                  </a:lnTo>
                  <a:lnTo>
                    <a:pt x="242" y="28"/>
                  </a:lnTo>
                  <a:lnTo>
                    <a:pt x="222" y="42"/>
                  </a:lnTo>
                  <a:lnTo>
                    <a:pt x="206" y="58"/>
                  </a:lnTo>
                  <a:lnTo>
                    <a:pt x="192" y="7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70" y="90"/>
                  </a:lnTo>
                  <a:lnTo>
                    <a:pt x="158" y="86"/>
                  </a:lnTo>
                  <a:lnTo>
                    <a:pt x="144" y="82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116" y="82"/>
                  </a:lnTo>
                  <a:lnTo>
                    <a:pt x="100" y="88"/>
                  </a:lnTo>
                  <a:lnTo>
                    <a:pt x="88" y="94"/>
                  </a:lnTo>
                  <a:lnTo>
                    <a:pt x="76" y="104"/>
                  </a:lnTo>
                  <a:lnTo>
                    <a:pt x="66" y="116"/>
                  </a:lnTo>
                  <a:lnTo>
                    <a:pt x="58" y="130"/>
                  </a:lnTo>
                  <a:lnTo>
                    <a:pt x="54" y="144"/>
                  </a:lnTo>
                  <a:lnTo>
                    <a:pt x="52" y="160"/>
                  </a:lnTo>
                  <a:lnTo>
                    <a:pt x="52" y="160"/>
                  </a:lnTo>
                  <a:lnTo>
                    <a:pt x="54" y="172"/>
                  </a:lnTo>
                  <a:lnTo>
                    <a:pt x="56" y="184"/>
                  </a:lnTo>
                  <a:lnTo>
                    <a:pt x="56" y="184"/>
                  </a:lnTo>
                  <a:lnTo>
                    <a:pt x="44" y="192"/>
                  </a:lnTo>
                  <a:lnTo>
                    <a:pt x="32" y="202"/>
                  </a:lnTo>
                  <a:lnTo>
                    <a:pt x="24" y="214"/>
                  </a:lnTo>
                  <a:lnTo>
                    <a:pt x="14" y="226"/>
                  </a:lnTo>
                  <a:lnTo>
                    <a:pt x="8" y="238"/>
                  </a:lnTo>
                  <a:lnTo>
                    <a:pt x="4" y="254"/>
                  </a:lnTo>
                  <a:lnTo>
                    <a:pt x="0" y="268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306"/>
                  </a:lnTo>
                  <a:lnTo>
                    <a:pt x="8" y="328"/>
                  </a:lnTo>
                  <a:lnTo>
                    <a:pt x="18" y="348"/>
                  </a:lnTo>
                  <a:lnTo>
                    <a:pt x="32" y="366"/>
                  </a:lnTo>
                  <a:lnTo>
                    <a:pt x="50" y="380"/>
                  </a:lnTo>
                  <a:lnTo>
                    <a:pt x="68" y="390"/>
                  </a:lnTo>
                  <a:lnTo>
                    <a:pt x="90" y="398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252" y="400"/>
                  </a:lnTo>
                  <a:lnTo>
                    <a:pt x="252" y="288"/>
                  </a:lnTo>
                  <a:lnTo>
                    <a:pt x="252" y="288"/>
                  </a:lnTo>
                  <a:lnTo>
                    <a:pt x="232" y="288"/>
                  </a:lnTo>
                  <a:lnTo>
                    <a:pt x="180" y="288"/>
                  </a:lnTo>
                  <a:lnTo>
                    <a:pt x="180" y="288"/>
                  </a:lnTo>
                  <a:lnTo>
                    <a:pt x="172" y="286"/>
                  </a:lnTo>
                  <a:lnTo>
                    <a:pt x="168" y="284"/>
                  </a:lnTo>
                  <a:lnTo>
                    <a:pt x="168" y="278"/>
                  </a:lnTo>
                  <a:lnTo>
                    <a:pt x="172" y="272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78" y="148"/>
                  </a:lnTo>
                  <a:lnTo>
                    <a:pt x="286" y="146"/>
                  </a:lnTo>
                  <a:lnTo>
                    <a:pt x="292" y="148"/>
                  </a:lnTo>
                  <a:lnTo>
                    <a:pt x="298" y="152"/>
                  </a:lnTo>
                  <a:lnTo>
                    <a:pt x="400" y="272"/>
                  </a:lnTo>
                  <a:lnTo>
                    <a:pt x="400" y="272"/>
                  </a:lnTo>
                  <a:lnTo>
                    <a:pt x="402" y="278"/>
                  </a:lnTo>
                  <a:lnTo>
                    <a:pt x="402" y="284"/>
                  </a:lnTo>
                  <a:lnTo>
                    <a:pt x="398" y="286"/>
                  </a:lnTo>
                  <a:lnTo>
                    <a:pt x="392" y="288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18" y="288"/>
                  </a:lnTo>
                  <a:lnTo>
                    <a:pt x="318" y="400"/>
                  </a:lnTo>
                  <a:lnTo>
                    <a:pt x="456" y="400"/>
                  </a:lnTo>
                  <a:lnTo>
                    <a:pt x="456" y="400"/>
                  </a:lnTo>
                  <a:lnTo>
                    <a:pt x="462" y="400"/>
                  </a:lnTo>
                  <a:lnTo>
                    <a:pt x="462" y="400"/>
                  </a:lnTo>
                  <a:lnTo>
                    <a:pt x="484" y="398"/>
                  </a:lnTo>
                  <a:lnTo>
                    <a:pt x="506" y="392"/>
                  </a:lnTo>
                  <a:lnTo>
                    <a:pt x="526" y="380"/>
                  </a:lnTo>
                  <a:lnTo>
                    <a:pt x="542" y="366"/>
                  </a:lnTo>
                  <a:lnTo>
                    <a:pt x="556" y="350"/>
                  </a:lnTo>
                  <a:lnTo>
                    <a:pt x="566" y="330"/>
                  </a:lnTo>
                  <a:lnTo>
                    <a:pt x="572" y="310"/>
                  </a:lnTo>
                  <a:lnTo>
                    <a:pt x="576" y="286"/>
                  </a:lnTo>
                  <a:lnTo>
                    <a:pt x="576" y="286"/>
                  </a:lnTo>
                  <a:lnTo>
                    <a:pt x="574" y="270"/>
                  </a:lnTo>
                  <a:lnTo>
                    <a:pt x="570" y="252"/>
                  </a:lnTo>
                  <a:lnTo>
                    <a:pt x="564" y="238"/>
                  </a:lnTo>
                  <a:lnTo>
                    <a:pt x="556" y="222"/>
                  </a:lnTo>
                  <a:lnTo>
                    <a:pt x="546" y="210"/>
                  </a:lnTo>
                  <a:lnTo>
                    <a:pt x="534" y="198"/>
                  </a:lnTo>
                  <a:lnTo>
                    <a:pt x="520" y="190"/>
                  </a:lnTo>
                  <a:lnTo>
                    <a:pt x="506" y="182"/>
                  </a:lnTo>
                  <a:lnTo>
                    <a:pt x="506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11200" y="4432300"/>
            <a:ext cx="711200" cy="711200"/>
            <a:chOff x="533400" y="3324225"/>
            <a:chExt cx="533400" cy="533400"/>
          </a:xfrm>
        </p:grpSpPr>
        <p:sp>
          <p:nvSpPr>
            <p:cNvPr id="34" name="Oval 33"/>
            <p:cNvSpPr/>
            <p:nvPr/>
          </p:nvSpPr>
          <p:spPr>
            <a:xfrm>
              <a:off x="533400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91752" y="3429975"/>
              <a:ext cx="424134" cy="341778"/>
              <a:chOff x="3932238" y="2057400"/>
              <a:chExt cx="817562" cy="658813"/>
            </a:xfrm>
            <a:solidFill>
              <a:schemeClr val="accent2"/>
            </a:solidFill>
          </p:grpSpPr>
          <p:sp>
            <p:nvSpPr>
              <p:cNvPr id="32" name="Freeform 328"/>
              <p:cNvSpPr>
                <a:spLocks/>
              </p:cNvSpPr>
              <p:nvPr/>
            </p:nvSpPr>
            <p:spPr bwMode="auto">
              <a:xfrm>
                <a:off x="4048125" y="2482850"/>
                <a:ext cx="273050" cy="233363"/>
              </a:xfrm>
              <a:custGeom>
                <a:avLst/>
                <a:gdLst>
                  <a:gd name="T0" fmla="*/ 156 w 172"/>
                  <a:gd name="T1" fmla="*/ 31 h 147"/>
                  <a:gd name="T2" fmla="*/ 147 w 172"/>
                  <a:gd name="T3" fmla="*/ 50 h 147"/>
                  <a:gd name="T4" fmla="*/ 127 w 172"/>
                  <a:gd name="T5" fmla="*/ 45 h 147"/>
                  <a:gd name="T6" fmla="*/ 0 w 172"/>
                  <a:gd name="T7" fmla="*/ 9 h 147"/>
                  <a:gd name="T8" fmla="*/ 0 w 172"/>
                  <a:gd name="T9" fmla="*/ 99 h 147"/>
                  <a:gd name="T10" fmla="*/ 172 w 172"/>
                  <a:gd name="T11" fmla="*/ 147 h 147"/>
                  <a:gd name="T12" fmla="*/ 172 w 172"/>
                  <a:gd name="T13" fmla="*/ 0 h 147"/>
                  <a:gd name="T14" fmla="*/ 156 w 172"/>
                  <a:gd name="T15" fmla="*/ 3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7">
                    <a:moveTo>
                      <a:pt x="156" y="31"/>
                    </a:moveTo>
                    <a:lnTo>
                      <a:pt x="147" y="50"/>
                    </a:lnTo>
                    <a:lnTo>
                      <a:pt x="127" y="45"/>
                    </a:lnTo>
                    <a:lnTo>
                      <a:pt x="0" y="9"/>
                    </a:lnTo>
                    <a:lnTo>
                      <a:pt x="0" y="99"/>
                    </a:lnTo>
                    <a:lnTo>
                      <a:pt x="172" y="147"/>
                    </a:lnTo>
                    <a:lnTo>
                      <a:pt x="172" y="0"/>
                    </a:lnTo>
                    <a:lnTo>
                      <a:pt x="15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" name="Freeform 329"/>
              <p:cNvSpPr>
                <a:spLocks/>
              </p:cNvSpPr>
              <p:nvPr/>
            </p:nvSpPr>
            <p:spPr bwMode="auto">
              <a:xfrm>
                <a:off x="4360863" y="2482850"/>
                <a:ext cx="274637" cy="233363"/>
              </a:xfrm>
              <a:custGeom>
                <a:avLst/>
                <a:gdLst>
                  <a:gd name="T0" fmla="*/ 25 w 173"/>
                  <a:gd name="T1" fmla="*/ 50 h 147"/>
                  <a:gd name="T2" fmla="*/ 16 w 173"/>
                  <a:gd name="T3" fmla="*/ 31 h 147"/>
                  <a:gd name="T4" fmla="*/ 0 w 173"/>
                  <a:gd name="T5" fmla="*/ 0 h 147"/>
                  <a:gd name="T6" fmla="*/ 0 w 173"/>
                  <a:gd name="T7" fmla="*/ 147 h 147"/>
                  <a:gd name="T8" fmla="*/ 173 w 173"/>
                  <a:gd name="T9" fmla="*/ 99 h 147"/>
                  <a:gd name="T10" fmla="*/ 173 w 173"/>
                  <a:gd name="T11" fmla="*/ 9 h 147"/>
                  <a:gd name="T12" fmla="*/ 47 w 173"/>
                  <a:gd name="T13" fmla="*/ 45 h 147"/>
                  <a:gd name="T14" fmla="*/ 25 w 173"/>
                  <a:gd name="T15" fmla="*/ 5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147">
                    <a:moveTo>
                      <a:pt x="25" y="50"/>
                    </a:moveTo>
                    <a:lnTo>
                      <a:pt x="16" y="31"/>
                    </a:lnTo>
                    <a:lnTo>
                      <a:pt x="0" y="0"/>
                    </a:lnTo>
                    <a:lnTo>
                      <a:pt x="0" y="147"/>
                    </a:lnTo>
                    <a:lnTo>
                      <a:pt x="173" y="99"/>
                    </a:lnTo>
                    <a:lnTo>
                      <a:pt x="173" y="9"/>
                    </a:lnTo>
                    <a:lnTo>
                      <a:pt x="47" y="45"/>
                    </a:lnTo>
                    <a:lnTo>
                      <a:pt x="2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" name="Freeform 330"/>
              <p:cNvSpPr>
                <a:spLocks/>
              </p:cNvSpPr>
              <p:nvPr/>
            </p:nvSpPr>
            <p:spPr bwMode="auto">
              <a:xfrm>
                <a:off x="4341813" y="2270125"/>
                <a:ext cx="376237" cy="244475"/>
              </a:xfrm>
              <a:custGeom>
                <a:avLst/>
                <a:gdLst>
                  <a:gd name="T0" fmla="*/ 51 w 237"/>
                  <a:gd name="T1" fmla="*/ 154 h 154"/>
                  <a:gd name="T2" fmla="*/ 237 w 237"/>
                  <a:gd name="T3" fmla="*/ 102 h 154"/>
                  <a:gd name="T4" fmla="*/ 185 w 237"/>
                  <a:gd name="T5" fmla="*/ 0 h 154"/>
                  <a:gd name="T6" fmla="*/ 0 w 237"/>
                  <a:gd name="T7" fmla="*/ 50 h 154"/>
                  <a:gd name="T8" fmla="*/ 51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51" y="154"/>
                    </a:moveTo>
                    <a:lnTo>
                      <a:pt x="237" y="102"/>
                    </a:lnTo>
                    <a:lnTo>
                      <a:pt x="185" y="0"/>
                    </a:lnTo>
                    <a:lnTo>
                      <a:pt x="0" y="50"/>
                    </a:lnTo>
                    <a:lnTo>
                      <a:pt x="5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" name="Freeform 331"/>
              <p:cNvSpPr>
                <a:spLocks/>
              </p:cNvSpPr>
              <p:nvPr/>
            </p:nvSpPr>
            <p:spPr bwMode="auto">
              <a:xfrm>
                <a:off x="3965575" y="2270125"/>
                <a:ext cx="376237" cy="244475"/>
              </a:xfrm>
              <a:custGeom>
                <a:avLst/>
                <a:gdLst>
                  <a:gd name="T0" fmla="*/ 185 w 237"/>
                  <a:gd name="T1" fmla="*/ 154 h 154"/>
                  <a:gd name="T2" fmla="*/ 237 w 237"/>
                  <a:gd name="T3" fmla="*/ 50 h 154"/>
                  <a:gd name="T4" fmla="*/ 51 w 237"/>
                  <a:gd name="T5" fmla="*/ 0 h 154"/>
                  <a:gd name="T6" fmla="*/ 0 w 237"/>
                  <a:gd name="T7" fmla="*/ 102 h 154"/>
                  <a:gd name="T8" fmla="*/ 185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185" y="154"/>
                    </a:moveTo>
                    <a:lnTo>
                      <a:pt x="237" y="50"/>
                    </a:lnTo>
                    <a:lnTo>
                      <a:pt x="51" y="0"/>
                    </a:lnTo>
                    <a:lnTo>
                      <a:pt x="0" y="102"/>
                    </a:lnTo>
                    <a:lnTo>
                      <a:pt x="18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" name="Freeform 332"/>
              <p:cNvSpPr>
                <a:spLocks/>
              </p:cNvSpPr>
              <p:nvPr/>
            </p:nvSpPr>
            <p:spPr bwMode="auto">
              <a:xfrm>
                <a:off x="4341813" y="2057400"/>
                <a:ext cx="407987" cy="212725"/>
              </a:xfrm>
              <a:custGeom>
                <a:avLst/>
                <a:gdLst>
                  <a:gd name="T0" fmla="*/ 203 w 257"/>
                  <a:gd name="T1" fmla="*/ 113 h 134"/>
                  <a:gd name="T2" fmla="*/ 257 w 257"/>
                  <a:gd name="T3" fmla="*/ 52 h 134"/>
                  <a:gd name="T4" fmla="*/ 71 w 257"/>
                  <a:gd name="T5" fmla="*/ 0 h 134"/>
                  <a:gd name="T6" fmla="*/ 0 w 257"/>
                  <a:gd name="T7" fmla="*/ 82 h 134"/>
                  <a:gd name="T8" fmla="*/ 137 w 257"/>
                  <a:gd name="T9" fmla="*/ 120 h 134"/>
                  <a:gd name="T10" fmla="*/ 185 w 257"/>
                  <a:gd name="T11" fmla="*/ 134 h 134"/>
                  <a:gd name="T12" fmla="*/ 203 w 257"/>
                  <a:gd name="T13" fmla="*/ 11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134">
                    <a:moveTo>
                      <a:pt x="203" y="113"/>
                    </a:moveTo>
                    <a:lnTo>
                      <a:pt x="257" y="52"/>
                    </a:lnTo>
                    <a:lnTo>
                      <a:pt x="71" y="0"/>
                    </a:lnTo>
                    <a:lnTo>
                      <a:pt x="0" y="82"/>
                    </a:lnTo>
                    <a:lnTo>
                      <a:pt x="137" y="120"/>
                    </a:lnTo>
                    <a:lnTo>
                      <a:pt x="185" y="134"/>
                    </a:lnTo>
                    <a:lnTo>
                      <a:pt x="203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4" name="Freeform 333"/>
              <p:cNvSpPr>
                <a:spLocks/>
              </p:cNvSpPr>
              <p:nvPr/>
            </p:nvSpPr>
            <p:spPr bwMode="auto">
              <a:xfrm>
                <a:off x="3932238" y="2057400"/>
                <a:ext cx="409575" cy="212725"/>
              </a:xfrm>
              <a:custGeom>
                <a:avLst/>
                <a:gdLst>
                  <a:gd name="T0" fmla="*/ 120 w 258"/>
                  <a:gd name="T1" fmla="*/ 120 h 134"/>
                  <a:gd name="T2" fmla="*/ 258 w 258"/>
                  <a:gd name="T3" fmla="*/ 82 h 134"/>
                  <a:gd name="T4" fmla="*/ 186 w 258"/>
                  <a:gd name="T5" fmla="*/ 0 h 134"/>
                  <a:gd name="T6" fmla="*/ 0 w 258"/>
                  <a:gd name="T7" fmla="*/ 52 h 134"/>
                  <a:gd name="T8" fmla="*/ 54 w 258"/>
                  <a:gd name="T9" fmla="*/ 113 h 134"/>
                  <a:gd name="T10" fmla="*/ 72 w 258"/>
                  <a:gd name="T11" fmla="*/ 134 h 134"/>
                  <a:gd name="T12" fmla="*/ 120 w 258"/>
                  <a:gd name="T13" fmla="*/ 1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134">
                    <a:moveTo>
                      <a:pt x="120" y="120"/>
                    </a:moveTo>
                    <a:lnTo>
                      <a:pt x="258" y="82"/>
                    </a:lnTo>
                    <a:lnTo>
                      <a:pt x="186" y="0"/>
                    </a:lnTo>
                    <a:lnTo>
                      <a:pt x="0" y="52"/>
                    </a:lnTo>
                    <a:lnTo>
                      <a:pt x="54" y="113"/>
                    </a:lnTo>
                    <a:lnTo>
                      <a:pt x="72" y="134"/>
                    </a:lnTo>
                    <a:lnTo>
                      <a:pt x="12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413500" y="4432300"/>
            <a:ext cx="711200" cy="711200"/>
            <a:chOff x="4810125" y="3324225"/>
            <a:chExt cx="533400" cy="533400"/>
          </a:xfrm>
        </p:grpSpPr>
        <p:sp>
          <p:nvSpPr>
            <p:cNvPr id="36" name="Oval 35"/>
            <p:cNvSpPr/>
            <p:nvPr/>
          </p:nvSpPr>
          <p:spPr>
            <a:xfrm>
              <a:off x="4810125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Freeform 264"/>
            <p:cNvSpPr>
              <a:spLocks/>
            </p:cNvSpPr>
            <p:nvPr/>
          </p:nvSpPr>
          <p:spPr bwMode="auto">
            <a:xfrm>
              <a:off x="4888678" y="3380698"/>
              <a:ext cx="381615" cy="398509"/>
            </a:xfrm>
            <a:custGeom>
              <a:avLst/>
              <a:gdLst>
                <a:gd name="T0" fmla="*/ 144 w 384"/>
                <a:gd name="T1" fmla="*/ 189 h 401"/>
                <a:gd name="T2" fmla="*/ 173 w 384"/>
                <a:gd name="T3" fmla="*/ 313 h 401"/>
                <a:gd name="T4" fmla="*/ 173 w 384"/>
                <a:gd name="T5" fmla="*/ 314 h 401"/>
                <a:gd name="T6" fmla="*/ 173 w 384"/>
                <a:gd name="T7" fmla="*/ 334 h 401"/>
                <a:gd name="T8" fmla="*/ 166 w 384"/>
                <a:gd name="T9" fmla="*/ 352 h 401"/>
                <a:gd name="T10" fmla="*/ 163 w 384"/>
                <a:gd name="T11" fmla="*/ 358 h 401"/>
                <a:gd name="T12" fmla="*/ 156 w 384"/>
                <a:gd name="T13" fmla="*/ 362 h 401"/>
                <a:gd name="T14" fmla="*/ 144 w 384"/>
                <a:gd name="T15" fmla="*/ 365 h 401"/>
                <a:gd name="T16" fmla="*/ 137 w 384"/>
                <a:gd name="T17" fmla="*/ 363 h 401"/>
                <a:gd name="T18" fmla="*/ 126 w 384"/>
                <a:gd name="T19" fmla="*/ 360 h 401"/>
                <a:gd name="T20" fmla="*/ 121 w 384"/>
                <a:gd name="T21" fmla="*/ 356 h 401"/>
                <a:gd name="T22" fmla="*/ 116 w 384"/>
                <a:gd name="T23" fmla="*/ 342 h 401"/>
                <a:gd name="T24" fmla="*/ 115 w 384"/>
                <a:gd name="T25" fmla="*/ 331 h 401"/>
                <a:gd name="T26" fmla="*/ 115 w 384"/>
                <a:gd name="T27" fmla="*/ 324 h 401"/>
                <a:gd name="T28" fmla="*/ 106 w 384"/>
                <a:gd name="T29" fmla="*/ 313 h 401"/>
                <a:gd name="T30" fmla="*/ 99 w 384"/>
                <a:gd name="T31" fmla="*/ 310 h 401"/>
                <a:gd name="T32" fmla="*/ 85 w 384"/>
                <a:gd name="T33" fmla="*/ 314 h 401"/>
                <a:gd name="T34" fmla="*/ 78 w 384"/>
                <a:gd name="T35" fmla="*/ 327 h 401"/>
                <a:gd name="T36" fmla="*/ 78 w 384"/>
                <a:gd name="T37" fmla="*/ 334 h 401"/>
                <a:gd name="T38" fmla="*/ 81 w 384"/>
                <a:gd name="T39" fmla="*/ 356 h 401"/>
                <a:gd name="T40" fmla="*/ 88 w 384"/>
                <a:gd name="T41" fmla="*/ 373 h 401"/>
                <a:gd name="T42" fmla="*/ 94 w 384"/>
                <a:gd name="T43" fmla="*/ 381 h 401"/>
                <a:gd name="T44" fmla="*/ 112 w 384"/>
                <a:gd name="T45" fmla="*/ 395 h 401"/>
                <a:gd name="T46" fmla="*/ 127 w 384"/>
                <a:gd name="T47" fmla="*/ 400 h 401"/>
                <a:gd name="T48" fmla="*/ 144 w 384"/>
                <a:gd name="T49" fmla="*/ 401 h 401"/>
                <a:gd name="T50" fmla="*/ 158 w 384"/>
                <a:gd name="T51" fmla="*/ 400 h 401"/>
                <a:gd name="T52" fmla="*/ 182 w 384"/>
                <a:gd name="T53" fmla="*/ 391 h 401"/>
                <a:gd name="T54" fmla="*/ 190 w 384"/>
                <a:gd name="T55" fmla="*/ 383 h 401"/>
                <a:gd name="T56" fmla="*/ 202 w 384"/>
                <a:gd name="T57" fmla="*/ 362 h 401"/>
                <a:gd name="T58" fmla="*/ 209 w 384"/>
                <a:gd name="T59" fmla="*/ 341 h 401"/>
                <a:gd name="T60" fmla="*/ 211 w 384"/>
                <a:gd name="T61" fmla="*/ 313 h 401"/>
                <a:gd name="T62" fmla="*/ 240 w 384"/>
                <a:gd name="T63" fmla="*/ 189 h 401"/>
                <a:gd name="T64" fmla="*/ 337 w 384"/>
                <a:gd name="T65" fmla="*/ 189 h 401"/>
                <a:gd name="T66" fmla="*/ 381 w 384"/>
                <a:gd name="T67" fmla="*/ 233 h 401"/>
                <a:gd name="T68" fmla="*/ 384 w 384"/>
                <a:gd name="T69" fmla="*/ 198 h 401"/>
                <a:gd name="T70" fmla="*/ 384 w 384"/>
                <a:gd name="T71" fmla="*/ 189 h 401"/>
                <a:gd name="T72" fmla="*/ 380 w 384"/>
                <a:gd name="T73" fmla="*/ 166 h 401"/>
                <a:gd name="T74" fmla="*/ 370 w 384"/>
                <a:gd name="T75" fmla="*/ 141 h 401"/>
                <a:gd name="T76" fmla="*/ 355 w 384"/>
                <a:gd name="T77" fmla="*/ 115 h 401"/>
                <a:gd name="T78" fmla="*/ 334 w 384"/>
                <a:gd name="T79" fmla="*/ 88 h 401"/>
                <a:gd name="T80" fmla="*/ 306 w 384"/>
                <a:gd name="T81" fmla="*/ 66 h 401"/>
                <a:gd name="T82" fmla="*/ 272 w 384"/>
                <a:gd name="T83" fmla="*/ 48 h 401"/>
                <a:gd name="T84" fmla="*/ 230 w 384"/>
                <a:gd name="T85" fmla="*/ 36 h 401"/>
                <a:gd name="T86" fmla="*/ 205 w 384"/>
                <a:gd name="T87" fmla="*/ 14 h 401"/>
                <a:gd name="T88" fmla="*/ 205 w 384"/>
                <a:gd name="T89" fmla="*/ 8 h 401"/>
                <a:gd name="T90" fmla="*/ 198 w 384"/>
                <a:gd name="T91" fmla="*/ 1 h 401"/>
                <a:gd name="T92" fmla="*/ 193 w 384"/>
                <a:gd name="T93" fmla="*/ 0 h 401"/>
                <a:gd name="T94" fmla="*/ 183 w 384"/>
                <a:gd name="T95" fmla="*/ 4 h 401"/>
                <a:gd name="T96" fmla="*/ 179 w 384"/>
                <a:gd name="T97" fmla="*/ 14 h 401"/>
                <a:gd name="T98" fmla="*/ 179 w 384"/>
                <a:gd name="T99" fmla="*/ 34 h 401"/>
                <a:gd name="T100" fmla="*/ 133 w 384"/>
                <a:gd name="T101" fmla="*/ 41 h 401"/>
                <a:gd name="T102" fmla="*/ 95 w 384"/>
                <a:gd name="T103" fmla="*/ 56 h 401"/>
                <a:gd name="T104" fmla="*/ 64 w 384"/>
                <a:gd name="T105" fmla="*/ 77 h 401"/>
                <a:gd name="T106" fmla="*/ 40 w 384"/>
                <a:gd name="T107" fmla="*/ 101 h 401"/>
                <a:gd name="T108" fmla="*/ 22 w 384"/>
                <a:gd name="T109" fmla="*/ 127 h 401"/>
                <a:gd name="T110" fmla="*/ 10 w 384"/>
                <a:gd name="T111" fmla="*/ 154 h 401"/>
                <a:gd name="T112" fmla="*/ 3 w 384"/>
                <a:gd name="T113" fmla="*/ 177 h 401"/>
                <a:gd name="T114" fmla="*/ 0 w 384"/>
                <a:gd name="T115" fmla="*/ 198 h 401"/>
                <a:gd name="T116" fmla="*/ 1 w 384"/>
                <a:gd name="T117" fmla="*/ 217 h 401"/>
                <a:gd name="T118" fmla="*/ 49 w 384"/>
                <a:gd name="T119" fmla="*/ 18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" h="401">
                  <a:moveTo>
                    <a:pt x="96" y="236"/>
                  </a:moveTo>
                  <a:lnTo>
                    <a:pt x="144" y="189"/>
                  </a:lnTo>
                  <a:lnTo>
                    <a:pt x="173" y="218"/>
                  </a:lnTo>
                  <a:lnTo>
                    <a:pt x="173" y="313"/>
                  </a:lnTo>
                  <a:lnTo>
                    <a:pt x="173" y="314"/>
                  </a:lnTo>
                  <a:lnTo>
                    <a:pt x="173" y="314"/>
                  </a:lnTo>
                  <a:lnTo>
                    <a:pt x="175" y="323"/>
                  </a:lnTo>
                  <a:lnTo>
                    <a:pt x="173" y="334"/>
                  </a:lnTo>
                  <a:lnTo>
                    <a:pt x="169" y="347"/>
                  </a:lnTo>
                  <a:lnTo>
                    <a:pt x="166" y="352"/>
                  </a:lnTo>
                  <a:lnTo>
                    <a:pt x="163" y="358"/>
                  </a:lnTo>
                  <a:lnTo>
                    <a:pt x="163" y="358"/>
                  </a:lnTo>
                  <a:lnTo>
                    <a:pt x="161" y="359"/>
                  </a:lnTo>
                  <a:lnTo>
                    <a:pt x="156" y="362"/>
                  </a:lnTo>
                  <a:lnTo>
                    <a:pt x="151" y="363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37" y="363"/>
                  </a:lnTo>
                  <a:lnTo>
                    <a:pt x="131" y="362"/>
                  </a:lnTo>
                  <a:lnTo>
                    <a:pt x="126" y="360"/>
                  </a:lnTo>
                  <a:lnTo>
                    <a:pt x="121" y="356"/>
                  </a:lnTo>
                  <a:lnTo>
                    <a:pt x="121" y="356"/>
                  </a:lnTo>
                  <a:lnTo>
                    <a:pt x="117" y="349"/>
                  </a:lnTo>
                  <a:lnTo>
                    <a:pt x="116" y="342"/>
                  </a:lnTo>
                  <a:lnTo>
                    <a:pt x="115" y="337"/>
                  </a:lnTo>
                  <a:lnTo>
                    <a:pt x="115" y="331"/>
                  </a:lnTo>
                  <a:lnTo>
                    <a:pt x="115" y="331"/>
                  </a:lnTo>
                  <a:lnTo>
                    <a:pt x="115" y="324"/>
                  </a:lnTo>
                  <a:lnTo>
                    <a:pt x="112" y="317"/>
                  </a:lnTo>
                  <a:lnTo>
                    <a:pt x="106" y="313"/>
                  </a:lnTo>
                  <a:lnTo>
                    <a:pt x="99" y="310"/>
                  </a:lnTo>
                  <a:lnTo>
                    <a:pt x="99" y="310"/>
                  </a:lnTo>
                  <a:lnTo>
                    <a:pt x="91" y="312"/>
                  </a:lnTo>
                  <a:lnTo>
                    <a:pt x="85" y="314"/>
                  </a:lnTo>
                  <a:lnTo>
                    <a:pt x="80" y="320"/>
                  </a:lnTo>
                  <a:lnTo>
                    <a:pt x="78" y="327"/>
                  </a:lnTo>
                  <a:lnTo>
                    <a:pt x="78" y="327"/>
                  </a:lnTo>
                  <a:lnTo>
                    <a:pt x="78" y="334"/>
                  </a:lnTo>
                  <a:lnTo>
                    <a:pt x="78" y="348"/>
                  </a:lnTo>
                  <a:lnTo>
                    <a:pt x="81" y="356"/>
                  </a:lnTo>
                  <a:lnTo>
                    <a:pt x="84" y="365"/>
                  </a:lnTo>
                  <a:lnTo>
                    <a:pt x="88" y="373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102" y="388"/>
                  </a:lnTo>
                  <a:lnTo>
                    <a:pt x="112" y="395"/>
                  </a:lnTo>
                  <a:lnTo>
                    <a:pt x="119" y="397"/>
                  </a:lnTo>
                  <a:lnTo>
                    <a:pt x="127" y="400"/>
                  </a:lnTo>
                  <a:lnTo>
                    <a:pt x="135" y="401"/>
                  </a:lnTo>
                  <a:lnTo>
                    <a:pt x="144" y="401"/>
                  </a:lnTo>
                  <a:lnTo>
                    <a:pt x="144" y="401"/>
                  </a:lnTo>
                  <a:lnTo>
                    <a:pt x="158" y="400"/>
                  </a:lnTo>
                  <a:lnTo>
                    <a:pt x="170" y="397"/>
                  </a:lnTo>
                  <a:lnTo>
                    <a:pt x="182" y="391"/>
                  </a:lnTo>
                  <a:lnTo>
                    <a:pt x="190" y="383"/>
                  </a:lnTo>
                  <a:lnTo>
                    <a:pt x="190" y="383"/>
                  </a:lnTo>
                  <a:lnTo>
                    <a:pt x="198" y="373"/>
                  </a:lnTo>
                  <a:lnTo>
                    <a:pt x="202" y="362"/>
                  </a:lnTo>
                  <a:lnTo>
                    <a:pt x="207" y="352"/>
                  </a:lnTo>
                  <a:lnTo>
                    <a:pt x="209" y="341"/>
                  </a:lnTo>
                  <a:lnTo>
                    <a:pt x="211" y="323"/>
                  </a:lnTo>
                  <a:lnTo>
                    <a:pt x="211" y="313"/>
                  </a:lnTo>
                  <a:lnTo>
                    <a:pt x="211" y="218"/>
                  </a:lnTo>
                  <a:lnTo>
                    <a:pt x="240" y="189"/>
                  </a:lnTo>
                  <a:lnTo>
                    <a:pt x="288" y="236"/>
                  </a:lnTo>
                  <a:lnTo>
                    <a:pt x="337" y="189"/>
                  </a:lnTo>
                  <a:lnTo>
                    <a:pt x="381" y="233"/>
                  </a:lnTo>
                  <a:lnTo>
                    <a:pt x="381" y="233"/>
                  </a:lnTo>
                  <a:lnTo>
                    <a:pt x="384" y="217"/>
                  </a:lnTo>
                  <a:lnTo>
                    <a:pt x="384" y="198"/>
                  </a:lnTo>
                  <a:lnTo>
                    <a:pt x="384" y="198"/>
                  </a:lnTo>
                  <a:lnTo>
                    <a:pt x="384" y="189"/>
                  </a:lnTo>
                  <a:lnTo>
                    <a:pt x="383" y="179"/>
                  </a:lnTo>
                  <a:lnTo>
                    <a:pt x="380" y="166"/>
                  </a:lnTo>
                  <a:lnTo>
                    <a:pt x="376" y="154"/>
                  </a:lnTo>
                  <a:lnTo>
                    <a:pt x="370" y="141"/>
                  </a:lnTo>
                  <a:lnTo>
                    <a:pt x="363" y="127"/>
                  </a:lnTo>
                  <a:lnTo>
                    <a:pt x="355" y="115"/>
                  </a:lnTo>
                  <a:lnTo>
                    <a:pt x="345" y="101"/>
                  </a:lnTo>
                  <a:lnTo>
                    <a:pt x="334" y="88"/>
                  </a:lnTo>
                  <a:lnTo>
                    <a:pt x="321" y="77"/>
                  </a:lnTo>
                  <a:lnTo>
                    <a:pt x="306" y="66"/>
                  </a:lnTo>
                  <a:lnTo>
                    <a:pt x="290" y="56"/>
                  </a:lnTo>
                  <a:lnTo>
                    <a:pt x="272" y="48"/>
                  </a:lnTo>
                  <a:lnTo>
                    <a:pt x="251" y="41"/>
                  </a:lnTo>
                  <a:lnTo>
                    <a:pt x="230" y="36"/>
                  </a:lnTo>
                  <a:lnTo>
                    <a:pt x="205" y="34"/>
                  </a:lnTo>
                  <a:lnTo>
                    <a:pt x="205" y="14"/>
                  </a:lnTo>
                  <a:lnTo>
                    <a:pt x="205" y="14"/>
                  </a:lnTo>
                  <a:lnTo>
                    <a:pt x="205" y="8"/>
                  </a:lnTo>
                  <a:lnTo>
                    <a:pt x="202" y="4"/>
                  </a:lnTo>
                  <a:lnTo>
                    <a:pt x="19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87" y="1"/>
                  </a:lnTo>
                  <a:lnTo>
                    <a:pt x="183" y="4"/>
                  </a:lnTo>
                  <a:lnTo>
                    <a:pt x="180" y="8"/>
                  </a:lnTo>
                  <a:lnTo>
                    <a:pt x="179" y="14"/>
                  </a:lnTo>
                  <a:lnTo>
                    <a:pt x="179" y="34"/>
                  </a:lnTo>
                  <a:lnTo>
                    <a:pt x="179" y="34"/>
                  </a:lnTo>
                  <a:lnTo>
                    <a:pt x="155" y="36"/>
                  </a:lnTo>
                  <a:lnTo>
                    <a:pt x="133" y="41"/>
                  </a:lnTo>
                  <a:lnTo>
                    <a:pt x="113" y="48"/>
                  </a:lnTo>
                  <a:lnTo>
                    <a:pt x="95" y="56"/>
                  </a:lnTo>
                  <a:lnTo>
                    <a:pt x="80" y="66"/>
                  </a:lnTo>
                  <a:lnTo>
                    <a:pt x="64" y="77"/>
                  </a:lnTo>
                  <a:lnTo>
                    <a:pt x="52" y="88"/>
                  </a:lnTo>
                  <a:lnTo>
                    <a:pt x="40" y="101"/>
                  </a:lnTo>
                  <a:lnTo>
                    <a:pt x="31" y="115"/>
                  </a:lnTo>
                  <a:lnTo>
                    <a:pt x="22" y="127"/>
                  </a:lnTo>
                  <a:lnTo>
                    <a:pt x="15" y="141"/>
                  </a:lnTo>
                  <a:lnTo>
                    <a:pt x="10" y="154"/>
                  </a:lnTo>
                  <a:lnTo>
                    <a:pt x="6" y="166"/>
                  </a:lnTo>
                  <a:lnTo>
                    <a:pt x="3" y="177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217"/>
                  </a:lnTo>
                  <a:lnTo>
                    <a:pt x="4" y="233"/>
                  </a:lnTo>
                  <a:lnTo>
                    <a:pt x="49" y="189"/>
                  </a:lnTo>
                  <a:lnTo>
                    <a:pt x="96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821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11200" y="1498600"/>
            <a:ext cx="3962400" cy="22352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76800" y="1485899"/>
            <a:ext cx="6604000" cy="4381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5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11200" y="1600200"/>
            <a:ext cx="1727200" cy="17272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711200" y="4140200"/>
            <a:ext cx="1727200" cy="17272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604000" y="1600200"/>
            <a:ext cx="1727200" cy="17272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604000" y="4140200"/>
            <a:ext cx="1727200" cy="17272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540000" y="21082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540000" y="18034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8432800" y="21082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432800" y="18034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540000" y="46482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540000" y="43434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8432800" y="46482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8432800" y="43434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animBg="1"/>
      <p:bldP spid="21" grpId="0" animBg="1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st Of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11200" y="2209800"/>
            <a:ext cx="5384800" cy="3829051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spcBef>
                <a:spcPts val="1600"/>
              </a:spcBef>
              <a:buClr>
                <a:schemeClr val="accent2"/>
              </a:buClr>
              <a:buFont typeface="Courier New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533"/>
              </a:spcBef>
              <a:buClr>
                <a:schemeClr val="accent2">
                  <a:lumMod val="75000"/>
                </a:schemeClr>
              </a:buClr>
              <a:defRPr sz="1467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11200" y="1803400"/>
            <a:ext cx="53848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4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stum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0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8000" y="1905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508000" y="3937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6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632201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5656026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330933" y="1905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3330933" y="3937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1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33" y="3632201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33" y="5656026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153867" y="1905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6153867" y="3937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67" y="3632201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67" y="5656026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8976800" y="1905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8976800" y="3937000"/>
            <a:ext cx="2641600" cy="17272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9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000" y="3632201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000" y="5656026"/>
            <a:ext cx="2710400" cy="1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5" grpId="0"/>
      <p:bldP spid="29" grpId="0"/>
      <p:bldP spid="30" grpId="0"/>
      <p:bldP spid="33" grpId="0"/>
      <p:bldP spid="34" grpId="0"/>
      <p:bldP spid="37" grpId="0"/>
      <p:bldP spid="3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scription and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422400" y="2311400"/>
            <a:ext cx="5892800" cy="1422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422400" y="2006600"/>
            <a:ext cx="589280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867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1422400" y="4140200"/>
            <a:ext cx="5892800" cy="1422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22400" y="3835400"/>
            <a:ext cx="589280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867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6200"/>
            <a:ext cx="12192000" cy="609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12800" y="76200"/>
            <a:ext cx="3454400" cy="609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470402" y="3271715"/>
            <a:ext cx="7721599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5333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470400" y="3733800"/>
            <a:ext cx="7721600" cy="8128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1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a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203700"/>
            <a:ext cx="402336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8168640" y="4203700"/>
            <a:ext cx="402336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4084320" y="4203700"/>
            <a:ext cx="402336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304799" y="4402515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304799" y="4771968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304799" y="5135883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304799" y="5505336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3454399" y="4402515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3454401" y="4771968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3454401" y="5135883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3461790" y="5505336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4402049" y="4402515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4402049" y="4771968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4402049" y="5135883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4402049" y="5505336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7551649" y="4402515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7551650" y="4771968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7551650" y="5135883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7559040" y="5505336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8477137" y="4400664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8477137" y="4770117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8477137" y="5134032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8477137" y="5503485"/>
            <a:ext cx="3065780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Char char="o"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11626737" y="4400664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3" name="Text Placeholder 10"/>
          <p:cNvSpPr>
            <a:spLocks noGrp="1"/>
          </p:cNvSpPr>
          <p:nvPr>
            <p:ph type="body" sz="quarter" idx="59" hasCustomPrompt="1"/>
          </p:nvPr>
        </p:nvSpPr>
        <p:spPr>
          <a:xfrm>
            <a:off x="11626738" y="4770117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4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11626738" y="5134032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5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11634128" y="5503485"/>
            <a:ext cx="568961" cy="406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Font typeface="Courier New" pitchFamily="49" charset="0"/>
              <a:buNone/>
              <a:defRPr sz="16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3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quar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238139" y="314452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1075" y="3144520"/>
            <a:ext cx="1341120" cy="134112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6252195" y="314452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7584011" y="314452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20480" y="3144520"/>
            <a:ext cx="1341120" cy="13411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" name="Rectangle 11"/>
          <p:cNvSpPr/>
          <p:nvPr/>
        </p:nvSpPr>
        <p:spPr>
          <a:xfrm>
            <a:off x="7584011" y="1803400"/>
            <a:ext cx="1341120" cy="13411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6247543" y="180340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4911075" y="180340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8920480" y="448056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84011" y="4480560"/>
            <a:ext cx="1341120" cy="1341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7" name="Rectangle 16"/>
          <p:cNvSpPr/>
          <p:nvPr/>
        </p:nvSpPr>
        <p:spPr>
          <a:xfrm>
            <a:off x="3569955" y="1803400"/>
            <a:ext cx="1341120" cy="13411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6252195" y="448056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14400" y="3144520"/>
            <a:ext cx="1341120" cy="1341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3569955" y="3144520"/>
            <a:ext cx="1341120" cy="1341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090797" y="4817533"/>
            <a:ext cx="327547" cy="525895"/>
            <a:chOff x="5916613" y="2212975"/>
            <a:chExt cx="571500" cy="917575"/>
          </a:xfrm>
          <a:solidFill>
            <a:schemeClr val="bg1">
              <a:lumMod val="95000"/>
            </a:schemeClr>
          </a:solidFill>
        </p:grpSpPr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5916613" y="2479675"/>
              <a:ext cx="571500" cy="650875"/>
            </a:xfrm>
            <a:custGeom>
              <a:avLst/>
              <a:gdLst>
                <a:gd name="T0" fmla="*/ 360 w 360"/>
                <a:gd name="T1" fmla="*/ 128 h 410"/>
                <a:gd name="T2" fmla="*/ 360 w 360"/>
                <a:gd name="T3" fmla="*/ 22 h 410"/>
                <a:gd name="T4" fmla="*/ 354 w 360"/>
                <a:gd name="T5" fmla="*/ 6 h 410"/>
                <a:gd name="T6" fmla="*/ 336 w 360"/>
                <a:gd name="T7" fmla="*/ 0 h 410"/>
                <a:gd name="T8" fmla="*/ 320 w 360"/>
                <a:gd name="T9" fmla="*/ 6 h 410"/>
                <a:gd name="T10" fmla="*/ 312 w 360"/>
                <a:gd name="T11" fmla="*/ 22 h 410"/>
                <a:gd name="T12" fmla="*/ 312 w 360"/>
                <a:gd name="T13" fmla="*/ 128 h 410"/>
                <a:gd name="T14" fmla="*/ 312 w 360"/>
                <a:gd name="T15" fmla="*/ 142 h 410"/>
                <a:gd name="T16" fmla="*/ 308 w 360"/>
                <a:gd name="T17" fmla="*/ 166 h 410"/>
                <a:gd name="T18" fmla="*/ 298 w 360"/>
                <a:gd name="T19" fmla="*/ 190 h 410"/>
                <a:gd name="T20" fmla="*/ 276 w 360"/>
                <a:gd name="T21" fmla="*/ 220 h 410"/>
                <a:gd name="T22" fmla="*/ 246 w 360"/>
                <a:gd name="T23" fmla="*/ 242 h 410"/>
                <a:gd name="T24" fmla="*/ 222 w 360"/>
                <a:gd name="T25" fmla="*/ 252 h 410"/>
                <a:gd name="T26" fmla="*/ 198 w 360"/>
                <a:gd name="T27" fmla="*/ 256 h 410"/>
                <a:gd name="T28" fmla="*/ 184 w 360"/>
                <a:gd name="T29" fmla="*/ 256 h 410"/>
                <a:gd name="T30" fmla="*/ 180 w 360"/>
                <a:gd name="T31" fmla="*/ 256 h 410"/>
                <a:gd name="T32" fmla="*/ 180 w 360"/>
                <a:gd name="T33" fmla="*/ 256 h 410"/>
                <a:gd name="T34" fmla="*/ 178 w 360"/>
                <a:gd name="T35" fmla="*/ 256 h 410"/>
                <a:gd name="T36" fmla="*/ 152 w 360"/>
                <a:gd name="T37" fmla="*/ 254 h 410"/>
                <a:gd name="T38" fmla="*/ 128 w 360"/>
                <a:gd name="T39" fmla="*/ 246 h 410"/>
                <a:gd name="T40" fmla="*/ 106 w 360"/>
                <a:gd name="T41" fmla="*/ 234 h 410"/>
                <a:gd name="T42" fmla="*/ 70 w 360"/>
                <a:gd name="T43" fmla="*/ 200 h 410"/>
                <a:gd name="T44" fmla="*/ 58 w 360"/>
                <a:gd name="T45" fmla="*/ 178 h 410"/>
                <a:gd name="T46" fmla="*/ 52 w 360"/>
                <a:gd name="T47" fmla="*/ 154 h 410"/>
                <a:gd name="T48" fmla="*/ 48 w 360"/>
                <a:gd name="T49" fmla="*/ 128 h 410"/>
                <a:gd name="T50" fmla="*/ 48 w 360"/>
                <a:gd name="T51" fmla="*/ 22 h 410"/>
                <a:gd name="T52" fmla="*/ 46 w 360"/>
                <a:gd name="T53" fmla="*/ 12 h 410"/>
                <a:gd name="T54" fmla="*/ 34 w 360"/>
                <a:gd name="T55" fmla="*/ 2 h 410"/>
                <a:gd name="T56" fmla="*/ 16 w 360"/>
                <a:gd name="T57" fmla="*/ 2 h 410"/>
                <a:gd name="T58" fmla="*/ 2 w 360"/>
                <a:gd name="T59" fmla="*/ 12 h 410"/>
                <a:gd name="T60" fmla="*/ 0 w 360"/>
                <a:gd name="T61" fmla="*/ 22 h 410"/>
                <a:gd name="T62" fmla="*/ 0 w 360"/>
                <a:gd name="T63" fmla="*/ 128 h 410"/>
                <a:gd name="T64" fmla="*/ 4 w 360"/>
                <a:gd name="T65" fmla="*/ 160 h 410"/>
                <a:gd name="T66" fmla="*/ 12 w 360"/>
                <a:gd name="T67" fmla="*/ 192 h 410"/>
                <a:gd name="T68" fmla="*/ 26 w 360"/>
                <a:gd name="T69" fmla="*/ 220 h 410"/>
                <a:gd name="T70" fmla="*/ 44 w 360"/>
                <a:gd name="T71" fmla="*/ 244 h 410"/>
                <a:gd name="T72" fmla="*/ 66 w 360"/>
                <a:gd name="T73" fmla="*/ 266 h 410"/>
                <a:gd name="T74" fmla="*/ 92 w 360"/>
                <a:gd name="T75" fmla="*/ 284 h 410"/>
                <a:gd name="T76" fmla="*/ 122 w 360"/>
                <a:gd name="T77" fmla="*/ 296 h 410"/>
                <a:gd name="T78" fmla="*/ 152 w 360"/>
                <a:gd name="T79" fmla="*/ 304 h 410"/>
                <a:gd name="T80" fmla="*/ 44 w 360"/>
                <a:gd name="T81" fmla="*/ 410 h 410"/>
                <a:gd name="T82" fmla="*/ 208 w 360"/>
                <a:gd name="T83" fmla="*/ 378 h 410"/>
                <a:gd name="T84" fmla="*/ 208 w 360"/>
                <a:gd name="T85" fmla="*/ 304 h 410"/>
                <a:gd name="T86" fmla="*/ 240 w 360"/>
                <a:gd name="T87" fmla="*/ 296 h 410"/>
                <a:gd name="T88" fmla="*/ 268 w 360"/>
                <a:gd name="T89" fmla="*/ 284 h 410"/>
                <a:gd name="T90" fmla="*/ 294 w 360"/>
                <a:gd name="T91" fmla="*/ 266 h 410"/>
                <a:gd name="T92" fmla="*/ 316 w 360"/>
                <a:gd name="T93" fmla="*/ 244 h 410"/>
                <a:gd name="T94" fmla="*/ 336 w 360"/>
                <a:gd name="T95" fmla="*/ 220 h 410"/>
                <a:gd name="T96" fmla="*/ 350 w 360"/>
                <a:gd name="T97" fmla="*/ 192 h 410"/>
                <a:gd name="T98" fmla="*/ 358 w 360"/>
                <a:gd name="T99" fmla="*/ 160 h 410"/>
                <a:gd name="T100" fmla="*/ 360 w 360"/>
                <a:gd name="T101" fmla="*/ 128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10">
                  <a:moveTo>
                    <a:pt x="360" y="128"/>
                  </a:moveTo>
                  <a:lnTo>
                    <a:pt x="360" y="128"/>
                  </a:lnTo>
                  <a:lnTo>
                    <a:pt x="360" y="22"/>
                  </a:lnTo>
                  <a:lnTo>
                    <a:pt x="360" y="22"/>
                  </a:lnTo>
                  <a:lnTo>
                    <a:pt x="358" y="12"/>
                  </a:lnTo>
                  <a:lnTo>
                    <a:pt x="354" y="6"/>
                  </a:lnTo>
                  <a:lnTo>
                    <a:pt x="346" y="2"/>
                  </a:lnTo>
                  <a:lnTo>
                    <a:pt x="336" y="0"/>
                  </a:lnTo>
                  <a:lnTo>
                    <a:pt x="328" y="2"/>
                  </a:lnTo>
                  <a:lnTo>
                    <a:pt x="320" y="6"/>
                  </a:lnTo>
                  <a:lnTo>
                    <a:pt x="314" y="12"/>
                  </a:lnTo>
                  <a:lnTo>
                    <a:pt x="312" y="22"/>
                  </a:lnTo>
                  <a:lnTo>
                    <a:pt x="312" y="22"/>
                  </a:lnTo>
                  <a:lnTo>
                    <a:pt x="312" y="128"/>
                  </a:lnTo>
                  <a:lnTo>
                    <a:pt x="312" y="128"/>
                  </a:lnTo>
                  <a:lnTo>
                    <a:pt x="312" y="142"/>
                  </a:lnTo>
                  <a:lnTo>
                    <a:pt x="310" y="154"/>
                  </a:lnTo>
                  <a:lnTo>
                    <a:pt x="308" y="166"/>
                  </a:lnTo>
                  <a:lnTo>
                    <a:pt x="302" y="178"/>
                  </a:lnTo>
                  <a:lnTo>
                    <a:pt x="298" y="190"/>
                  </a:lnTo>
                  <a:lnTo>
                    <a:pt x="290" y="200"/>
                  </a:lnTo>
                  <a:lnTo>
                    <a:pt x="276" y="220"/>
                  </a:lnTo>
                  <a:lnTo>
                    <a:pt x="256" y="234"/>
                  </a:lnTo>
                  <a:lnTo>
                    <a:pt x="246" y="242"/>
                  </a:lnTo>
                  <a:lnTo>
                    <a:pt x="234" y="246"/>
                  </a:lnTo>
                  <a:lnTo>
                    <a:pt x="222" y="252"/>
                  </a:lnTo>
                  <a:lnTo>
                    <a:pt x="210" y="254"/>
                  </a:lnTo>
                  <a:lnTo>
                    <a:pt x="198" y="256"/>
                  </a:lnTo>
                  <a:lnTo>
                    <a:pt x="184" y="256"/>
                  </a:lnTo>
                  <a:lnTo>
                    <a:pt x="184" y="256"/>
                  </a:lnTo>
                  <a:lnTo>
                    <a:pt x="182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78" y="256"/>
                  </a:lnTo>
                  <a:lnTo>
                    <a:pt x="178" y="256"/>
                  </a:lnTo>
                  <a:lnTo>
                    <a:pt x="164" y="256"/>
                  </a:lnTo>
                  <a:lnTo>
                    <a:pt x="152" y="254"/>
                  </a:lnTo>
                  <a:lnTo>
                    <a:pt x="140" y="252"/>
                  </a:lnTo>
                  <a:lnTo>
                    <a:pt x="128" y="246"/>
                  </a:lnTo>
                  <a:lnTo>
                    <a:pt x="116" y="242"/>
                  </a:lnTo>
                  <a:lnTo>
                    <a:pt x="106" y="234"/>
                  </a:lnTo>
                  <a:lnTo>
                    <a:pt x="86" y="220"/>
                  </a:lnTo>
                  <a:lnTo>
                    <a:pt x="70" y="200"/>
                  </a:lnTo>
                  <a:lnTo>
                    <a:pt x="64" y="190"/>
                  </a:lnTo>
                  <a:lnTo>
                    <a:pt x="58" y="178"/>
                  </a:lnTo>
                  <a:lnTo>
                    <a:pt x="54" y="166"/>
                  </a:lnTo>
                  <a:lnTo>
                    <a:pt x="52" y="154"/>
                  </a:lnTo>
                  <a:lnTo>
                    <a:pt x="50" y="142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60"/>
                  </a:lnTo>
                  <a:lnTo>
                    <a:pt x="8" y="176"/>
                  </a:lnTo>
                  <a:lnTo>
                    <a:pt x="12" y="192"/>
                  </a:lnTo>
                  <a:lnTo>
                    <a:pt x="18" y="206"/>
                  </a:lnTo>
                  <a:lnTo>
                    <a:pt x="26" y="220"/>
                  </a:lnTo>
                  <a:lnTo>
                    <a:pt x="34" y="232"/>
                  </a:lnTo>
                  <a:lnTo>
                    <a:pt x="44" y="244"/>
                  </a:lnTo>
                  <a:lnTo>
                    <a:pt x="56" y="256"/>
                  </a:lnTo>
                  <a:lnTo>
                    <a:pt x="66" y="266"/>
                  </a:lnTo>
                  <a:lnTo>
                    <a:pt x="80" y="276"/>
                  </a:lnTo>
                  <a:lnTo>
                    <a:pt x="92" y="284"/>
                  </a:lnTo>
                  <a:lnTo>
                    <a:pt x="106" y="290"/>
                  </a:lnTo>
                  <a:lnTo>
                    <a:pt x="122" y="296"/>
                  </a:lnTo>
                  <a:lnTo>
                    <a:pt x="136" y="300"/>
                  </a:lnTo>
                  <a:lnTo>
                    <a:pt x="152" y="304"/>
                  </a:lnTo>
                  <a:lnTo>
                    <a:pt x="152" y="380"/>
                  </a:lnTo>
                  <a:lnTo>
                    <a:pt x="44" y="410"/>
                  </a:lnTo>
                  <a:lnTo>
                    <a:pt x="318" y="410"/>
                  </a:lnTo>
                  <a:lnTo>
                    <a:pt x="208" y="378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24" y="300"/>
                  </a:lnTo>
                  <a:lnTo>
                    <a:pt x="240" y="296"/>
                  </a:lnTo>
                  <a:lnTo>
                    <a:pt x="254" y="290"/>
                  </a:lnTo>
                  <a:lnTo>
                    <a:pt x="268" y="284"/>
                  </a:lnTo>
                  <a:lnTo>
                    <a:pt x="282" y="276"/>
                  </a:lnTo>
                  <a:lnTo>
                    <a:pt x="294" y="266"/>
                  </a:lnTo>
                  <a:lnTo>
                    <a:pt x="306" y="256"/>
                  </a:lnTo>
                  <a:lnTo>
                    <a:pt x="316" y="244"/>
                  </a:lnTo>
                  <a:lnTo>
                    <a:pt x="326" y="232"/>
                  </a:lnTo>
                  <a:lnTo>
                    <a:pt x="336" y="220"/>
                  </a:lnTo>
                  <a:lnTo>
                    <a:pt x="342" y="206"/>
                  </a:lnTo>
                  <a:lnTo>
                    <a:pt x="350" y="192"/>
                  </a:lnTo>
                  <a:lnTo>
                    <a:pt x="354" y="176"/>
                  </a:lnTo>
                  <a:lnTo>
                    <a:pt x="358" y="160"/>
                  </a:lnTo>
                  <a:lnTo>
                    <a:pt x="360" y="144"/>
                  </a:lnTo>
                  <a:lnTo>
                    <a:pt x="360" y="128"/>
                  </a:lnTo>
                  <a:lnTo>
                    <a:pt x="3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6065838" y="2212975"/>
              <a:ext cx="276225" cy="603250"/>
            </a:xfrm>
            <a:custGeom>
              <a:avLst/>
              <a:gdLst>
                <a:gd name="T0" fmla="*/ 86 w 174"/>
                <a:gd name="T1" fmla="*/ 380 h 380"/>
                <a:gd name="T2" fmla="*/ 86 w 174"/>
                <a:gd name="T3" fmla="*/ 380 h 380"/>
                <a:gd name="T4" fmla="*/ 86 w 174"/>
                <a:gd name="T5" fmla="*/ 380 h 380"/>
                <a:gd name="T6" fmla="*/ 86 w 174"/>
                <a:gd name="T7" fmla="*/ 380 h 380"/>
                <a:gd name="T8" fmla="*/ 88 w 174"/>
                <a:gd name="T9" fmla="*/ 380 h 380"/>
                <a:gd name="T10" fmla="*/ 88 w 174"/>
                <a:gd name="T11" fmla="*/ 380 h 380"/>
                <a:gd name="T12" fmla="*/ 106 w 174"/>
                <a:gd name="T13" fmla="*/ 378 h 380"/>
                <a:gd name="T14" fmla="*/ 122 w 174"/>
                <a:gd name="T15" fmla="*/ 374 h 380"/>
                <a:gd name="T16" fmla="*/ 136 w 174"/>
                <a:gd name="T17" fmla="*/ 366 h 380"/>
                <a:gd name="T18" fmla="*/ 150 w 174"/>
                <a:gd name="T19" fmla="*/ 354 h 380"/>
                <a:gd name="T20" fmla="*/ 160 w 174"/>
                <a:gd name="T21" fmla="*/ 342 h 380"/>
                <a:gd name="T22" fmla="*/ 168 w 174"/>
                <a:gd name="T23" fmla="*/ 328 h 380"/>
                <a:gd name="T24" fmla="*/ 172 w 174"/>
                <a:gd name="T25" fmla="*/ 312 h 380"/>
                <a:gd name="T26" fmla="*/ 174 w 174"/>
                <a:gd name="T27" fmla="*/ 294 h 380"/>
                <a:gd name="T28" fmla="*/ 174 w 174"/>
                <a:gd name="T29" fmla="*/ 86 h 380"/>
                <a:gd name="T30" fmla="*/ 174 w 174"/>
                <a:gd name="T31" fmla="*/ 86 h 380"/>
                <a:gd name="T32" fmla="*/ 172 w 174"/>
                <a:gd name="T33" fmla="*/ 68 h 380"/>
                <a:gd name="T34" fmla="*/ 168 w 174"/>
                <a:gd name="T35" fmla="*/ 52 h 380"/>
                <a:gd name="T36" fmla="*/ 160 w 174"/>
                <a:gd name="T37" fmla="*/ 38 h 380"/>
                <a:gd name="T38" fmla="*/ 150 w 174"/>
                <a:gd name="T39" fmla="*/ 26 h 380"/>
                <a:gd name="T40" fmla="*/ 136 w 174"/>
                <a:gd name="T41" fmla="*/ 14 h 380"/>
                <a:gd name="T42" fmla="*/ 122 w 174"/>
                <a:gd name="T43" fmla="*/ 6 h 380"/>
                <a:gd name="T44" fmla="*/ 106 w 174"/>
                <a:gd name="T45" fmla="*/ 2 h 380"/>
                <a:gd name="T46" fmla="*/ 88 w 174"/>
                <a:gd name="T47" fmla="*/ 0 h 380"/>
                <a:gd name="T48" fmla="*/ 88 w 174"/>
                <a:gd name="T49" fmla="*/ 0 h 380"/>
                <a:gd name="T50" fmla="*/ 86 w 174"/>
                <a:gd name="T51" fmla="*/ 0 h 380"/>
                <a:gd name="T52" fmla="*/ 86 w 174"/>
                <a:gd name="T53" fmla="*/ 0 h 380"/>
                <a:gd name="T54" fmla="*/ 86 w 174"/>
                <a:gd name="T55" fmla="*/ 0 h 380"/>
                <a:gd name="T56" fmla="*/ 86 w 174"/>
                <a:gd name="T57" fmla="*/ 0 h 380"/>
                <a:gd name="T58" fmla="*/ 68 w 174"/>
                <a:gd name="T59" fmla="*/ 2 h 380"/>
                <a:gd name="T60" fmla="*/ 52 w 174"/>
                <a:gd name="T61" fmla="*/ 8 h 380"/>
                <a:gd name="T62" fmla="*/ 36 w 174"/>
                <a:gd name="T63" fmla="*/ 14 h 380"/>
                <a:gd name="T64" fmla="*/ 24 w 174"/>
                <a:gd name="T65" fmla="*/ 26 h 380"/>
                <a:gd name="T66" fmla="*/ 14 w 174"/>
                <a:gd name="T67" fmla="*/ 38 h 380"/>
                <a:gd name="T68" fmla="*/ 6 w 174"/>
                <a:gd name="T69" fmla="*/ 52 h 380"/>
                <a:gd name="T70" fmla="*/ 0 w 174"/>
                <a:gd name="T71" fmla="*/ 68 h 380"/>
                <a:gd name="T72" fmla="*/ 0 w 174"/>
                <a:gd name="T73" fmla="*/ 86 h 380"/>
                <a:gd name="T74" fmla="*/ 0 w 174"/>
                <a:gd name="T75" fmla="*/ 294 h 380"/>
                <a:gd name="T76" fmla="*/ 0 w 174"/>
                <a:gd name="T77" fmla="*/ 294 h 380"/>
                <a:gd name="T78" fmla="*/ 0 w 174"/>
                <a:gd name="T79" fmla="*/ 312 h 380"/>
                <a:gd name="T80" fmla="*/ 6 w 174"/>
                <a:gd name="T81" fmla="*/ 328 h 380"/>
                <a:gd name="T82" fmla="*/ 14 w 174"/>
                <a:gd name="T83" fmla="*/ 342 h 380"/>
                <a:gd name="T84" fmla="*/ 24 w 174"/>
                <a:gd name="T85" fmla="*/ 354 h 380"/>
                <a:gd name="T86" fmla="*/ 36 w 174"/>
                <a:gd name="T87" fmla="*/ 366 h 380"/>
                <a:gd name="T88" fmla="*/ 52 w 174"/>
                <a:gd name="T89" fmla="*/ 374 h 380"/>
                <a:gd name="T90" fmla="*/ 68 w 174"/>
                <a:gd name="T91" fmla="*/ 378 h 380"/>
                <a:gd name="T92" fmla="*/ 86 w 174"/>
                <a:gd name="T93" fmla="*/ 380 h 380"/>
                <a:gd name="T94" fmla="*/ 86 w 174"/>
                <a:gd name="T9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380">
                  <a:moveTo>
                    <a:pt x="86" y="380"/>
                  </a:moveTo>
                  <a:lnTo>
                    <a:pt x="86" y="380"/>
                  </a:lnTo>
                  <a:lnTo>
                    <a:pt x="86" y="380"/>
                  </a:lnTo>
                  <a:lnTo>
                    <a:pt x="86" y="380"/>
                  </a:lnTo>
                  <a:lnTo>
                    <a:pt x="88" y="380"/>
                  </a:lnTo>
                  <a:lnTo>
                    <a:pt x="88" y="380"/>
                  </a:lnTo>
                  <a:lnTo>
                    <a:pt x="106" y="378"/>
                  </a:lnTo>
                  <a:lnTo>
                    <a:pt x="122" y="374"/>
                  </a:lnTo>
                  <a:lnTo>
                    <a:pt x="136" y="366"/>
                  </a:lnTo>
                  <a:lnTo>
                    <a:pt x="150" y="354"/>
                  </a:lnTo>
                  <a:lnTo>
                    <a:pt x="160" y="342"/>
                  </a:lnTo>
                  <a:lnTo>
                    <a:pt x="168" y="328"/>
                  </a:lnTo>
                  <a:lnTo>
                    <a:pt x="172" y="312"/>
                  </a:lnTo>
                  <a:lnTo>
                    <a:pt x="174" y="294"/>
                  </a:lnTo>
                  <a:lnTo>
                    <a:pt x="174" y="86"/>
                  </a:lnTo>
                  <a:lnTo>
                    <a:pt x="174" y="86"/>
                  </a:lnTo>
                  <a:lnTo>
                    <a:pt x="172" y="68"/>
                  </a:lnTo>
                  <a:lnTo>
                    <a:pt x="168" y="52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6" y="14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68" y="2"/>
                  </a:lnTo>
                  <a:lnTo>
                    <a:pt x="52" y="8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8"/>
                  </a:lnTo>
                  <a:lnTo>
                    <a:pt x="14" y="342"/>
                  </a:lnTo>
                  <a:lnTo>
                    <a:pt x="24" y="354"/>
                  </a:lnTo>
                  <a:lnTo>
                    <a:pt x="36" y="366"/>
                  </a:lnTo>
                  <a:lnTo>
                    <a:pt x="52" y="374"/>
                  </a:lnTo>
                  <a:lnTo>
                    <a:pt x="68" y="378"/>
                  </a:lnTo>
                  <a:lnTo>
                    <a:pt x="86" y="380"/>
                  </a:lnTo>
                  <a:lnTo>
                    <a:pt x="86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4" name="Freeform 204"/>
          <p:cNvSpPr>
            <a:spLocks/>
          </p:cNvSpPr>
          <p:nvPr/>
        </p:nvSpPr>
        <p:spPr bwMode="auto">
          <a:xfrm>
            <a:off x="5301052" y="3620230"/>
            <a:ext cx="561169" cy="389701"/>
          </a:xfrm>
          <a:custGeom>
            <a:avLst/>
            <a:gdLst>
              <a:gd name="T0" fmla="*/ 506 w 576"/>
              <a:gd name="T1" fmla="*/ 182 h 400"/>
              <a:gd name="T2" fmla="*/ 506 w 576"/>
              <a:gd name="T3" fmla="*/ 172 h 400"/>
              <a:gd name="T4" fmla="*/ 502 w 576"/>
              <a:gd name="T5" fmla="*/ 138 h 400"/>
              <a:gd name="T6" fmla="*/ 492 w 576"/>
              <a:gd name="T7" fmla="*/ 104 h 400"/>
              <a:gd name="T8" fmla="*/ 476 w 576"/>
              <a:gd name="T9" fmla="*/ 76 h 400"/>
              <a:gd name="T10" fmla="*/ 456 w 576"/>
              <a:gd name="T11" fmla="*/ 50 h 400"/>
              <a:gd name="T12" fmla="*/ 430 w 576"/>
              <a:gd name="T13" fmla="*/ 30 h 400"/>
              <a:gd name="T14" fmla="*/ 402 w 576"/>
              <a:gd name="T15" fmla="*/ 14 h 400"/>
              <a:gd name="T16" fmla="*/ 370 w 576"/>
              <a:gd name="T17" fmla="*/ 4 h 400"/>
              <a:gd name="T18" fmla="*/ 334 w 576"/>
              <a:gd name="T19" fmla="*/ 0 h 400"/>
              <a:gd name="T20" fmla="*/ 310 w 576"/>
              <a:gd name="T21" fmla="*/ 2 h 400"/>
              <a:gd name="T22" fmla="*/ 262 w 576"/>
              <a:gd name="T23" fmla="*/ 16 h 400"/>
              <a:gd name="T24" fmla="*/ 222 w 576"/>
              <a:gd name="T25" fmla="*/ 42 h 400"/>
              <a:gd name="T26" fmla="*/ 192 w 576"/>
              <a:gd name="T27" fmla="*/ 78 h 400"/>
              <a:gd name="T28" fmla="*/ 180 w 576"/>
              <a:gd name="T29" fmla="*/ 98 h 400"/>
              <a:gd name="T30" fmla="*/ 158 w 576"/>
              <a:gd name="T31" fmla="*/ 86 h 400"/>
              <a:gd name="T32" fmla="*/ 132 w 576"/>
              <a:gd name="T33" fmla="*/ 82 h 400"/>
              <a:gd name="T34" fmla="*/ 116 w 576"/>
              <a:gd name="T35" fmla="*/ 82 h 400"/>
              <a:gd name="T36" fmla="*/ 88 w 576"/>
              <a:gd name="T37" fmla="*/ 94 h 400"/>
              <a:gd name="T38" fmla="*/ 66 w 576"/>
              <a:gd name="T39" fmla="*/ 116 h 400"/>
              <a:gd name="T40" fmla="*/ 54 w 576"/>
              <a:gd name="T41" fmla="*/ 144 h 400"/>
              <a:gd name="T42" fmla="*/ 52 w 576"/>
              <a:gd name="T43" fmla="*/ 160 h 400"/>
              <a:gd name="T44" fmla="*/ 56 w 576"/>
              <a:gd name="T45" fmla="*/ 184 h 400"/>
              <a:gd name="T46" fmla="*/ 44 w 576"/>
              <a:gd name="T47" fmla="*/ 192 h 400"/>
              <a:gd name="T48" fmla="*/ 24 w 576"/>
              <a:gd name="T49" fmla="*/ 214 h 400"/>
              <a:gd name="T50" fmla="*/ 8 w 576"/>
              <a:gd name="T51" fmla="*/ 238 h 400"/>
              <a:gd name="T52" fmla="*/ 0 w 576"/>
              <a:gd name="T53" fmla="*/ 268 h 400"/>
              <a:gd name="T54" fmla="*/ 0 w 576"/>
              <a:gd name="T55" fmla="*/ 284 h 400"/>
              <a:gd name="T56" fmla="*/ 8 w 576"/>
              <a:gd name="T57" fmla="*/ 328 h 400"/>
              <a:gd name="T58" fmla="*/ 32 w 576"/>
              <a:gd name="T59" fmla="*/ 366 h 400"/>
              <a:gd name="T60" fmla="*/ 68 w 576"/>
              <a:gd name="T61" fmla="*/ 390 h 400"/>
              <a:gd name="T62" fmla="*/ 114 w 576"/>
              <a:gd name="T63" fmla="*/ 400 h 400"/>
              <a:gd name="T64" fmla="*/ 114 w 576"/>
              <a:gd name="T65" fmla="*/ 400 h 400"/>
              <a:gd name="T66" fmla="*/ 116 w 576"/>
              <a:gd name="T67" fmla="*/ 400 h 400"/>
              <a:gd name="T68" fmla="*/ 116 w 576"/>
              <a:gd name="T69" fmla="*/ 400 h 400"/>
              <a:gd name="T70" fmla="*/ 252 w 576"/>
              <a:gd name="T71" fmla="*/ 288 h 400"/>
              <a:gd name="T72" fmla="*/ 232 w 576"/>
              <a:gd name="T73" fmla="*/ 288 h 400"/>
              <a:gd name="T74" fmla="*/ 180 w 576"/>
              <a:gd name="T75" fmla="*/ 288 h 400"/>
              <a:gd name="T76" fmla="*/ 168 w 576"/>
              <a:gd name="T77" fmla="*/ 284 h 400"/>
              <a:gd name="T78" fmla="*/ 172 w 576"/>
              <a:gd name="T79" fmla="*/ 272 h 400"/>
              <a:gd name="T80" fmla="*/ 272 w 576"/>
              <a:gd name="T81" fmla="*/ 152 h 400"/>
              <a:gd name="T82" fmla="*/ 286 w 576"/>
              <a:gd name="T83" fmla="*/ 146 h 400"/>
              <a:gd name="T84" fmla="*/ 298 w 576"/>
              <a:gd name="T85" fmla="*/ 152 h 400"/>
              <a:gd name="T86" fmla="*/ 400 w 576"/>
              <a:gd name="T87" fmla="*/ 272 h 400"/>
              <a:gd name="T88" fmla="*/ 402 w 576"/>
              <a:gd name="T89" fmla="*/ 284 h 400"/>
              <a:gd name="T90" fmla="*/ 392 w 576"/>
              <a:gd name="T91" fmla="*/ 288 h 400"/>
              <a:gd name="T92" fmla="*/ 340 w 576"/>
              <a:gd name="T93" fmla="*/ 288 h 400"/>
              <a:gd name="T94" fmla="*/ 318 w 576"/>
              <a:gd name="T95" fmla="*/ 400 h 400"/>
              <a:gd name="T96" fmla="*/ 456 w 576"/>
              <a:gd name="T97" fmla="*/ 400 h 400"/>
              <a:gd name="T98" fmla="*/ 462 w 576"/>
              <a:gd name="T99" fmla="*/ 400 h 400"/>
              <a:gd name="T100" fmla="*/ 506 w 576"/>
              <a:gd name="T101" fmla="*/ 392 h 400"/>
              <a:gd name="T102" fmla="*/ 542 w 576"/>
              <a:gd name="T103" fmla="*/ 366 h 400"/>
              <a:gd name="T104" fmla="*/ 566 w 576"/>
              <a:gd name="T105" fmla="*/ 330 h 400"/>
              <a:gd name="T106" fmla="*/ 576 w 576"/>
              <a:gd name="T107" fmla="*/ 286 h 400"/>
              <a:gd name="T108" fmla="*/ 574 w 576"/>
              <a:gd name="T109" fmla="*/ 270 h 400"/>
              <a:gd name="T110" fmla="*/ 564 w 576"/>
              <a:gd name="T111" fmla="*/ 238 h 400"/>
              <a:gd name="T112" fmla="*/ 546 w 576"/>
              <a:gd name="T113" fmla="*/ 210 h 400"/>
              <a:gd name="T114" fmla="*/ 520 w 576"/>
              <a:gd name="T115" fmla="*/ 190 h 400"/>
              <a:gd name="T116" fmla="*/ 506 w 576"/>
              <a:gd name="T117" fmla="*/ 18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" h="400">
                <a:moveTo>
                  <a:pt x="506" y="182"/>
                </a:moveTo>
                <a:lnTo>
                  <a:pt x="506" y="182"/>
                </a:lnTo>
                <a:lnTo>
                  <a:pt x="506" y="172"/>
                </a:lnTo>
                <a:lnTo>
                  <a:pt x="506" y="172"/>
                </a:lnTo>
                <a:lnTo>
                  <a:pt x="506" y="154"/>
                </a:lnTo>
                <a:lnTo>
                  <a:pt x="502" y="138"/>
                </a:lnTo>
                <a:lnTo>
                  <a:pt x="498" y="120"/>
                </a:lnTo>
                <a:lnTo>
                  <a:pt x="492" y="104"/>
                </a:lnTo>
                <a:lnTo>
                  <a:pt x="486" y="90"/>
                </a:lnTo>
                <a:lnTo>
                  <a:pt x="476" y="76"/>
                </a:lnTo>
                <a:lnTo>
                  <a:pt x="466" y="62"/>
                </a:lnTo>
                <a:lnTo>
                  <a:pt x="456" y="50"/>
                </a:lnTo>
                <a:lnTo>
                  <a:pt x="444" y="40"/>
                </a:lnTo>
                <a:lnTo>
                  <a:pt x="430" y="30"/>
                </a:lnTo>
                <a:lnTo>
                  <a:pt x="416" y="20"/>
                </a:lnTo>
                <a:lnTo>
                  <a:pt x="402" y="14"/>
                </a:lnTo>
                <a:lnTo>
                  <a:pt x="386" y="8"/>
                </a:lnTo>
                <a:lnTo>
                  <a:pt x="370" y="4"/>
                </a:lnTo>
                <a:lnTo>
                  <a:pt x="352" y="2"/>
                </a:lnTo>
                <a:lnTo>
                  <a:pt x="334" y="0"/>
                </a:lnTo>
                <a:lnTo>
                  <a:pt x="334" y="0"/>
                </a:lnTo>
                <a:lnTo>
                  <a:pt x="310" y="2"/>
                </a:lnTo>
                <a:lnTo>
                  <a:pt x="286" y="8"/>
                </a:lnTo>
                <a:lnTo>
                  <a:pt x="262" y="16"/>
                </a:lnTo>
                <a:lnTo>
                  <a:pt x="242" y="28"/>
                </a:lnTo>
                <a:lnTo>
                  <a:pt x="222" y="42"/>
                </a:lnTo>
                <a:lnTo>
                  <a:pt x="206" y="58"/>
                </a:lnTo>
                <a:lnTo>
                  <a:pt x="192" y="78"/>
                </a:lnTo>
                <a:lnTo>
                  <a:pt x="180" y="98"/>
                </a:lnTo>
                <a:lnTo>
                  <a:pt x="180" y="98"/>
                </a:lnTo>
                <a:lnTo>
                  <a:pt x="170" y="90"/>
                </a:lnTo>
                <a:lnTo>
                  <a:pt x="158" y="86"/>
                </a:lnTo>
                <a:lnTo>
                  <a:pt x="144" y="82"/>
                </a:lnTo>
                <a:lnTo>
                  <a:pt x="132" y="82"/>
                </a:lnTo>
                <a:lnTo>
                  <a:pt x="132" y="82"/>
                </a:lnTo>
                <a:lnTo>
                  <a:pt x="116" y="82"/>
                </a:lnTo>
                <a:lnTo>
                  <a:pt x="100" y="88"/>
                </a:lnTo>
                <a:lnTo>
                  <a:pt x="88" y="94"/>
                </a:lnTo>
                <a:lnTo>
                  <a:pt x="76" y="104"/>
                </a:lnTo>
                <a:lnTo>
                  <a:pt x="66" y="116"/>
                </a:lnTo>
                <a:lnTo>
                  <a:pt x="58" y="130"/>
                </a:lnTo>
                <a:lnTo>
                  <a:pt x="54" y="144"/>
                </a:lnTo>
                <a:lnTo>
                  <a:pt x="52" y="160"/>
                </a:lnTo>
                <a:lnTo>
                  <a:pt x="52" y="160"/>
                </a:lnTo>
                <a:lnTo>
                  <a:pt x="54" y="172"/>
                </a:lnTo>
                <a:lnTo>
                  <a:pt x="56" y="184"/>
                </a:lnTo>
                <a:lnTo>
                  <a:pt x="56" y="184"/>
                </a:lnTo>
                <a:lnTo>
                  <a:pt x="44" y="192"/>
                </a:lnTo>
                <a:lnTo>
                  <a:pt x="32" y="202"/>
                </a:lnTo>
                <a:lnTo>
                  <a:pt x="24" y="214"/>
                </a:lnTo>
                <a:lnTo>
                  <a:pt x="14" y="226"/>
                </a:lnTo>
                <a:lnTo>
                  <a:pt x="8" y="238"/>
                </a:lnTo>
                <a:lnTo>
                  <a:pt x="4" y="254"/>
                </a:lnTo>
                <a:lnTo>
                  <a:pt x="0" y="268"/>
                </a:lnTo>
                <a:lnTo>
                  <a:pt x="0" y="284"/>
                </a:lnTo>
                <a:lnTo>
                  <a:pt x="0" y="284"/>
                </a:lnTo>
                <a:lnTo>
                  <a:pt x="2" y="306"/>
                </a:lnTo>
                <a:lnTo>
                  <a:pt x="8" y="328"/>
                </a:lnTo>
                <a:lnTo>
                  <a:pt x="18" y="348"/>
                </a:lnTo>
                <a:lnTo>
                  <a:pt x="32" y="366"/>
                </a:lnTo>
                <a:lnTo>
                  <a:pt x="50" y="380"/>
                </a:lnTo>
                <a:lnTo>
                  <a:pt x="68" y="390"/>
                </a:lnTo>
                <a:lnTo>
                  <a:pt x="90" y="398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6" y="400"/>
                </a:lnTo>
                <a:lnTo>
                  <a:pt x="116" y="400"/>
                </a:lnTo>
                <a:lnTo>
                  <a:pt x="116" y="400"/>
                </a:lnTo>
                <a:lnTo>
                  <a:pt x="252" y="400"/>
                </a:lnTo>
                <a:lnTo>
                  <a:pt x="252" y="288"/>
                </a:lnTo>
                <a:lnTo>
                  <a:pt x="252" y="288"/>
                </a:lnTo>
                <a:lnTo>
                  <a:pt x="232" y="288"/>
                </a:lnTo>
                <a:lnTo>
                  <a:pt x="180" y="288"/>
                </a:lnTo>
                <a:lnTo>
                  <a:pt x="180" y="288"/>
                </a:lnTo>
                <a:lnTo>
                  <a:pt x="172" y="286"/>
                </a:lnTo>
                <a:lnTo>
                  <a:pt x="168" y="284"/>
                </a:lnTo>
                <a:lnTo>
                  <a:pt x="168" y="278"/>
                </a:lnTo>
                <a:lnTo>
                  <a:pt x="172" y="272"/>
                </a:lnTo>
                <a:lnTo>
                  <a:pt x="272" y="152"/>
                </a:lnTo>
                <a:lnTo>
                  <a:pt x="272" y="152"/>
                </a:lnTo>
                <a:lnTo>
                  <a:pt x="278" y="148"/>
                </a:lnTo>
                <a:lnTo>
                  <a:pt x="286" y="146"/>
                </a:lnTo>
                <a:lnTo>
                  <a:pt x="292" y="148"/>
                </a:lnTo>
                <a:lnTo>
                  <a:pt x="298" y="152"/>
                </a:lnTo>
                <a:lnTo>
                  <a:pt x="400" y="272"/>
                </a:lnTo>
                <a:lnTo>
                  <a:pt x="400" y="272"/>
                </a:lnTo>
                <a:lnTo>
                  <a:pt x="402" y="278"/>
                </a:lnTo>
                <a:lnTo>
                  <a:pt x="402" y="284"/>
                </a:lnTo>
                <a:lnTo>
                  <a:pt x="398" y="286"/>
                </a:lnTo>
                <a:lnTo>
                  <a:pt x="392" y="288"/>
                </a:lnTo>
                <a:lnTo>
                  <a:pt x="340" y="288"/>
                </a:lnTo>
                <a:lnTo>
                  <a:pt x="340" y="288"/>
                </a:lnTo>
                <a:lnTo>
                  <a:pt x="318" y="288"/>
                </a:lnTo>
                <a:lnTo>
                  <a:pt x="318" y="400"/>
                </a:lnTo>
                <a:lnTo>
                  <a:pt x="456" y="400"/>
                </a:lnTo>
                <a:lnTo>
                  <a:pt x="456" y="400"/>
                </a:lnTo>
                <a:lnTo>
                  <a:pt x="462" y="400"/>
                </a:lnTo>
                <a:lnTo>
                  <a:pt x="462" y="400"/>
                </a:lnTo>
                <a:lnTo>
                  <a:pt x="484" y="398"/>
                </a:lnTo>
                <a:lnTo>
                  <a:pt x="506" y="392"/>
                </a:lnTo>
                <a:lnTo>
                  <a:pt x="526" y="380"/>
                </a:lnTo>
                <a:lnTo>
                  <a:pt x="542" y="366"/>
                </a:lnTo>
                <a:lnTo>
                  <a:pt x="556" y="350"/>
                </a:lnTo>
                <a:lnTo>
                  <a:pt x="566" y="330"/>
                </a:lnTo>
                <a:lnTo>
                  <a:pt x="572" y="310"/>
                </a:lnTo>
                <a:lnTo>
                  <a:pt x="576" y="286"/>
                </a:lnTo>
                <a:lnTo>
                  <a:pt x="576" y="286"/>
                </a:lnTo>
                <a:lnTo>
                  <a:pt x="574" y="270"/>
                </a:lnTo>
                <a:lnTo>
                  <a:pt x="570" y="252"/>
                </a:lnTo>
                <a:lnTo>
                  <a:pt x="564" y="238"/>
                </a:lnTo>
                <a:lnTo>
                  <a:pt x="556" y="222"/>
                </a:lnTo>
                <a:lnTo>
                  <a:pt x="546" y="210"/>
                </a:lnTo>
                <a:lnTo>
                  <a:pt x="534" y="198"/>
                </a:lnTo>
                <a:lnTo>
                  <a:pt x="520" y="190"/>
                </a:lnTo>
                <a:lnTo>
                  <a:pt x="506" y="182"/>
                </a:lnTo>
                <a:lnTo>
                  <a:pt x="506" y="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/>
          <p:cNvGrpSpPr/>
          <p:nvPr/>
        </p:nvGrpSpPr>
        <p:grpSpPr>
          <a:xfrm>
            <a:off x="1320857" y="3602258"/>
            <a:ext cx="528209" cy="425645"/>
            <a:chOff x="3932238" y="2057400"/>
            <a:chExt cx="817562" cy="658813"/>
          </a:xfrm>
          <a:solidFill>
            <a:schemeClr val="bg1">
              <a:lumMod val="95000"/>
            </a:schemeClr>
          </a:solidFill>
        </p:grpSpPr>
        <p:sp>
          <p:nvSpPr>
            <p:cNvPr id="26" name="Freeform 328"/>
            <p:cNvSpPr>
              <a:spLocks/>
            </p:cNvSpPr>
            <p:nvPr/>
          </p:nvSpPr>
          <p:spPr bwMode="auto">
            <a:xfrm>
              <a:off x="4048125" y="2482850"/>
              <a:ext cx="273050" cy="233363"/>
            </a:xfrm>
            <a:custGeom>
              <a:avLst/>
              <a:gdLst>
                <a:gd name="T0" fmla="*/ 156 w 172"/>
                <a:gd name="T1" fmla="*/ 31 h 147"/>
                <a:gd name="T2" fmla="*/ 147 w 172"/>
                <a:gd name="T3" fmla="*/ 50 h 147"/>
                <a:gd name="T4" fmla="*/ 127 w 172"/>
                <a:gd name="T5" fmla="*/ 45 h 147"/>
                <a:gd name="T6" fmla="*/ 0 w 172"/>
                <a:gd name="T7" fmla="*/ 9 h 147"/>
                <a:gd name="T8" fmla="*/ 0 w 172"/>
                <a:gd name="T9" fmla="*/ 99 h 147"/>
                <a:gd name="T10" fmla="*/ 172 w 172"/>
                <a:gd name="T11" fmla="*/ 147 h 147"/>
                <a:gd name="T12" fmla="*/ 172 w 172"/>
                <a:gd name="T13" fmla="*/ 0 h 147"/>
                <a:gd name="T14" fmla="*/ 156 w 172"/>
                <a:gd name="T15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47">
                  <a:moveTo>
                    <a:pt x="156" y="31"/>
                  </a:moveTo>
                  <a:lnTo>
                    <a:pt x="147" y="50"/>
                  </a:lnTo>
                  <a:lnTo>
                    <a:pt x="127" y="45"/>
                  </a:lnTo>
                  <a:lnTo>
                    <a:pt x="0" y="9"/>
                  </a:lnTo>
                  <a:lnTo>
                    <a:pt x="0" y="99"/>
                  </a:lnTo>
                  <a:lnTo>
                    <a:pt x="172" y="147"/>
                  </a:lnTo>
                  <a:lnTo>
                    <a:pt x="172" y="0"/>
                  </a:lnTo>
                  <a:lnTo>
                    <a:pt x="15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329"/>
            <p:cNvSpPr>
              <a:spLocks/>
            </p:cNvSpPr>
            <p:nvPr/>
          </p:nvSpPr>
          <p:spPr bwMode="auto">
            <a:xfrm>
              <a:off x="4360863" y="2482850"/>
              <a:ext cx="274637" cy="233363"/>
            </a:xfrm>
            <a:custGeom>
              <a:avLst/>
              <a:gdLst>
                <a:gd name="T0" fmla="*/ 25 w 173"/>
                <a:gd name="T1" fmla="*/ 50 h 147"/>
                <a:gd name="T2" fmla="*/ 16 w 173"/>
                <a:gd name="T3" fmla="*/ 31 h 147"/>
                <a:gd name="T4" fmla="*/ 0 w 173"/>
                <a:gd name="T5" fmla="*/ 0 h 147"/>
                <a:gd name="T6" fmla="*/ 0 w 173"/>
                <a:gd name="T7" fmla="*/ 147 h 147"/>
                <a:gd name="T8" fmla="*/ 173 w 173"/>
                <a:gd name="T9" fmla="*/ 99 h 147"/>
                <a:gd name="T10" fmla="*/ 173 w 173"/>
                <a:gd name="T11" fmla="*/ 9 h 147"/>
                <a:gd name="T12" fmla="*/ 47 w 173"/>
                <a:gd name="T13" fmla="*/ 45 h 147"/>
                <a:gd name="T14" fmla="*/ 25 w 173"/>
                <a:gd name="T15" fmla="*/ 5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147">
                  <a:moveTo>
                    <a:pt x="25" y="50"/>
                  </a:moveTo>
                  <a:lnTo>
                    <a:pt x="16" y="31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173" y="99"/>
                  </a:lnTo>
                  <a:lnTo>
                    <a:pt x="173" y="9"/>
                  </a:lnTo>
                  <a:lnTo>
                    <a:pt x="47" y="45"/>
                  </a:ln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330"/>
            <p:cNvSpPr>
              <a:spLocks/>
            </p:cNvSpPr>
            <p:nvPr/>
          </p:nvSpPr>
          <p:spPr bwMode="auto">
            <a:xfrm>
              <a:off x="4341813" y="2270125"/>
              <a:ext cx="376237" cy="244475"/>
            </a:xfrm>
            <a:custGeom>
              <a:avLst/>
              <a:gdLst>
                <a:gd name="T0" fmla="*/ 51 w 237"/>
                <a:gd name="T1" fmla="*/ 154 h 154"/>
                <a:gd name="T2" fmla="*/ 237 w 237"/>
                <a:gd name="T3" fmla="*/ 102 h 154"/>
                <a:gd name="T4" fmla="*/ 185 w 237"/>
                <a:gd name="T5" fmla="*/ 0 h 154"/>
                <a:gd name="T6" fmla="*/ 0 w 237"/>
                <a:gd name="T7" fmla="*/ 50 h 154"/>
                <a:gd name="T8" fmla="*/ 51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51" y="154"/>
                  </a:moveTo>
                  <a:lnTo>
                    <a:pt x="237" y="102"/>
                  </a:lnTo>
                  <a:lnTo>
                    <a:pt x="185" y="0"/>
                  </a:lnTo>
                  <a:lnTo>
                    <a:pt x="0" y="50"/>
                  </a:lnTo>
                  <a:lnTo>
                    <a:pt x="5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331"/>
            <p:cNvSpPr>
              <a:spLocks/>
            </p:cNvSpPr>
            <p:nvPr/>
          </p:nvSpPr>
          <p:spPr bwMode="auto">
            <a:xfrm>
              <a:off x="3965575" y="2270125"/>
              <a:ext cx="376237" cy="244475"/>
            </a:xfrm>
            <a:custGeom>
              <a:avLst/>
              <a:gdLst>
                <a:gd name="T0" fmla="*/ 185 w 237"/>
                <a:gd name="T1" fmla="*/ 154 h 154"/>
                <a:gd name="T2" fmla="*/ 237 w 237"/>
                <a:gd name="T3" fmla="*/ 50 h 154"/>
                <a:gd name="T4" fmla="*/ 51 w 237"/>
                <a:gd name="T5" fmla="*/ 0 h 154"/>
                <a:gd name="T6" fmla="*/ 0 w 237"/>
                <a:gd name="T7" fmla="*/ 102 h 154"/>
                <a:gd name="T8" fmla="*/ 185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185" y="154"/>
                  </a:moveTo>
                  <a:lnTo>
                    <a:pt x="237" y="5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18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332"/>
            <p:cNvSpPr>
              <a:spLocks/>
            </p:cNvSpPr>
            <p:nvPr/>
          </p:nvSpPr>
          <p:spPr bwMode="auto">
            <a:xfrm>
              <a:off x="4341813" y="2057400"/>
              <a:ext cx="407987" cy="212725"/>
            </a:xfrm>
            <a:custGeom>
              <a:avLst/>
              <a:gdLst>
                <a:gd name="T0" fmla="*/ 203 w 257"/>
                <a:gd name="T1" fmla="*/ 113 h 134"/>
                <a:gd name="T2" fmla="*/ 257 w 257"/>
                <a:gd name="T3" fmla="*/ 52 h 134"/>
                <a:gd name="T4" fmla="*/ 71 w 257"/>
                <a:gd name="T5" fmla="*/ 0 h 134"/>
                <a:gd name="T6" fmla="*/ 0 w 257"/>
                <a:gd name="T7" fmla="*/ 82 h 134"/>
                <a:gd name="T8" fmla="*/ 137 w 257"/>
                <a:gd name="T9" fmla="*/ 120 h 134"/>
                <a:gd name="T10" fmla="*/ 185 w 257"/>
                <a:gd name="T11" fmla="*/ 134 h 134"/>
                <a:gd name="T12" fmla="*/ 203 w 257"/>
                <a:gd name="T13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34">
                  <a:moveTo>
                    <a:pt x="203" y="113"/>
                  </a:moveTo>
                  <a:lnTo>
                    <a:pt x="257" y="52"/>
                  </a:lnTo>
                  <a:lnTo>
                    <a:pt x="71" y="0"/>
                  </a:lnTo>
                  <a:lnTo>
                    <a:pt x="0" y="82"/>
                  </a:lnTo>
                  <a:lnTo>
                    <a:pt x="137" y="120"/>
                  </a:lnTo>
                  <a:lnTo>
                    <a:pt x="185" y="134"/>
                  </a:lnTo>
                  <a:lnTo>
                    <a:pt x="20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333"/>
            <p:cNvSpPr>
              <a:spLocks/>
            </p:cNvSpPr>
            <p:nvPr/>
          </p:nvSpPr>
          <p:spPr bwMode="auto">
            <a:xfrm>
              <a:off x="3932238" y="2057400"/>
              <a:ext cx="409575" cy="212725"/>
            </a:xfrm>
            <a:custGeom>
              <a:avLst/>
              <a:gdLst>
                <a:gd name="T0" fmla="*/ 120 w 258"/>
                <a:gd name="T1" fmla="*/ 120 h 134"/>
                <a:gd name="T2" fmla="*/ 258 w 258"/>
                <a:gd name="T3" fmla="*/ 82 h 134"/>
                <a:gd name="T4" fmla="*/ 186 w 258"/>
                <a:gd name="T5" fmla="*/ 0 h 134"/>
                <a:gd name="T6" fmla="*/ 0 w 258"/>
                <a:gd name="T7" fmla="*/ 52 h 134"/>
                <a:gd name="T8" fmla="*/ 54 w 258"/>
                <a:gd name="T9" fmla="*/ 113 h 134"/>
                <a:gd name="T10" fmla="*/ 72 w 258"/>
                <a:gd name="T11" fmla="*/ 134 h 134"/>
                <a:gd name="T12" fmla="*/ 120 w 258"/>
                <a:gd name="T13" fmla="*/ 1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34">
                  <a:moveTo>
                    <a:pt x="120" y="120"/>
                  </a:moveTo>
                  <a:lnTo>
                    <a:pt x="258" y="82"/>
                  </a:lnTo>
                  <a:lnTo>
                    <a:pt x="186" y="0"/>
                  </a:lnTo>
                  <a:lnTo>
                    <a:pt x="0" y="52"/>
                  </a:lnTo>
                  <a:lnTo>
                    <a:pt x="54" y="113"/>
                  </a:lnTo>
                  <a:lnTo>
                    <a:pt x="72" y="134"/>
                  </a:lnTo>
                  <a:lnTo>
                    <a:pt x="12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91077" y="2158173"/>
            <a:ext cx="498875" cy="563841"/>
            <a:chOff x="4676669" y="3767698"/>
            <a:chExt cx="349344" cy="394837"/>
          </a:xfrm>
          <a:solidFill>
            <a:schemeClr val="bg1">
              <a:lumMod val="95000"/>
            </a:schemeClr>
          </a:solidFill>
        </p:grpSpPr>
        <p:sp>
          <p:nvSpPr>
            <p:cNvPr id="33" name="Freeform 337"/>
            <p:cNvSpPr>
              <a:spLocks/>
            </p:cNvSpPr>
            <p:nvPr/>
          </p:nvSpPr>
          <p:spPr bwMode="auto">
            <a:xfrm>
              <a:off x="4717066" y="3767698"/>
              <a:ext cx="308947" cy="207926"/>
            </a:xfrm>
            <a:custGeom>
              <a:avLst/>
              <a:gdLst>
                <a:gd name="T0" fmla="*/ 187 w 315"/>
                <a:gd name="T1" fmla="*/ 32 h 212"/>
                <a:gd name="T2" fmla="*/ 220 w 315"/>
                <a:gd name="T3" fmla="*/ 63 h 212"/>
                <a:gd name="T4" fmla="*/ 165 w 315"/>
                <a:gd name="T5" fmla="*/ 119 h 212"/>
                <a:gd name="T6" fmla="*/ 113 w 315"/>
                <a:gd name="T7" fmla="*/ 66 h 212"/>
                <a:gd name="T8" fmla="*/ 0 w 315"/>
                <a:gd name="T9" fmla="*/ 178 h 212"/>
                <a:gd name="T10" fmla="*/ 34 w 315"/>
                <a:gd name="T11" fmla="*/ 212 h 212"/>
                <a:gd name="T12" fmla="*/ 34 w 315"/>
                <a:gd name="T13" fmla="*/ 212 h 212"/>
                <a:gd name="T14" fmla="*/ 113 w 315"/>
                <a:gd name="T15" fmla="*/ 135 h 212"/>
                <a:gd name="T16" fmla="*/ 165 w 315"/>
                <a:gd name="T17" fmla="*/ 187 h 212"/>
                <a:gd name="T18" fmla="*/ 254 w 315"/>
                <a:gd name="T19" fmla="*/ 98 h 212"/>
                <a:gd name="T20" fmla="*/ 285 w 315"/>
                <a:gd name="T21" fmla="*/ 128 h 212"/>
                <a:gd name="T22" fmla="*/ 315 w 315"/>
                <a:gd name="T23" fmla="*/ 0 h 212"/>
                <a:gd name="T24" fmla="*/ 187 w 315"/>
                <a:gd name="T25" fmla="*/ 3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187" y="32"/>
                  </a:moveTo>
                  <a:lnTo>
                    <a:pt x="220" y="63"/>
                  </a:lnTo>
                  <a:lnTo>
                    <a:pt x="165" y="119"/>
                  </a:lnTo>
                  <a:lnTo>
                    <a:pt x="113" y="66"/>
                  </a:lnTo>
                  <a:lnTo>
                    <a:pt x="0" y="178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113" y="135"/>
                  </a:lnTo>
                  <a:lnTo>
                    <a:pt x="165" y="187"/>
                  </a:lnTo>
                  <a:lnTo>
                    <a:pt x="254" y="98"/>
                  </a:lnTo>
                  <a:lnTo>
                    <a:pt x="285" y="128"/>
                  </a:lnTo>
                  <a:lnTo>
                    <a:pt x="315" y="0"/>
                  </a:lnTo>
                  <a:lnTo>
                    <a:pt x="187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338"/>
            <p:cNvSpPr>
              <a:spLocks/>
            </p:cNvSpPr>
            <p:nvPr/>
          </p:nvSpPr>
          <p:spPr bwMode="auto">
            <a:xfrm>
              <a:off x="4676669" y="3954609"/>
              <a:ext cx="308947" cy="207926"/>
            </a:xfrm>
            <a:custGeom>
              <a:avLst/>
              <a:gdLst>
                <a:gd name="T0" fmla="*/ 281 w 315"/>
                <a:gd name="T1" fmla="*/ 0 h 212"/>
                <a:gd name="T2" fmla="*/ 204 w 315"/>
                <a:gd name="T3" fmla="*/ 77 h 212"/>
                <a:gd name="T4" fmla="*/ 152 w 315"/>
                <a:gd name="T5" fmla="*/ 25 h 212"/>
                <a:gd name="T6" fmla="*/ 62 w 315"/>
                <a:gd name="T7" fmla="*/ 114 h 212"/>
                <a:gd name="T8" fmla="*/ 32 w 315"/>
                <a:gd name="T9" fmla="*/ 84 h 212"/>
                <a:gd name="T10" fmla="*/ 0 w 315"/>
                <a:gd name="T11" fmla="*/ 212 h 212"/>
                <a:gd name="T12" fmla="*/ 128 w 315"/>
                <a:gd name="T13" fmla="*/ 182 h 212"/>
                <a:gd name="T14" fmla="*/ 96 w 315"/>
                <a:gd name="T15" fmla="*/ 149 h 212"/>
                <a:gd name="T16" fmla="*/ 152 w 315"/>
                <a:gd name="T17" fmla="*/ 93 h 212"/>
                <a:gd name="T18" fmla="*/ 204 w 315"/>
                <a:gd name="T19" fmla="*/ 146 h 212"/>
                <a:gd name="T20" fmla="*/ 315 w 315"/>
                <a:gd name="T21" fmla="*/ 34 h 212"/>
                <a:gd name="T22" fmla="*/ 281 w 315"/>
                <a:gd name="T23" fmla="*/ 0 h 212"/>
                <a:gd name="T24" fmla="*/ 281 w 315"/>
                <a:gd name="T2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281" y="0"/>
                  </a:moveTo>
                  <a:lnTo>
                    <a:pt x="204" y="77"/>
                  </a:lnTo>
                  <a:lnTo>
                    <a:pt x="152" y="25"/>
                  </a:lnTo>
                  <a:lnTo>
                    <a:pt x="62" y="114"/>
                  </a:lnTo>
                  <a:lnTo>
                    <a:pt x="32" y="84"/>
                  </a:lnTo>
                  <a:lnTo>
                    <a:pt x="0" y="212"/>
                  </a:lnTo>
                  <a:lnTo>
                    <a:pt x="128" y="182"/>
                  </a:lnTo>
                  <a:lnTo>
                    <a:pt x="96" y="149"/>
                  </a:lnTo>
                  <a:lnTo>
                    <a:pt x="152" y="93"/>
                  </a:lnTo>
                  <a:lnTo>
                    <a:pt x="204" y="146"/>
                  </a:lnTo>
                  <a:lnTo>
                    <a:pt x="315" y="34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5" name="Freeform 264"/>
          <p:cNvSpPr>
            <a:spLocks/>
          </p:cNvSpPr>
          <p:nvPr/>
        </p:nvSpPr>
        <p:spPr bwMode="auto">
          <a:xfrm>
            <a:off x="8016528" y="2191510"/>
            <a:ext cx="476089" cy="497165"/>
          </a:xfrm>
          <a:custGeom>
            <a:avLst/>
            <a:gdLst>
              <a:gd name="T0" fmla="*/ 144 w 384"/>
              <a:gd name="T1" fmla="*/ 189 h 401"/>
              <a:gd name="T2" fmla="*/ 173 w 384"/>
              <a:gd name="T3" fmla="*/ 313 h 401"/>
              <a:gd name="T4" fmla="*/ 173 w 384"/>
              <a:gd name="T5" fmla="*/ 314 h 401"/>
              <a:gd name="T6" fmla="*/ 173 w 384"/>
              <a:gd name="T7" fmla="*/ 334 h 401"/>
              <a:gd name="T8" fmla="*/ 166 w 384"/>
              <a:gd name="T9" fmla="*/ 352 h 401"/>
              <a:gd name="T10" fmla="*/ 163 w 384"/>
              <a:gd name="T11" fmla="*/ 358 h 401"/>
              <a:gd name="T12" fmla="*/ 156 w 384"/>
              <a:gd name="T13" fmla="*/ 362 h 401"/>
              <a:gd name="T14" fmla="*/ 144 w 384"/>
              <a:gd name="T15" fmla="*/ 365 h 401"/>
              <a:gd name="T16" fmla="*/ 137 w 384"/>
              <a:gd name="T17" fmla="*/ 363 h 401"/>
              <a:gd name="T18" fmla="*/ 126 w 384"/>
              <a:gd name="T19" fmla="*/ 360 h 401"/>
              <a:gd name="T20" fmla="*/ 121 w 384"/>
              <a:gd name="T21" fmla="*/ 356 h 401"/>
              <a:gd name="T22" fmla="*/ 116 w 384"/>
              <a:gd name="T23" fmla="*/ 342 h 401"/>
              <a:gd name="T24" fmla="*/ 115 w 384"/>
              <a:gd name="T25" fmla="*/ 331 h 401"/>
              <a:gd name="T26" fmla="*/ 115 w 384"/>
              <a:gd name="T27" fmla="*/ 324 h 401"/>
              <a:gd name="T28" fmla="*/ 106 w 384"/>
              <a:gd name="T29" fmla="*/ 313 h 401"/>
              <a:gd name="T30" fmla="*/ 99 w 384"/>
              <a:gd name="T31" fmla="*/ 310 h 401"/>
              <a:gd name="T32" fmla="*/ 85 w 384"/>
              <a:gd name="T33" fmla="*/ 314 h 401"/>
              <a:gd name="T34" fmla="*/ 78 w 384"/>
              <a:gd name="T35" fmla="*/ 327 h 401"/>
              <a:gd name="T36" fmla="*/ 78 w 384"/>
              <a:gd name="T37" fmla="*/ 334 h 401"/>
              <a:gd name="T38" fmla="*/ 81 w 384"/>
              <a:gd name="T39" fmla="*/ 356 h 401"/>
              <a:gd name="T40" fmla="*/ 88 w 384"/>
              <a:gd name="T41" fmla="*/ 373 h 401"/>
              <a:gd name="T42" fmla="*/ 94 w 384"/>
              <a:gd name="T43" fmla="*/ 381 h 401"/>
              <a:gd name="T44" fmla="*/ 112 w 384"/>
              <a:gd name="T45" fmla="*/ 395 h 401"/>
              <a:gd name="T46" fmla="*/ 127 w 384"/>
              <a:gd name="T47" fmla="*/ 400 h 401"/>
              <a:gd name="T48" fmla="*/ 144 w 384"/>
              <a:gd name="T49" fmla="*/ 401 h 401"/>
              <a:gd name="T50" fmla="*/ 158 w 384"/>
              <a:gd name="T51" fmla="*/ 400 h 401"/>
              <a:gd name="T52" fmla="*/ 182 w 384"/>
              <a:gd name="T53" fmla="*/ 391 h 401"/>
              <a:gd name="T54" fmla="*/ 190 w 384"/>
              <a:gd name="T55" fmla="*/ 383 h 401"/>
              <a:gd name="T56" fmla="*/ 202 w 384"/>
              <a:gd name="T57" fmla="*/ 362 h 401"/>
              <a:gd name="T58" fmla="*/ 209 w 384"/>
              <a:gd name="T59" fmla="*/ 341 h 401"/>
              <a:gd name="T60" fmla="*/ 211 w 384"/>
              <a:gd name="T61" fmla="*/ 313 h 401"/>
              <a:gd name="T62" fmla="*/ 240 w 384"/>
              <a:gd name="T63" fmla="*/ 189 h 401"/>
              <a:gd name="T64" fmla="*/ 337 w 384"/>
              <a:gd name="T65" fmla="*/ 189 h 401"/>
              <a:gd name="T66" fmla="*/ 381 w 384"/>
              <a:gd name="T67" fmla="*/ 233 h 401"/>
              <a:gd name="T68" fmla="*/ 384 w 384"/>
              <a:gd name="T69" fmla="*/ 198 h 401"/>
              <a:gd name="T70" fmla="*/ 384 w 384"/>
              <a:gd name="T71" fmla="*/ 189 h 401"/>
              <a:gd name="T72" fmla="*/ 380 w 384"/>
              <a:gd name="T73" fmla="*/ 166 h 401"/>
              <a:gd name="T74" fmla="*/ 370 w 384"/>
              <a:gd name="T75" fmla="*/ 141 h 401"/>
              <a:gd name="T76" fmla="*/ 355 w 384"/>
              <a:gd name="T77" fmla="*/ 115 h 401"/>
              <a:gd name="T78" fmla="*/ 334 w 384"/>
              <a:gd name="T79" fmla="*/ 88 h 401"/>
              <a:gd name="T80" fmla="*/ 306 w 384"/>
              <a:gd name="T81" fmla="*/ 66 h 401"/>
              <a:gd name="T82" fmla="*/ 272 w 384"/>
              <a:gd name="T83" fmla="*/ 48 h 401"/>
              <a:gd name="T84" fmla="*/ 230 w 384"/>
              <a:gd name="T85" fmla="*/ 36 h 401"/>
              <a:gd name="T86" fmla="*/ 205 w 384"/>
              <a:gd name="T87" fmla="*/ 14 h 401"/>
              <a:gd name="T88" fmla="*/ 205 w 384"/>
              <a:gd name="T89" fmla="*/ 8 h 401"/>
              <a:gd name="T90" fmla="*/ 198 w 384"/>
              <a:gd name="T91" fmla="*/ 1 h 401"/>
              <a:gd name="T92" fmla="*/ 193 w 384"/>
              <a:gd name="T93" fmla="*/ 0 h 401"/>
              <a:gd name="T94" fmla="*/ 183 w 384"/>
              <a:gd name="T95" fmla="*/ 4 h 401"/>
              <a:gd name="T96" fmla="*/ 179 w 384"/>
              <a:gd name="T97" fmla="*/ 14 h 401"/>
              <a:gd name="T98" fmla="*/ 179 w 384"/>
              <a:gd name="T99" fmla="*/ 34 h 401"/>
              <a:gd name="T100" fmla="*/ 133 w 384"/>
              <a:gd name="T101" fmla="*/ 41 h 401"/>
              <a:gd name="T102" fmla="*/ 95 w 384"/>
              <a:gd name="T103" fmla="*/ 56 h 401"/>
              <a:gd name="T104" fmla="*/ 64 w 384"/>
              <a:gd name="T105" fmla="*/ 77 h 401"/>
              <a:gd name="T106" fmla="*/ 40 w 384"/>
              <a:gd name="T107" fmla="*/ 101 h 401"/>
              <a:gd name="T108" fmla="*/ 22 w 384"/>
              <a:gd name="T109" fmla="*/ 127 h 401"/>
              <a:gd name="T110" fmla="*/ 10 w 384"/>
              <a:gd name="T111" fmla="*/ 154 h 401"/>
              <a:gd name="T112" fmla="*/ 3 w 384"/>
              <a:gd name="T113" fmla="*/ 177 h 401"/>
              <a:gd name="T114" fmla="*/ 0 w 384"/>
              <a:gd name="T115" fmla="*/ 198 h 401"/>
              <a:gd name="T116" fmla="*/ 1 w 384"/>
              <a:gd name="T117" fmla="*/ 217 h 401"/>
              <a:gd name="T118" fmla="*/ 49 w 384"/>
              <a:gd name="T119" fmla="*/ 18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4" h="401">
                <a:moveTo>
                  <a:pt x="96" y="236"/>
                </a:moveTo>
                <a:lnTo>
                  <a:pt x="144" y="189"/>
                </a:lnTo>
                <a:lnTo>
                  <a:pt x="173" y="218"/>
                </a:lnTo>
                <a:lnTo>
                  <a:pt x="173" y="313"/>
                </a:lnTo>
                <a:lnTo>
                  <a:pt x="173" y="314"/>
                </a:lnTo>
                <a:lnTo>
                  <a:pt x="173" y="314"/>
                </a:lnTo>
                <a:lnTo>
                  <a:pt x="175" y="323"/>
                </a:lnTo>
                <a:lnTo>
                  <a:pt x="173" y="334"/>
                </a:lnTo>
                <a:lnTo>
                  <a:pt x="169" y="347"/>
                </a:lnTo>
                <a:lnTo>
                  <a:pt x="166" y="352"/>
                </a:lnTo>
                <a:lnTo>
                  <a:pt x="163" y="358"/>
                </a:lnTo>
                <a:lnTo>
                  <a:pt x="163" y="358"/>
                </a:lnTo>
                <a:lnTo>
                  <a:pt x="161" y="359"/>
                </a:lnTo>
                <a:lnTo>
                  <a:pt x="156" y="362"/>
                </a:lnTo>
                <a:lnTo>
                  <a:pt x="151" y="363"/>
                </a:lnTo>
                <a:lnTo>
                  <a:pt x="144" y="365"/>
                </a:lnTo>
                <a:lnTo>
                  <a:pt x="144" y="365"/>
                </a:lnTo>
                <a:lnTo>
                  <a:pt x="137" y="363"/>
                </a:lnTo>
                <a:lnTo>
                  <a:pt x="131" y="362"/>
                </a:lnTo>
                <a:lnTo>
                  <a:pt x="126" y="360"/>
                </a:lnTo>
                <a:lnTo>
                  <a:pt x="121" y="356"/>
                </a:lnTo>
                <a:lnTo>
                  <a:pt x="121" y="356"/>
                </a:lnTo>
                <a:lnTo>
                  <a:pt x="117" y="349"/>
                </a:lnTo>
                <a:lnTo>
                  <a:pt x="116" y="342"/>
                </a:lnTo>
                <a:lnTo>
                  <a:pt x="115" y="337"/>
                </a:lnTo>
                <a:lnTo>
                  <a:pt x="115" y="331"/>
                </a:lnTo>
                <a:lnTo>
                  <a:pt x="115" y="331"/>
                </a:lnTo>
                <a:lnTo>
                  <a:pt x="115" y="324"/>
                </a:lnTo>
                <a:lnTo>
                  <a:pt x="112" y="317"/>
                </a:lnTo>
                <a:lnTo>
                  <a:pt x="106" y="313"/>
                </a:lnTo>
                <a:lnTo>
                  <a:pt x="99" y="310"/>
                </a:lnTo>
                <a:lnTo>
                  <a:pt x="99" y="310"/>
                </a:lnTo>
                <a:lnTo>
                  <a:pt x="91" y="312"/>
                </a:lnTo>
                <a:lnTo>
                  <a:pt x="85" y="314"/>
                </a:lnTo>
                <a:lnTo>
                  <a:pt x="80" y="320"/>
                </a:lnTo>
                <a:lnTo>
                  <a:pt x="78" y="327"/>
                </a:lnTo>
                <a:lnTo>
                  <a:pt x="78" y="327"/>
                </a:lnTo>
                <a:lnTo>
                  <a:pt x="78" y="334"/>
                </a:lnTo>
                <a:lnTo>
                  <a:pt x="78" y="348"/>
                </a:lnTo>
                <a:lnTo>
                  <a:pt x="81" y="356"/>
                </a:lnTo>
                <a:lnTo>
                  <a:pt x="84" y="365"/>
                </a:lnTo>
                <a:lnTo>
                  <a:pt x="88" y="373"/>
                </a:lnTo>
                <a:lnTo>
                  <a:pt x="94" y="381"/>
                </a:lnTo>
                <a:lnTo>
                  <a:pt x="94" y="381"/>
                </a:lnTo>
                <a:lnTo>
                  <a:pt x="102" y="388"/>
                </a:lnTo>
                <a:lnTo>
                  <a:pt x="112" y="395"/>
                </a:lnTo>
                <a:lnTo>
                  <a:pt x="119" y="397"/>
                </a:lnTo>
                <a:lnTo>
                  <a:pt x="127" y="400"/>
                </a:lnTo>
                <a:lnTo>
                  <a:pt x="135" y="401"/>
                </a:lnTo>
                <a:lnTo>
                  <a:pt x="144" y="401"/>
                </a:lnTo>
                <a:lnTo>
                  <a:pt x="144" y="401"/>
                </a:lnTo>
                <a:lnTo>
                  <a:pt x="158" y="400"/>
                </a:lnTo>
                <a:lnTo>
                  <a:pt x="170" y="397"/>
                </a:lnTo>
                <a:lnTo>
                  <a:pt x="182" y="391"/>
                </a:lnTo>
                <a:lnTo>
                  <a:pt x="190" y="383"/>
                </a:lnTo>
                <a:lnTo>
                  <a:pt x="190" y="383"/>
                </a:lnTo>
                <a:lnTo>
                  <a:pt x="198" y="373"/>
                </a:lnTo>
                <a:lnTo>
                  <a:pt x="202" y="362"/>
                </a:lnTo>
                <a:lnTo>
                  <a:pt x="207" y="352"/>
                </a:lnTo>
                <a:lnTo>
                  <a:pt x="209" y="341"/>
                </a:lnTo>
                <a:lnTo>
                  <a:pt x="211" y="323"/>
                </a:lnTo>
                <a:lnTo>
                  <a:pt x="211" y="313"/>
                </a:lnTo>
                <a:lnTo>
                  <a:pt x="211" y="218"/>
                </a:lnTo>
                <a:lnTo>
                  <a:pt x="240" y="189"/>
                </a:lnTo>
                <a:lnTo>
                  <a:pt x="288" y="236"/>
                </a:lnTo>
                <a:lnTo>
                  <a:pt x="337" y="189"/>
                </a:lnTo>
                <a:lnTo>
                  <a:pt x="381" y="233"/>
                </a:lnTo>
                <a:lnTo>
                  <a:pt x="381" y="233"/>
                </a:lnTo>
                <a:lnTo>
                  <a:pt x="384" y="217"/>
                </a:lnTo>
                <a:lnTo>
                  <a:pt x="384" y="198"/>
                </a:lnTo>
                <a:lnTo>
                  <a:pt x="384" y="198"/>
                </a:lnTo>
                <a:lnTo>
                  <a:pt x="384" y="189"/>
                </a:lnTo>
                <a:lnTo>
                  <a:pt x="383" y="179"/>
                </a:lnTo>
                <a:lnTo>
                  <a:pt x="380" y="166"/>
                </a:lnTo>
                <a:lnTo>
                  <a:pt x="376" y="154"/>
                </a:lnTo>
                <a:lnTo>
                  <a:pt x="370" y="141"/>
                </a:lnTo>
                <a:lnTo>
                  <a:pt x="363" y="127"/>
                </a:lnTo>
                <a:lnTo>
                  <a:pt x="355" y="115"/>
                </a:lnTo>
                <a:lnTo>
                  <a:pt x="345" y="101"/>
                </a:lnTo>
                <a:lnTo>
                  <a:pt x="334" y="88"/>
                </a:lnTo>
                <a:lnTo>
                  <a:pt x="321" y="77"/>
                </a:lnTo>
                <a:lnTo>
                  <a:pt x="306" y="66"/>
                </a:lnTo>
                <a:lnTo>
                  <a:pt x="290" y="56"/>
                </a:lnTo>
                <a:lnTo>
                  <a:pt x="272" y="48"/>
                </a:lnTo>
                <a:lnTo>
                  <a:pt x="251" y="41"/>
                </a:lnTo>
                <a:lnTo>
                  <a:pt x="230" y="36"/>
                </a:lnTo>
                <a:lnTo>
                  <a:pt x="205" y="34"/>
                </a:lnTo>
                <a:lnTo>
                  <a:pt x="205" y="14"/>
                </a:lnTo>
                <a:lnTo>
                  <a:pt x="205" y="14"/>
                </a:lnTo>
                <a:lnTo>
                  <a:pt x="205" y="8"/>
                </a:lnTo>
                <a:lnTo>
                  <a:pt x="202" y="4"/>
                </a:lnTo>
                <a:lnTo>
                  <a:pt x="198" y="1"/>
                </a:lnTo>
                <a:lnTo>
                  <a:pt x="193" y="0"/>
                </a:lnTo>
                <a:lnTo>
                  <a:pt x="193" y="0"/>
                </a:lnTo>
                <a:lnTo>
                  <a:pt x="187" y="1"/>
                </a:lnTo>
                <a:lnTo>
                  <a:pt x="183" y="4"/>
                </a:lnTo>
                <a:lnTo>
                  <a:pt x="180" y="8"/>
                </a:lnTo>
                <a:lnTo>
                  <a:pt x="179" y="14"/>
                </a:lnTo>
                <a:lnTo>
                  <a:pt x="179" y="34"/>
                </a:lnTo>
                <a:lnTo>
                  <a:pt x="179" y="34"/>
                </a:lnTo>
                <a:lnTo>
                  <a:pt x="155" y="36"/>
                </a:lnTo>
                <a:lnTo>
                  <a:pt x="133" y="41"/>
                </a:lnTo>
                <a:lnTo>
                  <a:pt x="113" y="48"/>
                </a:lnTo>
                <a:lnTo>
                  <a:pt x="95" y="56"/>
                </a:lnTo>
                <a:lnTo>
                  <a:pt x="80" y="66"/>
                </a:lnTo>
                <a:lnTo>
                  <a:pt x="64" y="77"/>
                </a:lnTo>
                <a:lnTo>
                  <a:pt x="52" y="88"/>
                </a:lnTo>
                <a:lnTo>
                  <a:pt x="40" y="101"/>
                </a:lnTo>
                <a:lnTo>
                  <a:pt x="31" y="115"/>
                </a:lnTo>
                <a:lnTo>
                  <a:pt x="22" y="127"/>
                </a:lnTo>
                <a:lnTo>
                  <a:pt x="15" y="141"/>
                </a:lnTo>
                <a:lnTo>
                  <a:pt x="10" y="154"/>
                </a:lnTo>
                <a:lnTo>
                  <a:pt x="6" y="166"/>
                </a:lnTo>
                <a:lnTo>
                  <a:pt x="3" y="177"/>
                </a:lnTo>
                <a:lnTo>
                  <a:pt x="1" y="189"/>
                </a:lnTo>
                <a:lnTo>
                  <a:pt x="0" y="198"/>
                </a:lnTo>
                <a:lnTo>
                  <a:pt x="0" y="198"/>
                </a:lnTo>
                <a:lnTo>
                  <a:pt x="1" y="217"/>
                </a:lnTo>
                <a:lnTo>
                  <a:pt x="4" y="233"/>
                </a:lnTo>
                <a:lnTo>
                  <a:pt x="49" y="189"/>
                </a:lnTo>
                <a:lnTo>
                  <a:pt x="96" y="2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6" name="Freeform 268"/>
          <p:cNvSpPr>
            <a:spLocks/>
          </p:cNvSpPr>
          <p:nvPr/>
        </p:nvSpPr>
        <p:spPr bwMode="auto">
          <a:xfrm>
            <a:off x="9286240" y="3586480"/>
            <a:ext cx="609600" cy="457200"/>
          </a:xfrm>
          <a:custGeom>
            <a:avLst/>
            <a:gdLst>
              <a:gd name="T0" fmla="*/ 438 w 480"/>
              <a:gd name="T1" fmla="*/ 323 h 360"/>
              <a:gd name="T2" fmla="*/ 438 w 480"/>
              <a:gd name="T3" fmla="*/ 0 h 360"/>
              <a:gd name="T4" fmla="*/ 342 w 480"/>
              <a:gd name="T5" fmla="*/ 0 h 360"/>
              <a:gd name="T6" fmla="*/ 342 w 480"/>
              <a:gd name="T7" fmla="*/ 323 h 360"/>
              <a:gd name="T8" fmla="*/ 288 w 480"/>
              <a:gd name="T9" fmla="*/ 323 h 360"/>
              <a:gd name="T10" fmla="*/ 288 w 480"/>
              <a:gd name="T11" fmla="*/ 198 h 360"/>
              <a:gd name="T12" fmla="*/ 192 w 480"/>
              <a:gd name="T13" fmla="*/ 198 h 360"/>
              <a:gd name="T14" fmla="*/ 192 w 480"/>
              <a:gd name="T15" fmla="*/ 323 h 360"/>
              <a:gd name="T16" fmla="*/ 138 w 480"/>
              <a:gd name="T17" fmla="*/ 323 h 360"/>
              <a:gd name="T18" fmla="*/ 138 w 480"/>
              <a:gd name="T19" fmla="*/ 90 h 360"/>
              <a:gd name="T20" fmla="*/ 42 w 480"/>
              <a:gd name="T21" fmla="*/ 90 h 360"/>
              <a:gd name="T22" fmla="*/ 42 w 480"/>
              <a:gd name="T23" fmla="*/ 323 h 360"/>
              <a:gd name="T24" fmla="*/ 0 w 480"/>
              <a:gd name="T25" fmla="*/ 323 h 360"/>
              <a:gd name="T26" fmla="*/ 0 w 480"/>
              <a:gd name="T27" fmla="*/ 360 h 360"/>
              <a:gd name="T28" fmla="*/ 480 w 480"/>
              <a:gd name="T29" fmla="*/ 360 h 360"/>
              <a:gd name="T30" fmla="*/ 480 w 480"/>
              <a:gd name="T31" fmla="*/ 323 h 360"/>
              <a:gd name="T32" fmla="*/ 438 w 480"/>
              <a:gd name="T33" fmla="*/ 323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360">
                <a:moveTo>
                  <a:pt x="438" y="323"/>
                </a:moveTo>
                <a:lnTo>
                  <a:pt x="438" y="0"/>
                </a:lnTo>
                <a:lnTo>
                  <a:pt x="342" y="0"/>
                </a:lnTo>
                <a:lnTo>
                  <a:pt x="342" y="323"/>
                </a:lnTo>
                <a:lnTo>
                  <a:pt x="288" y="323"/>
                </a:lnTo>
                <a:lnTo>
                  <a:pt x="288" y="198"/>
                </a:lnTo>
                <a:lnTo>
                  <a:pt x="192" y="198"/>
                </a:lnTo>
                <a:lnTo>
                  <a:pt x="192" y="323"/>
                </a:lnTo>
                <a:lnTo>
                  <a:pt x="138" y="323"/>
                </a:lnTo>
                <a:lnTo>
                  <a:pt x="138" y="90"/>
                </a:lnTo>
                <a:lnTo>
                  <a:pt x="42" y="90"/>
                </a:lnTo>
                <a:lnTo>
                  <a:pt x="42" y="323"/>
                </a:lnTo>
                <a:lnTo>
                  <a:pt x="0" y="323"/>
                </a:lnTo>
                <a:lnTo>
                  <a:pt x="0" y="360"/>
                </a:lnTo>
                <a:lnTo>
                  <a:pt x="480" y="360"/>
                </a:lnTo>
                <a:lnTo>
                  <a:pt x="480" y="323"/>
                </a:lnTo>
                <a:lnTo>
                  <a:pt x="438" y="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914401" y="3994035"/>
            <a:ext cx="134112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4911075" y="3994035"/>
            <a:ext cx="134112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8925131" y="3994035"/>
            <a:ext cx="134112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3567289" y="2661357"/>
            <a:ext cx="134112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7581345" y="2661357"/>
            <a:ext cx="134112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7599680" y="5314243"/>
            <a:ext cx="134112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914402" y="4626337"/>
            <a:ext cx="5181599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800"/>
              </a:spcBef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4808" y="4919137"/>
            <a:ext cx="5192481" cy="9785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9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6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3" y="1118"/>
            <a:ext cx="12192000" cy="68688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V="1">
            <a:off x="-133" y="-6"/>
            <a:ext cx="7010531" cy="3781329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704727" y="114377"/>
                  <a:pt x="151357" y="472944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203200" y="670367"/>
            <a:ext cx="4267200" cy="7112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50000"/>
              </a:lnSpc>
              <a:buNone/>
              <a:defRPr b="1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89948" y="1202636"/>
            <a:ext cx="4267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21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03200" y="1507437"/>
            <a:ext cx="4267200" cy="9055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13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-175281" y="3197879"/>
            <a:ext cx="1526332" cy="1175772"/>
          </a:xfrm>
          <a:prstGeom prst="triangle">
            <a:avLst/>
          </a:prstGeom>
          <a:solidFill>
            <a:schemeClr val="accent2">
              <a:alpha val="60000"/>
            </a:schemeClr>
          </a:solidFill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17" y="6383925"/>
            <a:ext cx="6096000" cy="1219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1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101579" y="6414405"/>
            <a:ext cx="2438400" cy="609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1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11595100" y="6416040"/>
            <a:ext cx="609600" cy="609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1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10795177" y="6151371"/>
            <a:ext cx="711199" cy="596328"/>
          </a:xfrm>
          <a:prstGeom prst="roundRect">
            <a:avLst/>
          </a:prstGeom>
          <a:solidFill>
            <a:schemeClr val="accent2">
              <a:lumMod val="50000"/>
              <a:alpha val="71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1333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8547798" y="6177781"/>
            <a:ext cx="2211799" cy="3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800"/>
              </a:spcBef>
              <a:buNone/>
              <a:defRPr sz="1600" b="1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YOUR COMPANY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8557802" y="6424807"/>
            <a:ext cx="2211799" cy="3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800"/>
              </a:spcBef>
              <a:buNone/>
              <a:defRPr sz="1200" b="0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WWW.YOURCOMAPNY.COM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4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6402" y="2207902"/>
            <a:ext cx="5401297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32905" y="2616200"/>
            <a:ext cx="5393049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327400"/>
            <a:ext cx="12192000" cy="34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8649398" y="6239219"/>
            <a:ext cx="2211799" cy="3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YOUR COMPANY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8659402" y="6448523"/>
            <a:ext cx="2211799" cy="3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67" dirty="0" smtClean="0">
                <a:solidFill>
                  <a:schemeClr val="bg1">
                    <a:lumMod val="95000"/>
                  </a:schemeClr>
                </a:solidFill>
              </a:rPr>
              <a:t>WWW.YOURCOMAPNY.COM</a:t>
            </a:r>
            <a:endParaRPr lang="en-US" sz="1067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945634" y="6258668"/>
            <a:ext cx="592434" cy="470151"/>
            <a:chOff x="8030352" y="2772512"/>
            <a:chExt cx="634753" cy="503735"/>
          </a:xfrm>
        </p:grpSpPr>
        <p:sp>
          <p:nvSpPr>
            <p:cNvPr id="10" name="Rounded Rectangle 9"/>
            <p:cNvSpPr/>
            <p:nvPr/>
          </p:nvSpPr>
          <p:spPr>
            <a:xfrm>
              <a:off x="8077274" y="2772512"/>
              <a:ext cx="587831" cy="468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0352" y="2781604"/>
              <a:ext cx="630670" cy="4946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 b="1" dirty="0" smtClean="0">
                  <a:solidFill>
                    <a:schemeClr val="accent2"/>
                  </a:solidFill>
                  <a:latin typeface="Exo" pitchFamily="50" charset="0"/>
                </a:rPr>
                <a:t>YOUR</a:t>
              </a:r>
              <a:br>
                <a:rPr lang="en-US" sz="1200" b="1" dirty="0" smtClean="0">
                  <a:solidFill>
                    <a:schemeClr val="accent2"/>
                  </a:solidFill>
                  <a:latin typeface="Exo" pitchFamily="50" charset="0"/>
                </a:rPr>
              </a:br>
              <a:r>
                <a:rPr lang="en-US" sz="1200" b="1" dirty="0" smtClean="0">
                  <a:solidFill>
                    <a:schemeClr val="accent2"/>
                  </a:solidFill>
                  <a:latin typeface="Exo" pitchFamily="50" charset="0"/>
                </a:rPr>
                <a:t>LOGO</a:t>
              </a:r>
              <a:endParaRPr lang="en-US" sz="1200" b="1" dirty="0">
                <a:solidFill>
                  <a:schemeClr val="accent2"/>
                </a:solidFill>
                <a:latin typeface="Exo" pitchFamily="50" charset="0"/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10871200" y="6266965"/>
            <a:ext cx="0" cy="4427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172200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320800" y="3530600"/>
            <a:ext cx="4486899" cy="711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320800" y="4445000"/>
            <a:ext cx="4486899" cy="711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1312551" y="5359400"/>
            <a:ext cx="4486899" cy="711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06400" y="3436140"/>
            <a:ext cx="812800" cy="812800"/>
            <a:chOff x="304800" y="2606922"/>
            <a:chExt cx="609600" cy="609600"/>
          </a:xfrm>
        </p:grpSpPr>
        <p:sp>
          <p:nvSpPr>
            <p:cNvPr id="18" name="Oval 17"/>
            <p:cNvSpPr/>
            <p:nvPr/>
          </p:nvSpPr>
          <p:spPr>
            <a:xfrm>
              <a:off x="304800" y="260692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0381" y="2735331"/>
              <a:ext cx="398438" cy="352783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20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2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3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06400" y="4348311"/>
            <a:ext cx="812800" cy="812800"/>
            <a:chOff x="304800" y="3291050"/>
            <a:chExt cx="609600" cy="609600"/>
          </a:xfrm>
        </p:grpSpPr>
        <p:sp>
          <p:nvSpPr>
            <p:cNvPr id="25" name="Oval 24"/>
            <p:cNvSpPr/>
            <p:nvPr/>
          </p:nvSpPr>
          <p:spPr>
            <a:xfrm>
              <a:off x="304800" y="3291050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52313" y="3339510"/>
              <a:ext cx="514574" cy="418091"/>
              <a:chOff x="2362200" y="1190625"/>
              <a:chExt cx="914400" cy="742950"/>
            </a:xfrm>
            <a:solidFill>
              <a:schemeClr val="accent2"/>
            </a:solidFill>
          </p:grpSpPr>
          <p:sp>
            <p:nvSpPr>
              <p:cNvPr id="27" name="Freeform 198"/>
              <p:cNvSpPr>
                <a:spLocks/>
              </p:cNvSpPr>
              <p:nvPr/>
            </p:nvSpPr>
            <p:spPr bwMode="auto">
              <a:xfrm>
                <a:off x="2362200" y="1190625"/>
                <a:ext cx="914400" cy="571500"/>
              </a:xfrm>
              <a:custGeom>
                <a:avLst/>
                <a:gdLst>
                  <a:gd name="T0" fmla="*/ 288 w 576"/>
                  <a:gd name="T1" fmla="*/ 0 h 360"/>
                  <a:gd name="T2" fmla="*/ 230 w 576"/>
                  <a:gd name="T3" fmla="*/ 6 h 360"/>
                  <a:gd name="T4" fmla="*/ 176 w 576"/>
                  <a:gd name="T5" fmla="*/ 22 h 360"/>
                  <a:gd name="T6" fmla="*/ 128 w 576"/>
                  <a:gd name="T7" fmla="*/ 50 h 360"/>
                  <a:gd name="T8" fmla="*/ 86 w 576"/>
                  <a:gd name="T9" fmla="*/ 84 h 360"/>
                  <a:gd name="T10" fmla="*/ 50 w 576"/>
                  <a:gd name="T11" fmla="*/ 126 h 360"/>
                  <a:gd name="T12" fmla="*/ 24 w 576"/>
                  <a:gd name="T13" fmla="*/ 174 h 360"/>
                  <a:gd name="T14" fmla="*/ 6 w 576"/>
                  <a:gd name="T15" fmla="*/ 228 h 360"/>
                  <a:gd name="T16" fmla="*/ 0 w 576"/>
                  <a:gd name="T17" fmla="*/ 286 h 360"/>
                  <a:gd name="T18" fmla="*/ 0 w 576"/>
                  <a:gd name="T19" fmla="*/ 360 h 360"/>
                  <a:gd name="T20" fmla="*/ 58 w 576"/>
                  <a:gd name="T21" fmla="*/ 360 h 360"/>
                  <a:gd name="T22" fmla="*/ 58 w 576"/>
                  <a:gd name="T23" fmla="*/ 286 h 360"/>
                  <a:gd name="T24" fmla="*/ 64 w 576"/>
                  <a:gd name="T25" fmla="*/ 240 h 360"/>
                  <a:gd name="T26" fmla="*/ 78 w 576"/>
                  <a:gd name="T27" fmla="*/ 196 h 360"/>
                  <a:gd name="T28" fmla="*/ 98 w 576"/>
                  <a:gd name="T29" fmla="*/ 158 h 360"/>
                  <a:gd name="T30" fmla="*/ 126 w 576"/>
                  <a:gd name="T31" fmla="*/ 124 h 360"/>
                  <a:gd name="T32" fmla="*/ 160 w 576"/>
                  <a:gd name="T33" fmla="*/ 96 h 360"/>
                  <a:gd name="T34" fmla="*/ 200 w 576"/>
                  <a:gd name="T35" fmla="*/ 76 h 360"/>
                  <a:gd name="T36" fmla="*/ 242 w 576"/>
                  <a:gd name="T37" fmla="*/ 62 h 360"/>
                  <a:gd name="T38" fmla="*/ 288 w 576"/>
                  <a:gd name="T39" fmla="*/ 58 h 360"/>
                  <a:gd name="T40" fmla="*/ 312 w 576"/>
                  <a:gd name="T41" fmla="*/ 60 h 360"/>
                  <a:gd name="T42" fmla="*/ 356 w 576"/>
                  <a:gd name="T43" fmla="*/ 68 h 360"/>
                  <a:gd name="T44" fmla="*/ 398 w 576"/>
                  <a:gd name="T45" fmla="*/ 86 h 360"/>
                  <a:gd name="T46" fmla="*/ 434 w 576"/>
                  <a:gd name="T47" fmla="*/ 110 h 360"/>
                  <a:gd name="T48" fmla="*/ 464 w 576"/>
                  <a:gd name="T49" fmla="*/ 140 h 360"/>
                  <a:gd name="T50" fmla="*/ 490 w 576"/>
                  <a:gd name="T51" fmla="*/ 176 h 360"/>
                  <a:gd name="T52" fmla="*/ 508 w 576"/>
                  <a:gd name="T53" fmla="*/ 218 h 360"/>
                  <a:gd name="T54" fmla="*/ 516 w 576"/>
                  <a:gd name="T55" fmla="*/ 262 h 360"/>
                  <a:gd name="T56" fmla="*/ 518 w 576"/>
                  <a:gd name="T57" fmla="*/ 286 h 360"/>
                  <a:gd name="T58" fmla="*/ 576 w 576"/>
                  <a:gd name="T59" fmla="*/ 360 h 360"/>
                  <a:gd name="T60" fmla="*/ 576 w 576"/>
                  <a:gd name="T61" fmla="*/ 286 h 360"/>
                  <a:gd name="T62" fmla="*/ 574 w 576"/>
                  <a:gd name="T63" fmla="*/ 256 h 360"/>
                  <a:gd name="T64" fmla="*/ 562 w 576"/>
                  <a:gd name="T65" fmla="*/ 200 h 360"/>
                  <a:gd name="T66" fmla="*/ 540 w 576"/>
                  <a:gd name="T67" fmla="*/ 150 h 360"/>
                  <a:gd name="T68" fmla="*/ 510 w 576"/>
                  <a:gd name="T69" fmla="*/ 104 h 360"/>
                  <a:gd name="T70" fmla="*/ 470 w 576"/>
                  <a:gd name="T71" fmla="*/ 66 h 360"/>
                  <a:gd name="T72" fmla="*/ 424 w 576"/>
                  <a:gd name="T73" fmla="*/ 34 h 360"/>
                  <a:gd name="T74" fmla="*/ 374 w 576"/>
                  <a:gd name="T75" fmla="*/ 14 h 360"/>
                  <a:gd name="T76" fmla="*/ 318 w 576"/>
                  <a:gd name="T77" fmla="*/ 2 h 360"/>
                  <a:gd name="T78" fmla="*/ 288 w 576"/>
                  <a:gd name="T79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6" h="36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2"/>
                    </a:lnTo>
                    <a:lnTo>
                      <a:pt x="230" y="6"/>
                    </a:lnTo>
                    <a:lnTo>
                      <a:pt x="204" y="14"/>
                    </a:lnTo>
                    <a:lnTo>
                      <a:pt x="176" y="22"/>
                    </a:lnTo>
                    <a:lnTo>
                      <a:pt x="152" y="34"/>
                    </a:lnTo>
                    <a:lnTo>
                      <a:pt x="128" y="50"/>
                    </a:lnTo>
                    <a:lnTo>
                      <a:pt x="106" y="66"/>
                    </a:lnTo>
                    <a:lnTo>
                      <a:pt x="86" y="84"/>
                    </a:lnTo>
                    <a:lnTo>
                      <a:pt x="66" y="104"/>
                    </a:lnTo>
                    <a:lnTo>
                      <a:pt x="50" y="126"/>
                    </a:lnTo>
                    <a:lnTo>
                      <a:pt x="36" y="150"/>
                    </a:lnTo>
                    <a:lnTo>
                      <a:pt x="24" y="174"/>
                    </a:lnTo>
                    <a:lnTo>
                      <a:pt x="14" y="200"/>
                    </a:lnTo>
                    <a:lnTo>
                      <a:pt x="6" y="228"/>
                    </a:lnTo>
                    <a:lnTo>
                      <a:pt x="2" y="256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0" y="360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8" y="286"/>
                    </a:lnTo>
                    <a:lnTo>
                      <a:pt x="58" y="286"/>
                    </a:lnTo>
                    <a:lnTo>
                      <a:pt x="60" y="262"/>
                    </a:lnTo>
                    <a:lnTo>
                      <a:pt x="64" y="240"/>
                    </a:lnTo>
                    <a:lnTo>
                      <a:pt x="70" y="218"/>
                    </a:lnTo>
                    <a:lnTo>
                      <a:pt x="78" y="196"/>
                    </a:lnTo>
                    <a:lnTo>
                      <a:pt x="86" y="176"/>
                    </a:lnTo>
                    <a:lnTo>
                      <a:pt x="98" y="158"/>
                    </a:lnTo>
                    <a:lnTo>
                      <a:pt x="112" y="140"/>
                    </a:lnTo>
                    <a:lnTo>
                      <a:pt x="126" y="124"/>
                    </a:lnTo>
                    <a:lnTo>
                      <a:pt x="142" y="110"/>
                    </a:lnTo>
                    <a:lnTo>
                      <a:pt x="160" y="96"/>
                    </a:lnTo>
                    <a:lnTo>
                      <a:pt x="180" y="86"/>
                    </a:lnTo>
                    <a:lnTo>
                      <a:pt x="200" y="76"/>
                    </a:lnTo>
                    <a:lnTo>
                      <a:pt x="220" y="68"/>
                    </a:lnTo>
                    <a:lnTo>
                      <a:pt x="242" y="62"/>
                    </a:lnTo>
                    <a:lnTo>
                      <a:pt x="264" y="60"/>
                    </a:lnTo>
                    <a:lnTo>
                      <a:pt x="288" y="58"/>
                    </a:lnTo>
                    <a:lnTo>
                      <a:pt x="288" y="58"/>
                    </a:lnTo>
                    <a:lnTo>
                      <a:pt x="312" y="60"/>
                    </a:lnTo>
                    <a:lnTo>
                      <a:pt x="334" y="62"/>
                    </a:lnTo>
                    <a:lnTo>
                      <a:pt x="356" y="68"/>
                    </a:lnTo>
                    <a:lnTo>
                      <a:pt x="378" y="76"/>
                    </a:lnTo>
                    <a:lnTo>
                      <a:pt x="398" y="86"/>
                    </a:lnTo>
                    <a:lnTo>
                      <a:pt x="416" y="96"/>
                    </a:lnTo>
                    <a:lnTo>
                      <a:pt x="434" y="110"/>
                    </a:lnTo>
                    <a:lnTo>
                      <a:pt x="450" y="124"/>
                    </a:lnTo>
                    <a:lnTo>
                      <a:pt x="464" y="140"/>
                    </a:lnTo>
                    <a:lnTo>
                      <a:pt x="478" y="158"/>
                    </a:lnTo>
                    <a:lnTo>
                      <a:pt x="490" y="176"/>
                    </a:lnTo>
                    <a:lnTo>
                      <a:pt x="500" y="196"/>
                    </a:lnTo>
                    <a:lnTo>
                      <a:pt x="508" y="218"/>
                    </a:lnTo>
                    <a:lnTo>
                      <a:pt x="514" y="240"/>
                    </a:lnTo>
                    <a:lnTo>
                      <a:pt x="516" y="262"/>
                    </a:lnTo>
                    <a:lnTo>
                      <a:pt x="518" y="286"/>
                    </a:lnTo>
                    <a:lnTo>
                      <a:pt x="518" y="286"/>
                    </a:lnTo>
                    <a:lnTo>
                      <a:pt x="518" y="360"/>
                    </a:lnTo>
                    <a:lnTo>
                      <a:pt x="576" y="360"/>
                    </a:lnTo>
                    <a:lnTo>
                      <a:pt x="576" y="360"/>
                    </a:lnTo>
                    <a:lnTo>
                      <a:pt x="576" y="286"/>
                    </a:lnTo>
                    <a:lnTo>
                      <a:pt x="576" y="286"/>
                    </a:lnTo>
                    <a:lnTo>
                      <a:pt x="574" y="256"/>
                    </a:lnTo>
                    <a:lnTo>
                      <a:pt x="570" y="228"/>
                    </a:lnTo>
                    <a:lnTo>
                      <a:pt x="562" y="200"/>
                    </a:lnTo>
                    <a:lnTo>
                      <a:pt x="552" y="174"/>
                    </a:lnTo>
                    <a:lnTo>
                      <a:pt x="540" y="150"/>
                    </a:lnTo>
                    <a:lnTo>
                      <a:pt x="526" y="126"/>
                    </a:lnTo>
                    <a:lnTo>
                      <a:pt x="510" y="104"/>
                    </a:lnTo>
                    <a:lnTo>
                      <a:pt x="490" y="84"/>
                    </a:lnTo>
                    <a:lnTo>
                      <a:pt x="470" y="66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400" y="22"/>
                    </a:lnTo>
                    <a:lnTo>
                      <a:pt x="374" y="14"/>
                    </a:lnTo>
                    <a:lnTo>
                      <a:pt x="346" y="6"/>
                    </a:lnTo>
                    <a:lnTo>
                      <a:pt x="318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" name="Freeform 199"/>
              <p:cNvSpPr>
                <a:spLocks/>
              </p:cNvSpPr>
              <p:nvPr/>
            </p:nvSpPr>
            <p:spPr bwMode="auto">
              <a:xfrm>
                <a:off x="2517775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4 w 84"/>
                  <a:gd name="T3" fmla="*/ 0 h 216"/>
                  <a:gd name="T4" fmla="*/ 24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4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70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70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4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70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" name="Freeform 200"/>
              <p:cNvSpPr>
                <a:spLocks/>
              </p:cNvSpPr>
              <p:nvPr/>
            </p:nvSpPr>
            <p:spPr bwMode="auto">
              <a:xfrm>
                <a:off x="2990850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2 w 84"/>
                  <a:gd name="T3" fmla="*/ 0 h 216"/>
                  <a:gd name="T4" fmla="*/ 22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2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68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68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2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68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6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06400" y="5271633"/>
            <a:ext cx="812800" cy="812800"/>
            <a:chOff x="304800" y="3983542"/>
            <a:chExt cx="609600" cy="609600"/>
          </a:xfrm>
        </p:grpSpPr>
        <p:sp>
          <p:nvSpPr>
            <p:cNvPr id="31" name="Oval 30"/>
            <p:cNvSpPr/>
            <p:nvPr/>
          </p:nvSpPr>
          <p:spPr>
            <a:xfrm>
              <a:off x="304800" y="398354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32" name="Freeform 225"/>
            <p:cNvSpPr>
              <a:spLocks noEditPoints="1"/>
            </p:cNvSpPr>
            <p:nvPr/>
          </p:nvSpPr>
          <p:spPr bwMode="auto">
            <a:xfrm>
              <a:off x="416635" y="4094930"/>
              <a:ext cx="385930" cy="386824"/>
            </a:xfrm>
            <a:custGeom>
              <a:avLst/>
              <a:gdLst>
                <a:gd name="T0" fmla="*/ 426 w 432"/>
                <a:gd name="T1" fmla="*/ 45 h 433"/>
                <a:gd name="T2" fmla="*/ 387 w 432"/>
                <a:gd name="T3" fmla="*/ 6 h 433"/>
                <a:gd name="T4" fmla="*/ 345 w 432"/>
                <a:gd name="T5" fmla="*/ 1 h 433"/>
                <a:gd name="T6" fmla="*/ 299 w 432"/>
                <a:gd name="T7" fmla="*/ 33 h 433"/>
                <a:gd name="T8" fmla="*/ 287 w 432"/>
                <a:gd name="T9" fmla="*/ 73 h 433"/>
                <a:gd name="T10" fmla="*/ 302 w 432"/>
                <a:gd name="T11" fmla="*/ 117 h 433"/>
                <a:gd name="T12" fmla="*/ 341 w 432"/>
                <a:gd name="T13" fmla="*/ 142 h 433"/>
                <a:gd name="T14" fmla="*/ 282 w 432"/>
                <a:gd name="T15" fmla="*/ 187 h 433"/>
                <a:gd name="T16" fmla="*/ 251 w 432"/>
                <a:gd name="T17" fmla="*/ 153 h 433"/>
                <a:gd name="T18" fmla="*/ 215 w 432"/>
                <a:gd name="T19" fmla="*/ 144 h 433"/>
                <a:gd name="T20" fmla="*/ 170 w 432"/>
                <a:gd name="T21" fmla="*/ 159 h 433"/>
                <a:gd name="T22" fmla="*/ 144 w 432"/>
                <a:gd name="T23" fmla="*/ 199 h 433"/>
                <a:gd name="T24" fmla="*/ 42 w 432"/>
                <a:gd name="T25" fmla="*/ 295 h 433"/>
                <a:gd name="T26" fmla="*/ 8 w 432"/>
                <a:gd name="T27" fmla="*/ 327 h 433"/>
                <a:gd name="T28" fmla="*/ 0 w 432"/>
                <a:gd name="T29" fmla="*/ 361 h 433"/>
                <a:gd name="T30" fmla="*/ 21 w 432"/>
                <a:gd name="T31" fmla="*/ 412 h 433"/>
                <a:gd name="T32" fmla="*/ 72 w 432"/>
                <a:gd name="T33" fmla="*/ 433 h 433"/>
                <a:gd name="T34" fmla="*/ 111 w 432"/>
                <a:gd name="T35" fmla="*/ 420 h 433"/>
                <a:gd name="T36" fmla="*/ 141 w 432"/>
                <a:gd name="T37" fmla="*/ 375 h 433"/>
                <a:gd name="T38" fmla="*/ 140 w 432"/>
                <a:gd name="T39" fmla="*/ 337 h 433"/>
                <a:gd name="T40" fmla="*/ 111 w 432"/>
                <a:gd name="T41" fmla="*/ 301 h 433"/>
                <a:gd name="T42" fmla="*/ 144 w 432"/>
                <a:gd name="T43" fmla="*/ 235 h 433"/>
                <a:gd name="T44" fmla="*/ 162 w 432"/>
                <a:gd name="T45" fmla="*/ 265 h 433"/>
                <a:gd name="T46" fmla="*/ 203 w 432"/>
                <a:gd name="T47" fmla="*/ 288 h 433"/>
                <a:gd name="T48" fmla="*/ 239 w 432"/>
                <a:gd name="T49" fmla="*/ 285 h 433"/>
                <a:gd name="T50" fmla="*/ 276 w 432"/>
                <a:gd name="T51" fmla="*/ 256 h 433"/>
                <a:gd name="T52" fmla="*/ 377 w 432"/>
                <a:gd name="T53" fmla="*/ 142 h 433"/>
                <a:gd name="T54" fmla="*/ 408 w 432"/>
                <a:gd name="T55" fmla="*/ 126 h 433"/>
                <a:gd name="T56" fmla="*/ 431 w 432"/>
                <a:gd name="T57" fmla="*/ 85 h 433"/>
                <a:gd name="T58" fmla="*/ 107 w 432"/>
                <a:gd name="T59" fmla="*/ 361 h 433"/>
                <a:gd name="T60" fmla="*/ 96 w 432"/>
                <a:gd name="T61" fmla="*/ 387 h 433"/>
                <a:gd name="T62" fmla="*/ 72 w 432"/>
                <a:gd name="T63" fmla="*/ 397 h 433"/>
                <a:gd name="T64" fmla="*/ 51 w 432"/>
                <a:gd name="T65" fmla="*/ 390 h 433"/>
                <a:gd name="T66" fmla="*/ 36 w 432"/>
                <a:gd name="T67" fmla="*/ 367 h 433"/>
                <a:gd name="T68" fmla="*/ 39 w 432"/>
                <a:gd name="T69" fmla="*/ 346 h 433"/>
                <a:gd name="T70" fmla="*/ 57 w 432"/>
                <a:gd name="T71" fmla="*/ 328 h 433"/>
                <a:gd name="T72" fmla="*/ 78 w 432"/>
                <a:gd name="T73" fmla="*/ 325 h 433"/>
                <a:gd name="T74" fmla="*/ 101 w 432"/>
                <a:gd name="T75" fmla="*/ 340 h 433"/>
                <a:gd name="T76" fmla="*/ 107 w 432"/>
                <a:gd name="T77" fmla="*/ 361 h 433"/>
                <a:gd name="T78" fmla="*/ 215 w 432"/>
                <a:gd name="T79" fmla="*/ 253 h 433"/>
                <a:gd name="T80" fmla="*/ 195 w 432"/>
                <a:gd name="T81" fmla="*/ 247 h 433"/>
                <a:gd name="T82" fmla="*/ 179 w 432"/>
                <a:gd name="T83" fmla="*/ 223 h 433"/>
                <a:gd name="T84" fmla="*/ 182 w 432"/>
                <a:gd name="T85" fmla="*/ 202 h 433"/>
                <a:gd name="T86" fmla="*/ 201 w 432"/>
                <a:gd name="T87" fmla="*/ 183 h 433"/>
                <a:gd name="T88" fmla="*/ 222 w 432"/>
                <a:gd name="T89" fmla="*/ 181 h 433"/>
                <a:gd name="T90" fmla="*/ 246 w 432"/>
                <a:gd name="T91" fmla="*/ 196 h 433"/>
                <a:gd name="T92" fmla="*/ 252 w 432"/>
                <a:gd name="T93" fmla="*/ 217 h 433"/>
                <a:gd name="T94" fmla="*/ 242 w 432"/>
                <a:gd name="T95" fmla="*/ 243 h 433"/>
                <a:gd name="T96" fmla="*/ 215 w 432"/>
                <a:gd name="T97" fmla="*/ 253 h 433"/>
                <a:gd name="T98" fmla="*/ 351 w 432"/>
                <a:gd name="T99" fmla="*/ 108 h 433"/>
                <a:gd name="T100" fmla="*/ 329 w 432"/>
                <a:gd name="T101" fmla="*/ 93 h 433"/>
                <a:gd name="T102" fmla="*/ 323 w 432"/>
                <a:gd name="T103" fmla="*/ 73 h 433"/>
                <a:gd name="T104" fmla="*/ 333 w 432"/>
                <a:gd name="T105" fmla="*/ 46 h 433"/>
                <a:gd name="T106" fmla="*/ 359 w 432"/>
                <a:gd name="T107" fmla="*/ 36 h 433"/>
                <a:gd name="T108" fmla="*/ 380 w 432"/>
                <a:gd name="T109" fmla="*/ 42 h 433"/>
                <a:gd name="T110" fmla="*/ 395 w 432"/>
                <a:gd name="T111" fmla="*/ 66 h 433"/>
                <a:gd name="T112" fmla="*/ 393 w 432"/>
                <a:gd name="T113" fmla="*/ 87 h 433"/>
                <a:gd name="T114" fmla="*/ 374 w 432"/>
                <a:gd name="T115" fmla="*/ 10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2" h="433">
                  <a:moveTo>
                    <a:pt x="432" y="73"/>
                  </a:moveTo>
                  <a:lnTo>
                    <a:pt x="432" y="73"/>
                  </a:lnTo>
                  <a:lnTo>
                    <a:pt x="431" y="58"/>
                  </a:lnTo>
                  <a:lnTo>
                    <a:pt x="426" y="45"/>
                  </a:lnTo>
                  <a:lnTo>
                    <a:pt x="419" y="33"/>
                  </a:lnTo>
                  <a:lnTo>
                    <a:pt x="410" y="21"/>
                  </a:lnTo>
                  <a:lnTo>
                    <a:pt x="399" y="13"/>
                  </a:lnTo>
                  <a:lnTo>
                    <a:pt x="387" y="6"/>
                  </a:lnTo>
                  <a:lnTo>
                    <a:pt x="374" y="1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45" y="1"/>
                  </a:lnTo>
                  <a:lnTo>
                    <a:pt x="332" y="6"/>
                  </a:lnTo>
                  <a:lnTo>
                    <a:pt x="318" y="13"/>
                  </a:lnTo>
                  <a:lnTo>
                    <a:pt x="308" y="21"/>
                  </a:lnTo>
                  <a:lnTo>
                    <a:pt x="299" y="33"/>
                  </a:lnTo>
                  <a:lnTo>
                    <a:pt x="293" y="45"/>
                  </a:lnTo>
                  <a:lnTo>
                    <a:pt x="288" y="58"/>
                  </a:lnTo>
                  <a:lnTo>
                    <a:pt x="287" y="73"/>
                  </a:lnTo>
                  <a:lnTo>
                    <a:pt x="287" y="73"/>
                  </a:lnTo>
                  <a:lnTo>
                    <a:pt x="288" y="85"/>
                  </a:lnTo>
                  <a:lnTo>
                    <a:pt x="291" y="97"/>
                  </a:lnTo>
                  <a:lnTo>
                    <a:pt x="296" y="108"/>
                  </a:lnTo>
                  <a:lnTo>
                    <a:pt x="302" y="117"/>
                  </a:lnTo>
                  <a:lnTo>
                    <a:pt x="311" y="126"/>
                  </a:lnTo>
                  <a:lnTo>
                    <a:pt x="320" y="133"/>
                  </a:lnTo>
                  <a:lnTo>
                    <a:pt x="330" y="139"/>
                  </a:lnTo>
                  <a:lnTo>
                    <a:pt x="341" y="142"/>
                  </a:lnTo>
                  <a:lnTo>
                    <a:pt x="341" y="199"/>
                  </a:lnTo>
                  <a:lnTo>
                    <a:pt x="285" y="199"/>
                  </a:lnTo>
                  <a:lnTo>
                    <a:pt x="285" y="199"/>
                  </a:lnTo>
                  <a:lnTo>
                    <a:pt x="282" y="187"/>
                  </a:lnTo>
                  <a:lnTo>
                    <a:pt x="276" y="177"/>
                  </a:lnTo>
                  <a:lnTo>
                    <a:pt x="269" y="168"/>
                  </a:lnTo>
                  <a:lnTo>
                    <a:pt x="260" y="159"/>
                  </a:lnTo>
                  <a:lnTo>
                    <a:pt x="251" y="153"/>
                  </a:lnTo>
                  <a:lnTo>
                    <a:pt x="239" y="148"/>
                  </a:lnTo>
                  <a:lnTo>
                    <a:pt x="228" y="145"/>
                  </a:lnTo>
                  <a:lnTo>
                    <a:pt x="215" y="144"/>
                  </a:lnTo>
                  <a:lnTo>
                    <a:pt x="215" y="144"/>
                  </a:lnTo>
                  <a:lnTo>
                    <a:pt x="203" y="145"/>
                  </a:lnTo>
                  <a:lnTo>
                    <a:pt x="191" y="148"/>
                  </a:lnTo>
                  <a:lnTo>
                    <a:pt x="180" y="153"/>
                  </a:lnTo>
                  <a:lnTo>
                    <a:pt x="170" y="159"/>
                  </a:lnTo>
                  <a:lnTo>
                    <a:pt x="162" y="168"/>
                  </a:lnTo>
                  <a:lnTo>
                    <a:pt x="155" y="177"/>
                  </a:lnTo>
                  <a:lnTo>
                    <a:pt x="149" y="187"/>
                  </a:lnTo>
                  <a:lnTo>
                    <a:pt x="144" y="199"/>
                  </a:lnTo>
                  <a:lnTo>
                    <a:pt x="53" y="199"/>
                  </a:lnTo>
                  <a:lnTo>
                    <a:pt x="53" y="291"/>
                  </a:lnTo>
                  <a:lnTo>
                    <a:pt x="53" y="291"/>
                  </a:lnTo>
                  <a:lnTo>
                    <a:pt x="42" y="295"/>
                  </a:lnTo>
                  <a:lnTo>
                    <a:pt x="32" y="301"/>
                  </a:lnTo>
                  <a:lnTo>
                    <a:pt x="23" y="309"/>
                  </a:lnTo>
                  <a:lnTo>
                    <a:pt x="15" y="316"/>
                  </a:lnTo>
                  <a:lnTo>
                    <a:pt x="8" y="327"/>
                  </a:lnTo>
                  <a:lnTo>
                    <a:pt x="3" y="337"/>
                  </a:lnTo>
                  <a:lnTo>
                    <a:pt x="0" y="349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2" y="375"/>
                  </a:lnTo>
                  <a:lnTo>
                    <a:pt x="5" y="388"/>
                  </a:lnTo>
                  <a:lnTo>
                    <a:pt x="12" y="400"/>
                  </a:lnTo>
                  <a:lnTo>
                    <a:pt x="21" y="412"/>
                  </a:lnTo>
                  <a:lnTo>
                    <a:pt x="32" y="420"/>
                  </a:lnTo>
                  <a:lnTo>
                    <a:pt x="44" y="427"/>
                  </a:lnTo>
                  <a:lnTo>
                    <a:pt x="57" y="432"/>
                  </a:lnTo>
                  <a:lnTo>
                    <a:pt x="72" y="433"/>
                  </a:lnTo>
                  <a:lnTo>
                    <a:pt x="72" y="433"/>
                  </a:lnTo>
                  <a:lnTo>
                    <a:pt x="86" y="432"/>
                  </a:lnTo>
                  <a:lnTo>
                    <a:pt x="99" y="427"/>
                  </a:lnTo>
                  <a:lnTo>
                    <a:pt x="111" y="420"/>
                  </a:lnTo>
                  <a:lnTo>
                    <a:pt x="122" y="412"/>
                  </a:lnTo>
                  <a:lnTo>
                    <a:pt x="131" y="400"/>
                  </a:lnTo>
                  <a:lnTo>
                    <a:pt x="138" y="388"/>
                  </a:lnTo>
                  <a:lnTo>
                    <a:pt x="141" y="375"/>
                  </a:lnTo>
                  <a:lnTo>
                    <a:pt x="143" y="361"/>
                  </a:lnTo>
                  <a:lnTo>
                    <a:pt x="143" y="361"/>
                  </a:lnTo>
                  <a:lnTo>
                    <a:pt x="143" y="348"/>
                  </a:lnTo>
                  <a:lnTo>
                    <a:pt x="140" y="337"/>
                  </a:lnTo>
                  <a:lnTo>
                    <a:pt x="134" y="327"/>
                  </a:lnTo>
                  <a:lnTo>
                    <a:pt x="128" y="316"/>
                  </a:lnTo>
                  <a:lnTo>
                    <a:pt x="120" y="307"/>
                  </a:lnTo>
                  <a:lnTo>
                    <a:pt x="111" y="301"/>
                  </a:lnTo>
                  <a:lnTo>
                    <a:pt x="101" y="295"/>
                  </a:lnTo>
                  <a:lnTo>
                    <a:pt x="89" y="291"/>
                  </a:lnTo>
                  <a:lnTo>
                    <a:pt x="89" y="235"/>
                  </a:lnTo>
                  <a:lnTo>
                    <a:pt x="144" y="235"/>
                  </a:lnTo>
                  <a:lnTo>
                    <a:pt x="144" y="235"/>
                  </a:lnTo>
                  <a:lnTo>
                    <a:pt x="149" y="246"/>
                  </a:lnTo>
                  <a:lnTo>
                    <a:pt x="155" y="256"/>
                  </a:lnTo>
                  <a:lnTo>
                    <a:pt x="162" y="265"/>
                  </a:lnTo>
                  <a:lnTo>
                    <a:pt x="170" y="274"/>
                  </a:lnTo>
                  <a:lnTo>
                    <a:pt x="180" y="280"/>
                  </a:lnTo>
                  <a:lnTo>
                    <a:pt x="191" y="285"/>
                  </a:lnTo>
                  <a:lnTo>
                    <a:pt x="203" y="288"/>
                  </a:lnTo>
                  <a:lnTo>
                    <a:pt x="215" y="289"/>
                  </a:lnTo>
                  <a:lnTo>
                    <a:pt x="215" y="289"/>
                  </a:lnTo>
                  <a:lnTo>
                    <a:pt x="228" y="288"/>
                  </a:lnTo>
                  <a:lnTo>
                    <a:pt x="239" y="285"/>
                  </a:lnTo>
                  <a:lnTo>
                    <a:pt x="251" y="280"/>
                  </a:lnTo>
                  <a:lnTo>
                    <a:pt x="260" y="274"/>
                  </a:lnTo>
                  <a:lnTo>
                    <a:pt x="269" y="265"/>
                  </a:lnTo>
                  <a:lnTo>
                    <a:pt x="276" y="256"/>
                  </a:lnTo>
                  <a:lnTo>
                    <a:pt x="282" y="246"/>
                  </a:lnTo>
                  <a:lnTo>
                    <a:pt x="285" y="235"/>
                  </a:lnTo>
                  <a:lnTo>
                    <a:pt x="377" y="235"/>
                  </a:lnTo>
                  <a:lnTo>
                    <a:pt x="377" y="142"/>
                  </a:lnTo>
                  <a:lnTo>
                    <a:pt x="377" y="142"/>
                  </a:lnTo>
                  <a:lnTo>
                    <a:pt x="389" y="139"/>
                  </a:lnTo>
                  <a:lnTo>
                    <a:pt x="399" y="133"/>
                  </a:lnTo>
                  <a:lnTo>
                    <a:pt x="408" y="126"/>
                  </a:lnTo>
                  <a:lnTo>
                    <a:pt x="416" y="117"/>
                  </a:lnTo>
                  <a:lnTo>
                    <a:pt x="423" y="108"/>
                  </a:lnTo>
                  <a:lnTo>
                    <a:pt x="428" y="97"/>
                  </a:lnTo>
                  <a:lnTo>
                    <a:pt x="431" y="85"/>
                  </a:lnTo>
                  <a:lnTo>
                    <a:pt x="432" y="73"/>
                  </a:lnTo>
                  <a:lnTo>
                    <a:pt x="432" y="73"/>
                  </a:lnTo>
                  <a:close/>
                  <a:moveTo>
                    <a:pt x="107" y="361"/>
                  </a:moveTo>
                  <a:lnTo>
                    <a:pt x="107" y="361"/>
                  </a:lnTo>
                  <a:lnTo>
                    <a:pt x="107" y="367"/>
                  </a:lnTo>
                  <a:lnTo>
                    <a:pt x="104" y="375"/>
                  </a:lnTo>
                  <a:lnTo>
                    <a:pt x="101" y="381"/>
                  </a:lnTo>
                  <a:lnTo>
                    <a:pt x="96" y="387"/>
                  </a:lnTo>
                  <a:lnTo>
                    <a:pt x="92" y="390"/>
                  </a:lnTo>
                  <a:lnTo>
                    <a:pt x="86" y="394"/>
                  </a:lnTo>
                  <a:lnTo>
                    <a:pt x="78" y="396"/>
                  </a:lnTo>
                  <a:lnTo>
                    <a:pt x="72" y="397"/>
                  </a:lnTo>
                  <a:lnTo>
                    <a:pt x="72" y="397"/>
                  </a:lnTo>
                  <a:lnTo>
                    <a:pt x="65" y="396"/>
                  </a:lnTo>
                  <a:lnTo>
                    <a:pt x="57" y="394"/>
                  </a:lnTo>
                  <a:lnTo>
                    <a:pt x="51" y="390"/>
                  </a:lnTo>
                  <a:lnTo>
                    <a:pt x="47" y="387"/>
                  </a:lnTo>
                  <a:lnTo>
                    <a:pt x="42" y="381"/>
                  </a:lnTo>
                  <a:lnTo>
                    <a:pt x="39" y="375"/>
                  </a:lnTo>
                  <a:lnTo>
                    <a:pt x="36" y="367"/>
                  </a:lnTo>
                  <a:lnTo>
                    <a:pt x="36" y="361"/>
                  </a:lnTo>
                  <a:lnTo>
                    <a:pt x="36" y="361"/>
                  </a:lnTo>
                  <a:lnTo>
                    <a:pt x="36" y="354"/>
                  </a:lnTo>
                  <a:lnTo>
                    <a:pt x="39" y="346"/>
                  </a:lnTo>
                  <a:lnTo>
                    <a:pt x="42" y="340"/>
                  </a:lnTo>
                  <a:lnTo>
                    <a:pt x="47" y="336"/>
                  </a:lnTo>
                  <a:lnTo>
                    <a:pt x="51" y="331"/>
                  </a:lnTo>
                  <a:lnTo>
                    <a:pt x="57" y="328"/>
                  </a:lnTo>
                  <a:lnTo>
                    <a:pt x="65" y="325"/>
                  </a:lnTo>
                  <a:lnTo>
                    <a:pt x="72" y="325"/>
                  </a:lnTo>
                  <a:lnTo>
                    <a:pt x="72" y="325"/>
                  </a:lnTo>
                  <a:lnTo>
                    <a:pt x="78" y="325"/>
                  </a:lnTo>
                  <a:lnTo>
                    <a:pt x="86" y="328"/>
                  </a:lnTo>
                  <a:lnTo>
                    <a:pt x="92" y="331"/>
                  </a:lnTo>
                  <a:lnTo>
                    <a:pt x="96" y="336"/>
                  </a:lnTo>
                  <a:lnTo>
                    <a:pt x="101" y="340"/>
                  </a:lnTo>
                  <a:lnTo>
                    <a:pt x="104" y="346"/>
                  </a:lnTo>
                  <a:lnTo>
                    <a:pt x="107" y="354"/>
                  </a:lnTo>
                  <a:lnTo>
                    <a:pt x="107" y="361"/>
                  </a:lnTo>
                  <a:lnTo>
                    <a:pt x="107" y="361"/>
                  </a:lnTo>
                  <a:close/>
                  <a:moveTo>
                    <a:pt x="89" y="309"/>
                  </a:moveTo>
                  <a:lnTo>
                    <a:pt x="89" y="309"/>
                  </a:lnTo>
                  <a:lnTo>
                    <a:pt x="89" y="309"/>
                  </a:lnTo>
                  <a:close/>
                  <a:moveTo>
                    <a:pt x="215" y="253"/>
                  </a:moveTo>
                  <a:lnTo>
                    <a:pt x="215" y="253"/>
                  </a:lnTo>
                  <a:lnTo>
                    <a:pt x="207" y="253"/>
                  </a:lnTo>
                  <a:lnTo>
                    <a:pt x="201" y="250"/>
                  </a:lnTo>
                  <a:lnTo>
                    <a:pt x="195" y="247"/>
                  </a:lnTo>
                  <a:lnTo>
                    <a:pt x="189" y="243"/>
                  </a:lnTo>
                  <a:lnTo>
                    <a:pt x="185" y="237"/>
                  </a:lnTo>
                  <a:lnTo>
                    <a:pt x="182" y="231"/>
                  </a:lnTo>
                  <a:lnTo>
                    <a:pt x="179" y="223"/>
                  </a:lnTo>
                  <a:lnTo>
                    <a:pt x="179" y="217"/>
                  </a:lnTo>
                  <a:lnTo>
                    <a:pt x="179" y="217"/>
                  </a:lnTo>
                  <a:lnTo>
                    <a:pt x="179" y="210"/>
                  </a:lnTo>
                  <a:lnTo>
                    <a:pt x="182" y="202"/>
                  </a:lnTo>
                  <a:lnTo>
                    <a:pt x="185" y="196"/>
                  </a:lnTo>
                  <a:lnTo>
                    <a:pt x="189" y="190"/>
                  </a:lnTo>
                  <a:lnTo>
                    <a:pt x="195" y="186"/>
                  </a:lnTo>
                  <a:lnTo>
                    <a:pt x="201" y="183"/>
                  </a:lnTo>
                  <a:lnTo>
                    <a:pt x="207" y="181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22" y="181"/>
                  </a:lnTo>
                  <a:lnTo>
                    <a:pt x="230" y="183"/>
                  </a:lnTo>
                  <a:lnTo>
                    <a:pt x="236" y="186"/>
                  </a:lnTo>
                  <a:lnTo>
                    <a:pt x="242" y="190"/>
                  </a:lnTo>
                  <a:lnTo>
                    <a:pt x="246" y="196"/>
                  </a:lnTo>
                  <a:lnTo>
                    <a:pt x="249" y="202"/>
                  </a:lnTo>
                  <a:lnTo>
                    <a:pt x="251" y="210"/>
                  </a:lnTo>
                  <a:lnTo>
                    <a:pt x="252" y="217"/>
                  </a:lnTo>
                  <a:lnTo>
                    <a:pt x="252" y="217"/>
                  </a:lnTo>
                  <a:lnTo>
                    <a:pt x="251" y="223"/>
                  </a:lnTo>
                  <a:lnTo>
                    <a:pt x="249" y="231"/>
                  </a:lnTo>
                  <a:lnTo>
                    <a:pt x="246" y="237"/>
                  </a:lnTo>
                  <a:lnTo>
                    <a:pt x="242" y="243"/>
                  </a:lnTo>
                  <a:lnTo>
                    <a:pt x="236" y="247"/>
                  </a:lnTo>
                  <a:lnTo>
                    <a:pt x="230" y="250"/>
                  </a:lnTo>
                  <a:lnTo>
                    <a:pt x="222" y="253"/>
                  </a:lnTo>
                  <a:lnTo>
                    <a:pt x="215" y="253"/>
                  </a:lnTo>
                  <a:lnTo>
                    <a:pt x="215" y="253"/>
                  </a:lnTo>
                  <a:close/>
                  <a:moveTo>
                    <a:pt x="359" y="109"/>
                  </a:moveTo>
                  <a:lnTo>
                    <a:pt x="359" y="109"/>
                  </a:lnTo>
                  <a:lnTo>
                    <a:pt x="351" y="108"/>
                  </a:lnTo>
                  <a:lnTo>
                    <a:pt x="345" y="106"/>
                  </a:lnTo>
                  <a:lnTo>
                    <a:pt x="339" y="103"/>
                  </a:lnTo>
                  <a:lnTo>
                    <a:pt x="333" y="99"/>
                  </a:lnTo>
                  <a:lnTo>
                    <a:pt x="329" y="93"/>
                  </a:lnTo>
                  <a:lnTo>
                    <a:pt x="326" y="87"/>
                  </a:lnTo>
                  <a:lnTo>
                    <a:pt x="324" y="79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24" y="66"/>
                  </a:lnTo>
                  <a:lnTo>
                    <a:pt x="326" y="58"/>
                  </a:lnTo>
                  <a:lnTo>
                    <a:pt x="329" y="52"/>
                  </a:lnTo>
                  <a:lnTo>
                    <a:pt x="333" y="46"/>
                  </a:lnTo>
                  <a:lnTo>
                    <a:pt x="339" y="42"/>
                  </a:lnTo>
                  <a:lnTo>
                    <a:pt x="345" y="39"/>
                  </a:lnTo>
                  <a:lnTo>
                    <a:pt x="351" y="37"/>
                  </a:lnTo>
                  <a:lnTo>
                    <a:pt x="359" y="36"/>
                  </a:lnTo>
                  <a:lnTo>
                    <a:pt x="359" y="36"/>
                  </a:lnTo>
                  <a:lnTo>
                    <a:pt x="366" y="37"/>
                  </a:lnTo>
                  <a:lnTo>
                    <a:pt x="374" y="39"/>
                  </a:lnTo>
                  <a:lnTo>
                    <a:pt x="380" y="42"/>
                  </a:lnTo>
                  <a:lnTo>
                    <a:pt x="384" y="46"/>
                  </a:lnTo>
                  <a:lnTo>
                    <a:pt x="389" y="52"/>
                  </a:lnTo>
                  <a:lnTo>
                    <a:pt x="393" y="58"/>
                  </a:lnTo>
                  <a:lnTo>
                    <a:pt x="395" y="66"/>
                  </a:lnTo>
                  <a:lnTo>
                    <a:pt x="395" y="73"/>
                  </a:lnTo>
                  <a:lnTo>
                    <a:pt x="395" y="73"/>
                  </a:lnTo>
                  <a:lnTo>
                    <a:pt x="395" y="79"/>
                  </a:lnTo>
                  <a:lnTo>
                    <a:pt x="393" y="87"/>
                  </a:lnTo>
                  <a:lnTo>
                    <a:pt x="389" y="93"/>
                  </a:lnTo>
                  <a:lnTo>
                    <a:pt x="384" y="99"/>
                  </a:lnTo>
                  <a:lnTo>
                    <a:pt x="380" y="103"/>
                  </a:lnTo>
                  <a:lnTo>
                    <a:pt x="374" y="106"/>
                  </a:lnTo>
                  <a:lnTo>
                    <a:pt x="366" y="108"/>
                  </a:lnTo>
                  <a:lnTo>
                    <a:pt x="359" y="109"/>
                  </a:lnTo>
                  <a:lnTo>
                    <a:pt x="359" y="1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5599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89187" y="4648200"/>
            <a:ext cx="12002813" cy="17272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-14013" y="4648201"/>
            <a:ext cx="203200" cy="1727199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2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12800" y="4792523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3620949" y="4792693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429099" y="4792693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237248" y="4792864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830320" y="2588344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3638469" y="2588515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6446619" y="2588515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9254768" y="2588685"/>
            <a:ext cx="2235200" cy="1320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3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4872810"/>
            <a:ext cx="7518400" cy="28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267200" y="1600200"/>
            <a:ext cx="7213600" cy="32512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67199" y="5085080"/>
            <a:ext cx="7251700" cy="406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600"/>
              </a:spcBef>
              <a:buNone/>
              <a:defRPr sz="1867" b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Title Image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67200" y="5491480"/>
            <a:ext cx="73152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1" y="5461000"/>
            <a:ext cx="7251700" cy="406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600"/>
              </a:spcBef>
              <a:buNone/>
              <a:defRPr sz="16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Small Descriptions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11200" y="1600200"/>
            <a:ext cx="3352800" cy="4165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2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241800"/>
            <a:ext cx="12192000" cy="172720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 In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943600"/>
            <a:ext cx="12192000" cy="2032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6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38600"/>
            <a:ext cx="12192000" cy="2032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6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7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5733" y="1801395"/>
            <a:ext cx="2438400" cy="2438400"/>
            <a:chOff x="431800" y="1351046"/>
            <a:chExt cx="1828800" cy="1828800"/>
          </a:xfrm>
        </p:grpSpPr>
        <p:sp>
          <p:nvSpPr>
            <p:cNvPr id="5" name="Oval 4"/>
            <p:cNvSpPr/>
            <p:nvPr/>
          </p:nvSpPr>
          <p:spPr>
            <a:xfrm>
              <a:off x="431800" y="135104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Pie 39"/>
            <p:cNvSpPr/>
            <p:nvPr/>
          </p:nvSpPr>
          <p:spPr>
            <a:xfrm>
              <a:off x="431800" y="1351046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04699" y="1830360"/>
            <a:ext cx="2380469" cy="2380469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74700" y="4546600"/>
            <a:ext cx="2072640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372600" y="4546600"/>
            <a:ext cx="2072640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640667" y="4546600"/>
            <a:ext cx="2072640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506633" y="4546600"/>
            <a:ext cx="2072640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454400" y="1803400"/>
            <a:ext cx="2438400" cy="2438400"/>
            <a:chOff x="2590800" y="1352550"/>
            <a:chExt cx="1828800" cy="1828800"/>
          </a:xfrm>
        </p:grpSpPr>
        <p:sp>
          <p:nvSpPr>
            <p:cNvPr id="41" name="Oval 40"/>
            <p:cNvSpPr/>
            <p:nvPr/>
          </p:nvSpPr>
          <p:spPr>
            <a:xfrm>
              <a:off x="25908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Pie 41"/>
            <p:cNvSpPr/>
            <p:nvPr/>
          </p:nvSpPr>
          <p:spPr>
            <a:xfrm>
              <a:off x="25908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3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3483366" y="1832366"/>
            <a:ext cx="2380469" cy="2380469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299200" y="1803400"/>
            <a:ext cx="2438400" cy="2438400"/>
            <a:chOff x="4724400" y="1352550"/>
            <a:chExt cx="1828800" cy="1828800"/>
          </a:xfrm>
        </p:grpSpPr>
        <p:sp>
          <p:nvSpPr>
            <p:cNvPr id="44" name="Oval 43"/>
            <p:cNvSpPr/>
            <p:nvPr/>
          </p:nvSpPr>
          <p:spPr>
            <a:xfrm>
              <a:off x="47244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Pie 44"/>
            <p:cNvSpPr/>
            <p:nvPr/>
          </p:nvSpPr>
          <p:spPr>
            <a:xfrm>
              <a:off x="47244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6328166" y="1832366"/>
            <a:ext cx="2380469" cy="2380469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179860" y="1803400"/>
            <a:ext cx="2438400" cy="2438400"/>
            <a:chOff x="6884895" y="1352550"/>
            <a:chExt cx="1828800" cy="1828800"/>
          </a:xfrm>
        </p:grpSpPr>
        <p:sp>
          <p:nvSpPr>
            <p:cNvPr id="47" name="Oval 46"/>
            <p:cNvSpPr/>
            <p:nvPr/>
          </p:nvSpPr>
          <p:spPr>
            <a:xfrm>
              <a:off x="6884895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8" name="Pie 47"/>
            <p:cNvSpPr/>
            <p:nvPr/>
          </p:nvSpPr>
          <p:spPr>
            <a:xfrm>
              <a:off x="6884895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9208826" y="1832366"/>
            <a:ext cx="2380469" cy="2380469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6" grpId="0"/>
      <p:bldP spid="4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115955"/>
            <a:ext cx="12192000" cy="28050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921000"/>
            <a:ext cx="12192000" cy="3251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68801" y="3429000"/>
            <a:ext cx="5401297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368800" y="3837299"/>
            <a:ext cx="5393049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3201" y="3429000"/>
            <a:ext cx="4064000" cy="2133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Merchise Startup Circle: Stripe Atlas en Cuba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4AD02D1-9DDB-4DD0-BD59-F7A15285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7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4240" y="6078630"/>
            <a:ext cx="11427776" cy="5932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77FB5"/>
                </a:solidFill>
              </a:defRPr>
            </a:lvl1pPr>
          </a:lstStyle>
          <a:p>
            <a:pPr algn="r"/>
            <a:r>
              <a:rPr lang="en-US" sz="2800" i="1" dirty="0" err="1" smtClean="0"/>
              <a:t>Merchise</a:t>
            </a:r>
            <a:r>
              <a:rPr lang="en-US" sz="2800" i="1" dirty="0" smtClean="0"/>
              <a:t> Startup Circle: </a:t>
            </a:r>
            <a:r>
              <a:rPr lang="en-US" sz="2800" dirty="0" smtClean="0"/>
              <a:t>Stripe Atlas en Cuba</a:t>
            </a: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128065" y="439614"/>
            <a:ext cx="8596668" cy="9720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i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486679"/>
            <a:ext cx="3278010" cy="29894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94241" y="365125"/>
            <a:ext cx="11427775" cy="1325563"/>
          </a:xfrm>
          <a:prstGeom prst="rect">
            <a:avLst/>
          </a:prstGeom>
        </p:spPr>
        <p:txBody>
          <a:bodyPr/>
          <a:lstStyle>
            <a:lvl1pPr>
              <a:defRPr sz="5400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594240" y="1785620"/>
            <a:ext cx="11427775" cy="397001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800"/>
            </a:lvl1pPr>
            <a:lvl2pPr marL="990575" indent="-380990">
              <a:buFont typeface="Wingdings" panose="05000000000000000000" pitchFamily="2" charset="2"/>
              <a:buChar char="§"/>
              <a:defRPr sz="2800"/>
            </a:lvl2pPr>
            <a:lvl3pPr marL="1523962" indent="-304792">
              <a:buFont typeface="Wingdings" panose="05000000000000000000" pitchFamily="2" charset="2"/>
              <a:buChar char="§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rcl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165600" y="1543051"/>
            <a:ext cx="7416800" cy="43548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3421" y="2087880"/>
            <a:ext cx="3169920" cy="3169920"/>
            <a:chOff x="550066" y="1565910"/>
            <a:chExt cx="2377440" cy="2377440"/>
          </a:xfrm>
        </p:grpSpPr>
        <p:sp>
          <p:nvSpPr>
            <p:cNvPr id="10" name="Oval 9"/>
            <p:cNvSpPr/>
            <p:nvPr/>
          </p:nvSpPr>
          <p:spPr>
            <a:xfrm>
              <a:off x="550066" y="1565910"/>
              <a:ext cx="2377440" cy="23774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" name="Pie 1"/>
            <p:cNvSpPr/>
            <p:nvPr/>
          </p:nvSpPr>
          <p:spPr>
            <a:xfrm>
              <a:off x="550066" y="1565910"/>
              <a:ext cx="2377440" cy="2377440"/>
            </a:xfrm>
            <a:prstGeom prst="pie">
              <a:avLst>
                <a:gd name="adj1" fmla="val 10914741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4381" y="2148840"/>
            <a:ext cx="3048000" cy="3048000"/>
          </a:xfrm>
          <a:prstGeom prst="flowChartConnector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3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11200" y="2108200"/>
            <a:ext cx="6096000" cy="3251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010400" y="1803400"/>
            <a:ext cx="4572000" cy="3962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359400"/>
            <a:ext cx="642620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3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ofi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11200" y="2108200"/>
            <a:ext cx="3759200" cy="3251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2704101"/>
            <a:ext cx="6996701" cy="1117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27" y="5359402"/>
            <a:ext cx="3860800" cy="14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2297701"/>
            <a:ext cx="6996701" cy="406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133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4038600"/>
            <a:ext cx="2336800" cy="1117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908800" y="4038600"/>
            <a:ext cx="2336800" cy="1117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9245600" y="4038600"/>
            <a:ext cx="2336800" cy="1117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908800" y="4038600"/>
            <a:ext cx="0" cy="11176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45600" y="4038600"/>
            <a:ext cx="0" cy="11176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1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46800" y="2006600"/>
            <a:ext cx="5384800" cy="4032251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spcBef>
                <a:spcPts val="1600"/>
              </a:spcBef>
              <a:buClr>
                <a:schemeClr val="accent2"/>
              </a:buClr>
              <a:buFont typeface="Courier New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533"/>
              </a:spcBef>
              <a:buClr>
                <a:schemeClr val="accent2">
                  <a:lumMod val="75000"/>
                </a:schemeClr>
              </a:buClr>
              <a:defRPr sz="1467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11200" y="2006600"/>
            <a:ext cx="5384800" cy="4032251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spcBef>
                <a:spcPts val="1600"/>
              </a:spcBef>
              <a:buClr>
                <a:schemeClr val="accent2"/>
              </a:buClr>
              <a:buFont typeface="Courier New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533"/>
              </a:spcBef>
              <a:buClr>
                <a:schemeClr val="accent2">
                  <a:lumMod val="75000"/>
                </a:schemeClr>
              </a:buClr>
              <a:defRPr sz="1467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800"/>
              </a:spcBef>
              <a:defRPr sz="1467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498600"/>
            <a:ext cx="12192000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6146800" y="1498600"/>
            <a:ext cx="6045200" cy="50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98500" y="1549401"/>
            <a:ext cx="53848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34100" y="1549400"/>
            <a:ext cx="53848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34100" y="2286000"/>
            <a:ext cx="0" cy="3454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968999"/>
            <a:ext cx="12192000" cy="13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6146800" y="5968999"/>
            <a:ext cx="6045200" cy="139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25696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4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view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711200" y="20066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11200" y="17018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711200" y="35306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11200" y="32258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711200" y="50546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11200" y="47498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951304" y="20066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951304" y="17018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951304" y="35306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951304" y="32258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951304" y="5054600"/>
            <a:ext cx="3454400" cy="1117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7951304" y="4749800"/>
            <a:ext cx="3454400" cy="406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views with 4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11200" y="1600200"/>
            <a:ext cx="10871200" cy="1016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11200" y="4648200"/>
            <a:ext cx="3149600" cy="1219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4648200"/>
            <a:ext cx="3149600" cy="1219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432800" y="4648200"/>
            <a:ext cx="3149600" cy="1219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vi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937000"/>
            <a:ext cx="12192000" cy="2133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94703" y="426915"/>
            <a:ext cx="10802595" cy="665285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3733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702" y="835213"/>
            <a:ext cx="10786097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11200" y="4546600"/>
            <a:ext cx="3149600" cy="142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4546600"/>
            <a:ext cx="3149600" cy="142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432800" y="4546600"/>
            <a:ext cx="3149600" cy="142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70000" y="1612900"/>
            <a:ext cx="2032000" cy="2032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5130800" y="1612900"/>
            <a:ext cx="2032000" cy="2032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8991600" y="1612900"/>
            <a:ext cx="2032000" cy="2032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070600"/>
            <a:ext cx="40640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8" name="Rectangle 17"/>
          <p:cNvSpPr/>
          <p:nvPr/>
        </p:nvSpPr>
        <p:spPr>
          <a:xfrm>
            <a:off x="4064000" y="6070600"/>
            <a:ext cx="4064000" cy="10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9" name="Rectangle 18"/>
          <p:cNvSpPr/>
          <p:nvPr/>
        </p:nvSpPr>
        <p:spPr>
          <a:xfrm>
            <a:off x="8128000" y="6070600"/>
            <a:ext cx="4064000" cy="101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11200" y="4092189"/>
            <a:ext cx="3149600" cy="5560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33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72000" y="4092189"/>
            <a:ext cx="3149600" cy="5560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33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432800" y="4092189"/>
            <a:ext cx="3149600" cy="5560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33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5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3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"/>
            <a:ext cx="12192000" cy="1242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12800" y="0"/>
            <a:ext cx="3454400" cy="124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Text Placeholder 10"/>
          <p:cNvSpPr txBox="1">
            <a:spLocks/>
          </p:cNvSpPr>
          <p:nvPr/>
        </p:nvSpPr>
        <p:spPr>
          <a:xfrm>
            <a:off x="8649398" y="6239219"/>
            <a:ext cx="2211799" cy="3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2"/>
                </a:solidFill>
              </a:rPr>
              <a:t>YOUR COMPANY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4" name="Text Placeholder 10"/>
          <p:cNvSpPr txBox="1">
            <a:spLocks/>
          </p:cNvSpPr>
          <p:nvPr/>
        </p:nvSpPr>
        <p:spPr>
          <a:xfrm>
            <a:off x="8659402" y="6448523"/>
            <a:ext cx="2211799" cy="3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67" dirty="0" smtClean="0">
                <a:solidFill>
                  <a:schemeClr val="accent3"/>
                </a:solidFill>
              </a:rPr>
              <a:t>WWW.YOURCOMAPNY.COM</a:t>
            </a:r>
            <a:endParaRPr lang="en-US" sz="1067" dirty="0">
              <a:solidFill>
                <a:schemeClr val="accent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6759387"/>
            <a:ext cx="12192000" cy="986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8390967" y="6759387"/>
            <a:ext cx="3454400" cy="98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940794" y="6258520"/>
            <a:ext cx="591494" cy="461665"/>
            <a:chOff x="8025168" y="2772345"/>
            <a:chExt cx="633746" cy="494641"/>
          </a:xfrm>
        </p:grpSpPr>
        <p:sp>
          <p:nvSpPr>
            <p:cNvPr id="32" name="Rounded Rectangle 31"/>
            <p:cNvSpPr/>
            <p:nvPr/>
          </p:nvSpPr>
          <p:spPr>
            <a:xfrm>
              <a:off x="8071083" y="2772515"/>
              <a:ext cx="587831" cy="4680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25168" y="2772345"/>
              <a:ext cx="630670" cy="4946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12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0871200" y="6266965"/>
            <a:ext cx="0" cy="4427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0" y="61722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>
            <a:spLocks/>
          </p:cNvSpPr>
          <p:nvPr/>
        </p:nvSpPr>
        <p:spPr>
          <a:xfrm flipH="1">
            <a:off x="5181469" y="2964612"/>
            <a:ext cx="7010531" cy="3781329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659539" y="119694"/>
                  <a:pt x="154015" y="462311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" smtClean="0"/>
              <a:t>.</a:t>
            </a:r>
            <a:endParaRPr lang="en-US" sz="133" dirty="0"/>
          </a:p>
        </p:txBody>
      </p:sp>
      <p:sp>
        <p:nvSpPr>
          <p:cNvPr id="40" name="Text Placeholder 6"/>
          <p:cNvSpPr txBox="1">
            <a:spLocks/>
          </p:cNvSpPr>
          <p:nvPr/>
        </p:nvSpPr>
        <p:spPr>
          <a:xfrm rot="16200000">
            <a:off x="10840949" y="2080282"/>
            <a:ext cx="1526332" cy="1175772"/>
          </a:xfrm>
          <a:prstGeom prst="triangle">
            <a:avLst/>
          </a:prstGeom>
          <a:solidFill>
            <a:schemeClr val="accent2"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" smtClean="0"/>
              <a:t>.</a:t>
            </a:r>
            <a:endParaRPr lang="en-US" sz="133" dirty="0"/>
          </a:p>
        </p:txBody>
      </p:sp>
    </p:spTree>
    <p:extLst>
      <p:ext uri="{BB962C8B-B14F-4D97-AF65-F5344CB8AC3E}">
        <p14:creationId xmlns:p14="http://schemas.microsoft.com/office/powerpoint/2010/main" val="1073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merchise.com/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erchise.com/#stripe-atla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merchise.com/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A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85" y="609600"/>
            <a:ext cx="11445621" cy="1320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i="0" cap="small" dirty="0" smtClean="0">
                <a:solidFill>
                  <a:srgbClr val="FFFFFF"/>
                </a:solidFill>
              </a:rPr>
              <a:t>Merchise </a:t>
            </a:r>
            <a:r>
              <a:rPr lang="en-US" i="0" cap="small" dirty="0">
                <a:solidFill>
                  <a:srgbClr val="FFFFFF"/>
                </a:solidFill>
              </a:rPr>
              <a:t>Startup </a:t>
            </a:r>
            <a:r>
              <a:rPr lang="en-US" i="0" cap="small" dirty="0" smtClean="0">
                <a:solidFill>
                  <a:srgbClr val="FFFFFF"/>
                </a:solidFill>
              </a:rPr>
              <a:t>Circle</a:t>
            </a:r>
            <a:endParaRPr lang="en-US" i="0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2160589"/>
            <a:ext cx="11209866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endParaRPr lang="en-US" sz="2800" u="sng" dirty="0" smtClean="0">
              <a:solidFill>
                <a:schemeClr val="bg1"/>
              </a:solidFill>
              <a:hlinkClick r:id="rId2"/>
            </a:endParaRPr>
          </a:p>
          <a:p>
            <a:pPr algn="ctr"/>
            <a:endParaRPr lang="en-US" sz="2800" u="sng" dirty="0">
              <a:solidFill>
                <a:schemeClr val="bg1"/>
              </a:solidFill>
              <a:hlinkClick r:id="rId2"/>
            </a:endParaRPr>
          </a:p>
          <a:p>
            <a:pPr algn="ctr"/>
            <a:endParaRPr lang="es-US" sz="2800" u="sng" dirty="0" smtClean="0">
              <a:solidFill>
                <a:schemeClr val="bg1"/>
              </a:solidFill>
              <a:hlinkClick r:id="rId2"/>
            </a:endParaRPr>
          </a:p>
          <a:p>
            <a:pPr algn="ctr"/>
            <a:endParaRPr lang="es-US" sz="2800" u="sng" dirty="0" smtClean="0">
              <a:solidFill>
                <a:schemeClr val="bg1"/>
              </a:solidFill>
              <a:hlinkClick r:id="rId2"/>
            </a:endParaRPr>
          </a:p>
          <a:p>
            <a:pPr algn="ctr"/>
            <a:endParaRPr lang="en-US" sz="2800" u="sng" dirty="0" smtClean="0">
              <a:solidFill>
                <a:schemeClr val="bg1"/>
              </a:solidFill>
              <a:hlinkClick r:id="rId2"/>
            </a:endParaRPr>
          </a:p>
          <a:p>
            <a:pPr marL="0" indent="0" algn="ctr">
              <a:buNone/>
            </a:pPr>
            <a:endParaRPr lang="en-US" sz="36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US" sz="3200" dirty="0" smtClean="0">
                <a:solidFill>
                  <a:srgbClr val="FFFFFF"/>
                </a:solidFill>
              </a:rPr>
              <a:t>    merchise.com</a:t>
            </a:r>
            <a:r>
              <a:rPr lang="en-US" sz="3200" dirty="0" smtClean="0">
                <a:solidFill>
                  <a:srgbClr val="FFFFFF"/>
                </a:solidFill>
              </a:rPr>
              <a:t>              @</a:t>
            </a:r>
            <a:r>
              <a:rPr lang="en-US" sz="3200" dirty="0" err="1" smtClean="0">
                <a:solidFill>
                  <a:srgbClr val="FFFFFF"/>
                </a:solidFill>
              </a:rPr>
              <a:t>merchise</a:t>
            </a:r>
            <a:r>
              <a:rPr lang="en-US" sz="3200" dirty="0" smtClean="0">
                <a:solidFill>
                  <a:srgbClr val="FFFFFF"/>
                </a:solidFill>
              </a:rPr>
              <a:t>            </a:t>
            </a:r>
            <a:r>
              <a:rPr lang="en-US" sz="3200" dirty="0" err="1" smtClean="0">
                <a:solidFill>
                  <a:srgbClr val="FFFFFF"/>
                </a:solidFill>
              </a:rPr>
              <a:t>MerchiseStartups</a:t>
            </a:r>
            <a:r>
              <a:rPr lang="en-US" sz="3200" dirty="0" smtClean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28" y="2485904"/>
            <a:ext cx="2153478" cy="2189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018" t="-229767" r="-229018" b="-229767"/>
          <a:stretch/>
        </p:blipFill>
        <p:spPr>
          <a:xfrm>
            <a:off x="-760714" y="4057335"/>
            <a:ext cx="3247159" cy="32558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987" t="-229720" r="-228987" b="-229720"/>
          <a:stretch/>
        </p:blipFill>
        <p:spPr>
          <a:xfrm>
            <a:off x="3267800" y="4057763"/>
            <a:ext cx="3246754" cy="32554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23" y="5392487"/>
            <a:ext cx="585515" cy="5855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37" y="1522735"/>
            <a:ext cx="3204916" cy="4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¿Como acceder a Atlas en Cuba?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593725" y="1785938"/>
            <a:ext cx="11428413" cy="3970337"/>
          </a:xfrm>
        </p:spPr>
        <p:txBody>
          <a:bodyPr/>
          <a:lstStyle/>
          <a:p>
            <a:pPr marL="0" indent="0">
              <a:buNone/>
            </a:pPr>
            <a:r>
              <a:rPr lang="es-VE" dirty="0" smtClean="0"/>
              <a:t>Para obtener una invitación: </a:t>
            </a:r>
            <a:r>
              <a:rPr lang="es-VE" dirty="0" smtClean="0">
                <a:hlinkClick r:id="rId3"/>
              </a:rPr>
              <a:t>http://merchise.com/#stripe-atlas</a:t>
            </a:r>
            <a:endParaRPr lang="es-VE" dirty="0" smtClean="0"/>
          </a:p>
          <a:p>
            <a:pPr lvl="1"/>
            <a:r>
              <a:rPr lang="es-VE" sz="2400" dirty="0" smtClean="0"/>
              <a:t>Dirección de correo electrónico</a:t>
            </a:r>
            <a:endParaRPr lang="en-US" sz="2400" dirty="0" smtClean="0"/>
          </a:p>
          <a:p>
            <a:pPr lvl="1"/>
            <a:r>
              <a:rPr lang="es-VE" sz="2400" dirty="0" smtClean="0"/>
              <a:t>Nombre y Apellidos</a:t>
            </a:r>
            <a:endParaRPr lang="en-US" sz="2400" dirty="0" smtClean="0"/>
          </a:p>
          <a:p>
            <a:pPr lvl="1"/>
            <a:r>
              <a:rPr lang="es-VE" sz="2400" dirty="0" smtClean="0"/>
              <a:t>Localización dentro de Cuba</a:t>
            </a:r>
            <a:endParaRPr lang="en-US" sz="2400" dirty="0" smtClean="0"/>
          </a:p>
          <a:p>
            <a:pPr lvl="1"/>
            <a:r>
              <a:rPr lang="es-VE" sz="2400" dirty="0" smtClean="0"/>
              <a:t>URL del sitio web de su emprendimiento</a:t>
            </a:r>
            <a:endParaRPr lang="en-US" sz="2400" dirty="0" smtClean="0"/>
          </a:p>
          <a:p>
            <a:pPr lvl="1"/>
            <a:r>
              <a:rPr lang="es-VE" sz="2400" dirty="0" smtClean="0"/>
              <a:t>Descripción del negocio</a:t>
            </a:r>
          </a:p>
          <a:p>
            <a:r>
              <a:rPr lang="es-VE" i="1" dirty="0" err="1" smtClean="0"/>
              <a:t>Stripe</a:t>
            </a:r>
            <a:r>
              <a:rPr lang="es-VE" i="1" dirty="0" smtClean="0"/>
              <a:t> Atlas</a:t>
            </a:r>
            <a:r>
              <a:rPr lang="es-VE" dirty="0" smtClean="0"/>
              <a:t> está en fase de desarrollo, por lo que el proceso puede tardar, al menos por ahora.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28423"/>
            <a:ext cx="3278010" cy="298940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81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A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85" y="609600"/>
            <a:ext cx="11445621" cy="1320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i="0" cap="small" dirty="0" smtClean="0">
                <a:solidFill>
                  <a:srgbClr val="FFFFFF"/>
                </a:solidFill>
              </a:rPr>
              <a:t>Merchise </a:t>
            </a:r>
            <a:r>
              <a:rPr lang="en-US" i="0" cap="small" dirty="0">
                <a:solidFill>
                  <a:srgbClr val="FFFFFF"/>
                </a:solidFill>
              </a:rPr>
              <a:t>Startup </a:t>
            </a:r>
            <a:r>
              <a:rPr lang="en-US" i="0" cap="small" dirty="0" smtClean="0">
                <a:solidFill>
                  <a:srgbClr val="FFFFFF"/>
                </a:solidFill>
              </a:rPr>
              <a:t>Circle</a:t>
            </a:r>
            <a:endParaRPr lang="en-US" i="0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2160589"/>
            <a:ext cx="11209866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endParaRPr lang="en-US" sz="2800" u="sng" dirty="0" smtClean="0">
              <a:solidFill>
                <a:schemeClr val="bg1"/>
              </a:solidFill>
              <a:hlinkClick r:id="rId2"/>
            </a:endParaRPr>
          </a:p>
          <a:p>
            <a:pPr algn="ctr"/>
            <a:endParaRPr lang="en-US" sz="2800" u="sng" dirty="0">
              <a:solidFill>
                <a:schemeClr val="bg1"/>
              </a:solidFill>
              <a:hlinkClick r:id="rId2"/>
            </a:endParaRPr>
          </a:p>
          <a:p>
            <a:pPr marL="0" indent="0" algn="ctr">
              <a:buNone/>
            </a:pPr>
            <a:endParaRPr lang="es-US" sz="2800" u="sng" dirty="0" smtClean="0">
              <a:solidFill>
                <a:schemeClr val="bg1"/>
              </a:solidFill>
              <a:hlinkClick r:id="rId2"/>
            </a:endParaRPr>
          </a:p>
          <a:p>
            <a:pPr algn="ctr"/>
            <a:endParaRPr lang="es-US" sz="2800" u="sng" dirty="0" smtClean="0">
              <a:solidFill>
                <a:schemeClr val="bg1"/>
              </a:solidFill>
              <a:hlinkClick r:id="rId2"/>
            </a:endParaRPr>
          </a:p>
          <a:p>
            <a:pPr algn="ctr"/>
            <a:endParaRPr lang="en-US" sz="2800" u="sng" dirty="0" smtClean="0">
              <a:solidFill>
                <a:schemeClr val="bg1"/>
              </a:solidFill>
              <a:hlinkClick r:id="rId2"/>
            </a:endParaRPr>
          </a:p>
          <a:p>
            <a:pPr marL="0" indent="0" algn="ctr">
              <a:buNone/>
            </a:pPr>
            <a:endParaRPr lang="en-US" sz="36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US" sz="3200" dirty="0" smtClean="0">
                <a:solidFill>
                  <a:srgbClr val="FFFFFF"/>
                </a:solidFill>
              </a:rPr>
              <a:t>    merchise.com</a:t>
            </a:r>
            <a:r>
              <a:rPr lang="en-US" sz="3200" dirty="0" smtClean="0">
                <a:solidFill>
                  <a:srgbClr val="FFFFFF"/>
                </a:solidFill>
              </a:rPr>
              <a:t>              @</a:t>
            </a:r>
            <a:r>
              <a:rPr lang="en-US" sz="3200" dirty="0" err="1" smtClean="0">
                <a:solidFill>
                  <a:srgbClr val="FFFFFF"/>
                </a:solidFill>
              </a:rPr>
              <a:t>merchise</a:t>
            </a:r>
            <a:r>
              <a:rPr lang="en-US" sz="3200" dirty="0" smtClean="0">
                <a:solidFill>
                  <a:srgbClr val="FFFFFF"/>
                </a:solidFill>
              </a:rPr>
              <a:t>            </a:t>
            </a:r>
            <a:r>
              <a:rPr lang="en-US" sz="3200" dirty="0" err="1" smtClean="0">
                <a:solidFill>
                  <a:srgbClr val="FFFFFF"/>
                </a:solidFill>
              </a:rPr>
              <a:t>MerchiseStartups</a:t>
            </a:r>
            <a:r>
              <a:rPr lang="en-US" sz="3200" dirty="0" smtClean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04" y="2160589"/>
            <a:ext cx="1471982" cy="14969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018" t="-229767" r="-229018" b="-229767"/>
          <a:stretch/>
        </p:blipFill>
        <p:spPr>
          <a:xfrm>
            <a:off x="-760714" y="4057335"/>
            <a:ext cx="3247159" cy="32558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987" t="-229720" r="-228987" b="-229720"/>
          <a:stretch/>
        </p:blipFill>
        <p:spPr>
          <a:xfrm>
            <a:off x="3267800" y="4057763"/>
            <a:ext cx="3246754" cy="32554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23" y="5392487"/>
            <a:ext cx="585515" cy="5855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37" y="1522735"/>
            <a:ext cx="3204916" cy="4076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30812" y="3930460"/>
            <a:ext cx="7755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http://merchise.com/#stripe-atlas</a:t>
            </a:r>
          </a:p>
        </p:txBody>
      </p:sp>
    </p:spTree>
    <p:extLst>
      <p:ext uri="{BB962C8B-B14F-4D97-AF65-F5344CB8AC3E}">
        <p14:creationId xmlns:p14="http://schemas.microsoft.com/office/powerpoint/2010/main" val="19069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660" y="1037512"/>
            <a:ext cx="7766936" cy="9935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Stripe Atlas en Cuba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23" y="2031043"/>
            <a:ext cx="3278010" cy="298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28" y="3175074"/>
            <a:ext cx="2628900" cy="2514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66" y="3139906"/>
            <a:ext cx="2306635" cy="23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i="1" dirty="0" smtClean="0"/>
              <a:t>¿Qué es </a:t>
            </a:r>
            <a:r>
              <a:rPr lang="es-VE" i="1" dirty="0" err="1" smtClean="0"/>
              <a:t>Stripe</a:t>
            </a:r>
            <a:r>
              <a:rPr lang="es-VE" i="1" dirty="0" smtClean="0"/>
              <a:t>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para la </a:t>
            </a:r>
            <a:r>
              <a:rPr lang="en-US" dirty="0" err="1" smtClean="0"/>
              <a:t>transferencia</a:t>
            </a:r>
            <a:r>
              <a:rPr lang="en-US" dirty="0" smtClean="0"/>
              <a:t> de </a:t>
            </a:r>
            <a:r>
              <a:rPr lang="en-US" dirty="0" err="1" smtClean="0"/>
              <a:t>pagos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Muy</a:t>
            </a:r>
            <a:r>
              <a:rPr lang="en-US" dirty="0" smtClean="0"/>
              <a:t> f</a:t>
            </a:r>
            <a:r>
              <a:rPr lang="es-US" dirty="0" err="1" smtClean="0"/>
              <a:t>ácil</a:t>
            </a:r>
            <a:r>
              <a:rPr lang="es-US" dirty="0" smtClean="0"/>
              <a:t> de utilizar por todos, tanto usuarios como comercios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Soporta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de 130 </a:t>
            </a:r>
            <a:r>
              <a:rPr lang="en-US" dirty="0" err="1" smtClean="0"/>
              <a:t>monedas</a:t>
            </a:r>
            <a:r>
              <a:rPr lang="en-US" dirty="0" smtClean="0"/>
              <a:t> en 24 </a:t>
            </a:r>
            <a:r>
              <a:rPr lang="en-US" dirty="0" err="1" smtClean="0"/>
              <a:t>países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Clientes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7" y="4607127"/>
            <a:ext cx="642423" cy="581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49" y="4818146"/>
            <a:ext cx="2286000" cy="2667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985" y="4606022"/>
            <a:ext cx="2047876" cy="56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39" y="4643602"/>
            <a:ext cx="1282890" cy="615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76" y="4623818"/>
            <a:ext cx="906782" cy="6553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307" y="4478614"/>
            <a:ext cx="1372619" cy="953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184" y="4709068"/>
            <a:ext cx="1588417" cy="4981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38542"/>
            <a:ext cx="3278010" cy="298940"/>
          </a:xfrm>
          <a:prstGeom prst="rect">
            <a:avLst/>
          </a:prstGeom>
        </p:spPr>
      </p:pic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08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i="1" dirty="0" smtClean="0"/>
              <a:t>¿</a:t>
            </a:r>
            <a:r>
              <a:rPr lang="en-US" sz="5400" i="1" dirty="0" err="1" smtClean="0"/>
              <a:t>Qué</a:t>
            </a:r>
            <a:r>
              <a:rPr lang="en-US" sz="5400" i="1" dirty="0" smtClean="0"/>
              <a:t> </a:t>
            </a:r>
            <a:r>
              <a:rPr lang="en-US" sz="5400" i="1" dirty="0" err="1" smtClean="0"/>
              <a:t>es</a:t>
            </a:r>
            <a:r>
              <a:rPr lang="en-US" sz="5400" i="1" dirty="0" smtClean="0"/>
              <a:t> Stripe Atlas?</a:t>
            </a:r>
            <a:endParaRPr lang="en-US" sz="5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s-VE" dirty="0" smtClean="0"/>
              <a:t>Proyecto </a:t>
            </a:r>
            <a:r>
              <a:rPr lang="es-VE" i="1" dirty="0" smtClean="0"/>
              <a:t>revolucionario</a:t>
            </a:r>
            <a:r>
              <a:rPr lang="es-VE" dirty="0" smtClean="0"/>
              <a:t> y </a:t>
            </a:r>
            <a:r>
              <a:rPr lang="es-VE" i="1" dirty="0" smtClean="0"/>
              <a:t>global</a:t>
            </a:r>
            <a:r>
              <a:rPr lang="es-VE" dirty="0" smtClean="0"/>
              <a:t>, que parte de las siguientes premisas:</a:t>
            </a:r>
          </a:p>
          <a:p>
            <a:r>
              <a:rPr lang="es-VE" dirty="0" smtClean="0"/>
              <a:t>La ubicación geográfica puede ser irrelevante teniendo Internet.</a:t>
            </a:r>
          </a:p>
          <a:p>
            <a:r>
              <a:rPr lang="es-VE" dirty="0" smtClean="0"/>
              <a:t>La mayoría de la población mundial vive en países donde no se tiene acceso a infraestructura bancaria y a sistemas de pago de calidad.</a:t>
            </a:r>
          </a:p>
          <a:p>
            <a:r>
              <a:rPr lang="es-VE" dirty="0" smtClean="0"/>
              <a:t>Gran potencial en los países en desarrollo, pero los emprendedores están en desventaja por no tener acceso a los servicios disponibles para las empresas del 1</a:t>
            </a:r>
            <a:r>
              <a:rPr lang="es-VE" baseline="30000" dirty="0" smtClean="0"/>
              <a:t>er</a:t>
            </a:r>
            <a:r>
              <a:rPr lang="es-VE" dirty="0" smtClean="0"/>
              <a:t> Mundo.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28423"/>
            <a:ext cx="3278010" cy="298940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49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i="1" dirty="0" smtClean="0"/>
              <a:t>¿</a:t>
            </a:r>
            <a:r>
              <a:rPr lang="en-US" sz="5400" i="1" dirty="0" err="1" smtClean="0"/>
              <a:t>Qué</a:t>
            </a:r>
            <a:r>
              <a:rPr lang="en-US" sz="5400" i="1" dirty="0" smtClean="0"/>
              <a:t> </a:t>
            </a:r>
            <a:r>
              <a:rPr lang="en-US" sz="5400" i="1" dirty="0" err="1" smtClean="0"/>
              <a:t>es</a:t>
            </a:r>
            <a:r>
              <a:rPr lang="en-US" sz="5400" i="1" dirty="0" smtClean="0"/>
              <a:t> Stripe Atlas?</a:t>
            </a:r>
            <a:endParaRPr lang="en-US" sz="5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593725" y="1785938"/>
            <a:ext cx="11428413" cy="3970337"/>
          </a:xfrm>
        </p:spPr>
        <p:txBody>
          <a:bodyPr/>
          <a:lstStyle/>
          <a:p>
            <a:pPr marL="0" indent="0">
              <a:buNone/>
            </a:pPr>
            <a:r>
              <a:rPr lang="es-VE" dirty="0" smtClean="0"/>
              <a:t>Atlas permite:</a:t>
            </a:r>
            <a:endParaRPr lang="en-US" dirty="0" smtClean="0"/>
          </a:p>
          <a:p>
            <a:pPr lvl="0"/>
            <a:r>
              <a:rPr lang="es-VE" dirty="0" smtClean="0"/>
              <a:t>Incorporar una compañía en los Estados Unidos de América (Delaware, EE.UU.)</a:t>
            </a:r>
            <a:endParaRPr lang="en-US" dirty="0" smtClean="0"/>
          </a:p>
          <a:p>
            <a:pPr lvl="0"/>
            <a:r>
              <a:rPr lang="es-VE" dirty="0" smtClean="0"/>
              <a:t>Abrir una cuenta empresarial en un banco de los EE.UU.</a:t>
            </a:r>
            <a:endParaRPr lang="en-US" dirty="0" smtClean="0"/>
          </a:p>
          <a:p>
            <a:pPr lvl="0"/>
            <a:r>
              <a:rPr lang="es-VE" dirty="0" smtClean="0"/>
              <a:t>Disponer de una cuenta </a:t>
            </a:r>
            <a:r>
              <a:rPr lang="es-VE" dirty="0" err="1" smtClean="0"/>
              <a:t>Stripe</a:t>
            </a:r>
            <a:r>
              <a:rPr lang="es-VE" dirty="0" smtClean="0"/>
              <a:t>.</a:t>
            </a:r>
            <a:endParaRPr lang="en-US" dirty="0" smtClean="0"/>
          </a:p>
          <a:p>
            <a:pPr lvl="0"/>
            <a:r>
              <a:rPr lang="es-VE" dirty="0" smtClean="0"/>
              <a:t>Obtener asistencia o guía sobre las leyes de los EE.UU.</a:t>
            </a:r>
            <a:endParaRPr lang="en-US" dirty="0" smtClean="0"/>
          </a:p>
          <a:p>
            <a:pPr lvl="0"/>
            <a:r>
              <a:rPr lang="es-VE" dirty="0" smtClean="0"/>
              <a:t>Acceder a </a:t>
            </a:r>
            <a:r>
              <a:rPr lang="es-VE" i="1" dirty="0" smtClean="0"/>
              <a:t>Amazon Web </a:t>
            </a:r>
            <a:r>
              <a:rPr lang="es-VE" i="1" dirty="0" err="1" smtClean="0"/>
              <a:t>Services</a:t>
            </a:r>
            <a:r>
              <a:rPr lang="es-VE" dirty="0" smtClean="0"/>
              <a:t> (y para los «usuarios beta», un crédito promocional para AWS por valor de $15,000).</a:t>
            </a:r>
          </a:p>
          <a:p>
            <a:pPr marL="0" lvl="0" indent="0">
              <a:buNone/>
            </a:pPr>
            <a:endParaRPr lang="es-VE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28423"/>
            <a:ext cx="3278010" cy="29894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45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Stripe Atlas en Cuba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593725" y="1785938"/>
            <a:ext cx="11428413" cy="3970337"/>
          </a:xfrm>
        </p:spPr>
        <p:txBody>
          <a:bodyPr/>
          <a:lstStyle/>
          <a:p>
            <a:r>
              <a:rPr lang="en-US" dirty="0" err="1" smtClean="0"/>
              <a:t>Eliminación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restricciones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permitía</a:t>
            </a:r>
            <a:r>
              <a:rPr lang="en-US" dirty="0" smtClean="0"/>
              <a:t> a los </a:t>
            </a:r>
            <a:r>
              <a:rPr lang="en-US" dirty="0" err="1" smtClean="0"/>
              <a:t>cubanos</a:t>
            </a:r>
            <a:r>
              <a:rPr lang="en-US" dirty="0" smtClean="0"/>
              <a:t> </a:t>
            </a:r>
            <a:r>
              <a:rPr lang="en-US" dirty="0" err="1" smtClean="0"/>
              <a:t>participar</a:t>
            </a:r>
            <a:r>
              <a:rPr lang="en-US" dirty="0" smtClean="0"/>
              <a:t> en el </a:t>
            </a:r>
            <a:r>
              <a:rPr lang="en-US" dirty="0" err="1" smtClean="0"/>
              <a:t>sistema</a:t>
            </a:r>
            <a:r>
              <a:rPr lang="en-US" dirty="0" smtClean="0"/>
              <a:t> global </a:t>
            </a:r>
            <a:r>
              <a:rPr lang="en-US" dirty="0" err="1" smtClean="0"/>
              <a:t>financiero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Quedan</a:t>
            </a:r>
            <a:r>
              <a:rPr lang="en-US" dirty="0" smtClean="0"/>
              <a:t> </a:t>
            </a:r>
            <a:r>
              <a:rPr lang="en-US" dirty="0" err="1" smtClean="0"/>
              <a:t>restricciones</a:t>
            </a:r>
            <a:r>
              <a:rPr lang="en-US" dirty="0" smtClean="0"/>
              <a:t> con </a:t>
            </a:r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transacciones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bancos</a:t>
            </a:r>
            <a:r>
              <a:rPr lang="en-US" dirty="0" smtClean="0"/>
              <a:t> de EE.UU. 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procesar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Stripe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trabajando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de </a:t>
            </a:r>
            <a:r>
              <a:rPr lang="en-US" dirty="0" err="1" smtClean="0"/>
              <a:t>cerca</a:t>
            </a:r>
            <a:r>
              <a:rPr lang="en-US" dirty="0" smtClean="0"/>
              <a:t> con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socios</a:t>
            </a:r>
            <a:r>
              <a:rPr lang="en-US" dirty="0" smtClean="0"/>
              <a:t> (</a:t>
            </a:r>
            <a:r>
              <a:rPr lang="en-US" dirty="0" err="1" smtClean="0"/>
              <a:t>como</a:t>
            </a:r>
            <a:r>
              <a:rPr lang="en-US" dirty="0" smtClean="0"/>
              <a:t> el </a:t>
            </a:r>
            <a:r>
              <a:rPr lang="en-US" i="1" dirty="0" smtClean="0"/>
              <a:t>Silicon Valley Bank</a:t>
            </a:r>
            <a:r>
              <a:rPr lang="en-US" dirty="0" smtClean="0"/>
              <a:t>) 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cumplan</a:t>
            </a:r>
            <a:r>
              <a:rPr lang="en-US" dirty="0" smtClean="0"/>
              <a:t> con lo </a:t>
            </a:r>
            <a:r>
              <a:rPr lang="en-US" dirty="0" err="1" smtClean="0"/>
              <a:t>establecido</a:t>
            </a:r>
            <a:r>
              <a:rPr lang="en-US" dirty="0" smtClean="0"/>
              <a:t> hasta </a:t>
            </a:r>
            <a:r>
              <a:rPr lang="en-US" dirty="0" err="1" smtClean="0"/>
              <a:t>ahora</a:t>
            </a:r>
            <a:r>
              <a:rPr lang="en-US" dirty="0" smtClean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28423"/>
            <a:ext cx="3278010" cy="298940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7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Stripe </a:t>
            </a:r>
            <a:r>
              <a:rPr lang="en-US" dirty="0" smtClean="0"/>
              <a:t>Atlas en Cuba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593725" y="1785938"/>
            <a:ext cx="11428413" cy="3970337"/>
          </a:xfrm>
        </p:spPr>
        <p:txBody>
          <a:bodyPr/>
          <a:lstStyle/>
          <a:p>
            <a:r>
              <a:rPr lang="es-VE" dirty="0" smtClean="0"/>
              <a:t>Incorporarse en los EE.UU. puede traer muchas ventajas pero también implica cumplir con la legislación y reglas fiscales </a:t>
            </a:r>
            <a:r>
              <a:rPr lang="es-US" dirty="0" smtClean="0"/>
              <a:t>de ese país</a:t>
            </a:r>
            <a:r>
              <a:rPr lang="es-VE" dirty="0" smtClean="0"/>
              <a:t>. </a:t>
            </a:r>
          </a:p>
          <a:p>
            <a:endParaRPr lang="es-VE" dirty="0" smtClean="0"/>
          </a:p>
          <a:p>
            <a:r>
              <a:rPr lang="es-VE" dirty="0" smtClean="0"/>
              <a:t>Usted debe evaluar cuidadosamente si es lo mejor para su negocio y consultar tantos especialistas como entienda necesario.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28423"/>
            <a:ext cx="3278010" cy="29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593725" y="1785938"/>
            <a:ext cx="11428413" cy="3970337"/>
          </a:xfrm>
        </p:spPr>
        <p:txBody>
          <a:bodyPr/>
          <a:lstStyle/>
          <a:p>
            <a:pPr marL="0" indent="0">
              <a:buNone/>
            </a:pPr>
            <a:r>
              <a:rPr lang="es-VE" dirty="0" smtClean="0"/>
              <a:t>Atlas es de muy reciente creación y está en fase de «beta privado»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24/02/2016             </a:t>
            </a:r>
            <a:r>
              <a:rPr lang="en-US" dirty="0"/>
              <a:t>18/03/2016         </a:t>
            </a:r>
            <a:r>
              <a:rPr lang="en-US" dirty="0" smtClean="0"/>
              <a:t>     </a:t>
            </a:r>
            <a:r>
              <a:rPr lang="en-US" dirty="0"/>
              <a:t>22/04/2016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Atlas                  </a:t>
            </a:r>
            <a:r>
              <a:rPr lang="en-US" dirty="0" err="1"/>
              <a:t>Atlas</a:t>
            </a:r>
            <a:r>
              <a:rPr lang="en-US" dirty="0"/>
              <a:t> en Cuba          </a:t>
            </a:r>
            <a:r>
              <a:rPr lang="en-US" dirty="0" smtClean="0"/>
              <a:t>       Hoy</a:t>
            </a:r>
            <a:endParaRPr lang="en-US" dirty="0"/>
          </a:p>
          <a:p>
            <a:r>
              <a:rPr lang="es-VE" dirty="0" smtClean="0"/>
              <a:t>El acceso es por invitación.</a:t>
            </a:r>
          </a:p>
          <a:p>
            <a:r>
              <a:rPr lang="es-VE" dirty="0" smtClean="0"/>
              <a:t>Las invitaciones se obtienen a través de la </a:t>
            </a:r>
            <a:r>
              <a:rPr lang="es-VE" i="1" dirty="0" err="1" smtClean="0"/>
              <a:t>Stripe</a:t>
            </a:r>
            <a:r>
              <a:rPr lang="es-VE" i="1" dirty="0" smtClean="0"/>
              <a:t> Atlas Network</a:t>
            </a:r>
            <a:r>
              <a:rPr lang="es-VE" dirty="0" smtClean="0"/>
              <a:t>.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93725" y="3509866"/>
            <a:ext cx="10559561" cy="2179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¿C</a:t>
            </a:r>
            <a:r>
              <a:rPr lang="es-VE" smtClean="0"/>
              <a:t>ó</a:t>
            </a:r>
            <a:r>
              <a:rPr lang="en-US" smtClean="0"/>
              <a:t>mo acceder a Stripe Atlas?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28423"/>
            <a:ext cx="3278010" cy="29894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054422" y="3382196"/>
            <a:ext cx="290147" cy="298939"/>
          </a:xfrm>
          <a:prstGeom prst="ellipse">
            <a:avLst/>
          </a:prstGeom>
          <a:solidFill>
            <a:srgbClr val="1064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Striped Right Arrow 14"/>
          <p:cNvSpPr/>
          <p:nvPr/>
        </p:nvSpPr>
        <p:spPr>
          <a:xfrm>
            <a:off x="4364168" y="3282557"/>
            <a:ext cx="951589" cy="501056"/>
          </a:xfrm>
          <a:prstGeom prst="stripedRightArrow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/>
          <p:cNvSpPr/>
          <p:nvPr/>
        </p:nvSpPr>
        <p:spPr>
          <a:xfrm>
            <a:off x="6177925" y="3382196"/>
            <a:ext cx="290147" cy="298939"/>
          </a:xfrm>
          <a:prstGeom prst="ellipse">
            <a:avLst/>
          </a:prstGeom>
          <a:solidFill>
            <a:srgbClr val="00A1D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Striped Right Arrow 17"/>
          <p:cNvSpPr/>
          <p:nvPr/>
        </p:nvSpPr>
        <p:spPr>
          <a:xfrm>
            <a:off x="7663371" y="3282557"/>
            <a:ext cx="951589" cy="501056"/>
          </a:xfrm>
          <a:prstGeom prst="stripedRightArrow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  <p:sp>
        <p:nvSpPr>
          <p:cNvPr id="28" name="Oval 27"/>
          <p:cNvSpPr/>
          <p:nvPr/>
        </p:nvSpPr>
        <p:spPr>
          <a:xfrm>
            <a:off x="9527773" y="3382196"/>
            <a:ext cx="290147" cy="298939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18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2648" y="2194869"/>
            <a:ext cx="11486098" cy="3325091"/>
          </a:xfrm>
          <a:prstGeom prst="rect">
            <a:avLst/>
          </a:prstGeom>
        </p:spPr>
        <p:txBody>
          <a:bodyPr/>
          <a:lstStyle/>
          <a:p>
            <a:pPr marL="76199" indent="0" algn="ctr">
              <a:buNone/>
            </a:pPr>
            <a:r>
              <a:rPr lang="en-GB" dirty="0" err="1" smtClean="0">
                <a:solidFill>
                  <a:schemeClr val="bg1"/>
                </a:solidFill>
              </a:rPr>
              <a:t>Formada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por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más</a:t>
            </a:r>
            <a:r>
              <a:rPr lang="en-GB" dirty="0" smtClean="0">
                <a:solidFill>
                  <a:schemeClr val="bg1"/>
                </a:solidFill>
              </a:rPr>
              <a:t> de 70 </a:t>
            </a:r>
            <a:r>
              <a:rPr lang="en-GB" dirty="0" err="1" smtClean="0">
                <a:solidFill>
                  <a:schemeClr val="bg1"/>
                </a:solidFill>
              </a:rPr>
              <a:t>aceleradores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inversores</a:t>
            </a:r>
            <a:r>
              <a:rPr lang="en-GB" dirty="0" smtClean="0">
                <a:solidFill>
                  <a:schemeClr val="bg1"/>
                </a:solidFill>
              </a:rPr>
              <a:t> y </a:t>
            </a:r>
            <a:r>
              <a:rPr lang="en-GB" dirty="0" err="1" smtClean="0">
                <a:solidFill>
                  <a:schemeClr val="bg1"/>
                </a:solidFill>
              </a:rPr>
              <a:t>socios</a:t>
            </a:r>
            <a:r>
              <a:rPr lang="en-GB" dirty="0" smtClean="0">
                <a:solidFill>
                  <a:schemeClr val="bg1"/>
                </a:solidFill>
              </a:rPr>
              <a:t> en </a:t>
            </a:r>
            <a:r>
              <a:rPr lang="en-GB" dirty="0" err="1" smtClean="0">
                <a:solidFill>
                  <a:schemeClr val="bg1"/>
                </a:solidFill>
              </a:rPr>
              <a:t>todo</a:t>
            </a:r>
            <a:r>
              <a:rPr lang="en-GB" dirty="0" smtClean="0">
                <a:solidFill>
                  <a:schemeClr val="bg1"/>
                </a:solidFill>
              </a:rPr>
              <a:t> el </a:t>
            </a:r>
            <a:r>
              <a:rPr lang="en-GB" dirty="0" err="1" smtClean="0">
                <a:solidFill>
                  <a:schemeClr val="bg1"/>
                </a:solidFill>
              </a:rPr>
              <a:t>mundo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620" y="4266941"/>
            <a:ext cx="1082180" cy="1100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56" y="4335973"/>
            <a:ext cx="962463" cy="962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8" y="4405141"/>
            <a:ext cx="824128" cy="824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69" y="4325777"/>
            <a:ext cx="1381992" cy="9908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32" y="4421916"/>
            <a:ext cx="1438275" cy="790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37" y="4400787"/>
            <a:ext cx="2260809" cy="915852"/>
          </a:xfrm>
          <a:prstGeom prst="rect">
            <a:avLst/>
          </a:prstGeom>
          <a:solidFill>
            <a:srgbClr val="00B3F2"/>
          </a:solidFill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7346" y="301828"/>
            <a:ext cx="11122269" cy="97203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r>
              <a:rPr lang="en-US" sz="4800" i="1" dirty="0">
                <a:solidFill>
                  <a:schemeClr val="bg1"/>
                </a:solidFill>
              </a:rPr>
              <a:t>¿</a:t>
            </a:r>
            <a:r>
              <a:rPr lang="en-US" sz="4800" i="1" dirty="0" err="1">
                <a:solidFill>
                  <a:schemeClr val="bg1"/>
                </a:solidFill>
              </a:rPr>
              <a:t>Qué</a:t>
            </a:r>
            <a:r>
              <a:rPr lang="en-US" sz="4800" i="1" dirty="0">
                <a:solidFill>
                  <a:schemeClr val="bg1"/>
                </a:solidFill>
              </a:rPr>
              <a:t> </a:t>
            </a:r>
            <a:r>
              <a:rPr lang="en-US" sz="4800" i="1" dirty="0" err="1">
                <a:solidFill>
                  <a:schemeClr val="bg1"/>
                </a:solidFill>
              </a:rPr>
              <a:t>es</a:t>
            </a:r>
            <a:r>
              <a:rPr lang="en-US" sz="4800" i="1" dirty="0">
                <a:solidFill>
                  <a:schemeClr val="bg1"/>
                </a:solidFill>
              </a:rPr>
              <a:t> </a:t>
            </a:r>
            <a:r>
              <a:rPr lang="en-US" sz="4800" i="1" dirty="0" smtClean="0">
                <a:solidFill>
                  <a:schemeClr val="bg1"/>
                </a:solidFill>
              </a:rPr>
              <a:t>la Stripe Atlas Network? 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2800" i="1" smtClean="0"/>
              <a:t>Merchise Startup Circle: </a:t>
            </a:r>
            <a:r>
              <a:rPr lang="en-US" sz="2800" smtClean="0"/>
              <a:t>Stripe Atlas en Cuba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44" y="1328423"/>
            <a:ext cx="3278010" cy="29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">
  <a:themeElements>
    <a:clrScheme name="Merchise">
      <a:dk1>
        <a:srgbClr val="2C3C43"/>
      </a:dk1>
      <a:lt1>
        <a:srgbClr val="2C3C43"/>
      </a:lt1>
      <a:dk2>
        <a:srgbClr val="2C3C43"/>
      </a:dk2>
      <a:lt2>
        <a:srgbClr val="EBEBEB"/>
      </a:lt2>
      <a:accent1>
        <a:srgbClr val="BF9000"/>
      </a:accent1>
      <a:accent2>
        <a:srgbClr val="C99801"/>
      </a:accent2>
      <a:accent3>
        <a:srgbClr val="C99801"/>
      </a:accent3>
      <a:accent4>
        <a:srgbClr val="BF9000"/>
      </a:accent4>
      <a:accent5>
        <a:srgbClr val="C42F1A"/>
      </a:accent5>
      <a:accent6>
        <a:srgbClr val="918655"/>
      </a:accent6>
      <a:hlink>
        <a:srgbClr val="0070C0"/>
      </a:hlink>
      <a:folHlink>
        <a:srgbClr val="0070C0"/>
      </a:folHlink>
    </a:clrScheme>
    <a:fontScheme name="Custom 1">
      <a:majorFont>
        <a:latin typeface="Trebuchet MS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usiness Plan" id="{F1459F4E-AF95-41D0-BD29-6E562D7CF35A}" vid="{C9648994-0A99-436A-A1A3-4C222FC267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538</Words>
  <Application>Microsoft Office PowerPoint</Application>
  <PresentationFormat>Widescreen</PresentationFormat>
  <Paragraphs>78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Exo</vt:lpstr>
      <vt:lpstr>Gulim</vt:lpstr>
      <vt:lpstr>Segoe UI</vt:lpstr>
      <vt:lpstr>Trebuchet MS</vt:lpstr>
      <vt:lpstr>Wingdings</vt:lpstr>
      <vt:lpstr>Business Plan</vt:lpstr>
      <vt:lpstr>Merchise Startup Circle</vt:lpstr>
      <vt:lpstr>Stripe Atlas en Cuba</vt:lpstr>
      <vt:lpstr>¿Qué es Stripe?</vt:lpstr>
      <vt:lpstr>¿Qué es Stripe Atlas?</vt:lpstr>
      <vt:lpstr>¿Qué es Stripe Atlas?</vt:lpstr>
      <vt:lpstr>Stripe Atlas en Cuba</vt:lpstr>
      <vt:lpstr>Stripe Atlas en Cuba</vt:lpstr>
      <vt:lpstr>¿Cómo acceder a Stripe Atlas?</vt:lpstr>
      <vt:lpstr>¿Qué es la Stripe Atlas Network? </vt:lpstr>
      <vt:lpstr>¿Como acceder a Atlas en Cuba?</vt:lpstr>
      <vt:lpstr>Merchise Startup Circle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Stripe + Atlas?</dc:title>
  <dc:creator>rei</dc:creator>
  <cp:lastModifiedBy>Microsoft</cp:lastModifiedBy>
  <cp:revision>64</cp:revision>
  <dcterms:created xsi:type="dcterms:W3CDTF">2016-04-22T01:33:44Z</dcterms:created>
  <dcterms:modified xsi:type="dcterms:W3CDTF">2016-04-24T20:55:00Z</dcterms:modified>
</cp:coreProperties>
</file>