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Черкезян Кристинэ" userId="6cc782d8-63de-4ea7-a392-48191cda3972" providerId="ADAL" clId="{EE656D7F-37E9-482E-A845-FD97FF7B7EA3}"/>
    <pc:docChg chg="addSld modSld">
      <pc:chgData name="Черкезян Кристинэ" userId="6cc782d8-63de-4ea7-a392-48191cda3972" providerId="ADAL" clId="{EE656D7F-37E9-482E-A845-FD97FF7B7EA3}" dt="2023-12-05T06:41:15.205" v="11" actId="22"/>
      <pc:docMkLst>
        <pc:docMk/>
      </pc:docMkLst>
      <pc:sldChg chg="addSp new mod">
        <pc:chgData name="Черкезян Кристинэ" userId="6cc782d8-63de-4ea7-a392-48191cda3972" providerId="ADAL" clId="{EE656D7F-37E9-482E-A845-FD97FF7B7EA3}" dt="2023-12-05T06:39:31.748" v="6" actId="22"/>
        <pc:sldMkLst>
          <pc:docMk/>
          <pc:sldMk cId="3694127132" sldId="256"/>
        </pc:sldMkLst>
        <pc:picChg chg="add">
          <ac:chgData name="Черкезян Кристинэ" userId="6cc782d8-63de-4ea7-a392-48191cda3972" providerId="ADAL" clId="{EE656D7F-37E9-482E-A845-FD97FF7B7EA3}" dt="2023-12-05T06:39:31.748" v="6" actId="22"/>
          <ac:picMkLst>
            <pc:docMk/>
            <pc:sldMk cId="3694127132" sldId="256"/>
            <ac:picMk id="5" creationId="{A0EA25F1-5BBB-4E45-9C82-1C30D20E2840}"/>
          </ac:picMkLst>
        </pc:picChg>
      </pc:sldChg>
      <pc:sldChg chg="addSp add mod">
        <pc:chgData name="Черкезян Кристинэ" userId="6cc782d8-63de-4ea7-a392-48191cda3972" providerId="ADAL" clId="{EE656D7F-37E9-482E-A845-FD97FF7B7EA3}" dt="2023-12-05T06:39:57.264" v="7" actId="22"/>
        <pc:sldMkLst>
          <pc:docMk/>
          <pc:sldMk cId="4199389430" sldId="257"/>
        </pc:sldMkLst>
        <pc:picChg chg="add">
          <ac:chgData name="Черкезян Кристинэ" userId="6cc782d8-63de-4ea7-a392-48191cda3972" providerId="ADAL" clId="{EE656D7F-37E9-482E-A845-FD97FF7B7EA3}" dt="2023-12-05T06:39:57.264" v="7" actId="22"/>
          <ac:picMkLst>
            <pc:docMk/>
            <pc:sldMk cId="4199389430" sldId="257"/>
            <ac:picMk id="5" creationId="{08C3B8E0-1252-4B78-B18C-043E614F1A5B}"/>
          </ac:picMkLst>
        </pc:picChg>
      </pc:sldChg>
      <pc:sldChg chg="addSp add mod">
        <pc:chgData name="Черкезян Кристинэ" userId="6cc782d8-63de-4ea7-a392-48191cda3972" providerId="ADAL" clId="{EE656D7F-37E9-482E-A845-FD97FF7B7EA3}" dt="2023-12-05T06:40:15.262" v="8" actId="22"/>
        <pc:sldMkLst>
          <pc:docMk/>
          <pc:sldMk cId="1814900526" sldId="258"/>
        </pc:sldMkLst>
        <pc:picChg chg="add">
          <ac:chgData name="Черкезян Кристинэ" userId="6cc782d8-63de-4ea7-a392-48191cda3972" providerId="ADAL" clId="{EE656D7F-37E9-482E-A845-FD97FF7B7EA3}" dt="2023-12-05T06:40:15.262" v="8" actId="22"/>
          <ac:picMkLst>
            <pc:docMk/>
            <pc:sldMk cId="1814900526" sldId="258"/>
            <ac:picMk id="5" creationId="{B61F6168-63DE-447D-A29F-492189C869F8}"/>
          </ac:picMkLst>
        </pc:picChg>
      </pc:sldChg>
      <pc:sldChg chg="addSp add mod">
        <pc:chgData name="Черкезян Кристинэ" userId="6cc782d8-63de-4ea7-a392-48191cda3972" providerId="ADAL" clId="{EE656D7F-37E9-482E-A845-FD97FF7B7EA3}" dt="2023-12-05T06:40:29.591" v="9" actId="22"/>
        <pc:sldMkLst>
          <pc:docMk/>
          <pc:sldMk cId="1242116363" sldId="259"/>
        </pc:sldMkLst>
        <pc:picChg chg="add">
          <ac:chgData name="Черкезян Кристинэ" userId="6cc782d8-63de-4ea7-a392-48191cda3972" providerId="ADAL" clId="{EE656D7F-37E9-482E-A845-FD97FF7B7EA3}" dt="2023-12-05T06:40:29.591" v="9" actId="22"/>
          <ac:picMkLst>
            <pc:docMk/>
            <pc:sldMk cId="1242116363" sldId="259"/>
            <ac:picMk id="5" creationId="{2FA257F2-94CC-4E03-B60C-571A5F7FEA5D}"/>
          </ac:picMkLst>
        </pc:picChg>
      </pc:sldChg>
      <pc:sldChg chg="addSp add mod">
        <pc:chgData name="Черкезян Кристинэ" userId="6cc782d8-63de-4ea7-a392-48191cda3972" providerId="ADAL" clId="{EE656D7F-37E9-482E-A845-FD97FF7B7EA3}" dt="2023-12-05T06:40:44.243" v="10" actId="22"/>
        <pc:sldMkLst>
          <pc:docMk/>
          <pc:sldMk cId="3100064883" sldId="260"/>
        </pc:sldMkLst>
        <pc:picChg chg="add">
          <ac:chgData name="Черкезян Кристинэ" userId="6cc782d8-63de-4ea7-a392-48191cda3972" providerId="ADAL" clId="{EE656D7F-37E9-482E-A845-FD97FF7B7EA3}" dt="2023-12-05T06:40:44.243" v="10" actId="22"/>
          <ac:picMkLst>
            <pc:docMk/>
            <pc:sldMk cId="3100064883" sldId="260"/>
            <ac:picMk id="5" creationId="{CBE1E6F8-BF2C-4D87-BCDD-04758501407A}"/>
          </ac:picMkLst>
        </pc:picChg>
      </pc:sldChg>
      <pc:sldChg chg="addSp add mod">
        <pc:chgData name="Черкезян Кристинэ" userId="6cc782d8-63de-4ea7-a392-48191cda3972" providerId="ADAL" clId="{EE656D7F-37E9-482E-A845-FD97FF7B7EA3}" dt="2023-12-05T06:41:15.205" v="11" actId="22"/>
        <pc:sldMkLst>
          <pc:docMk/>
          <pc:sldMk cId="3418444623" sldId="261"/>
        </pc:sldMkLst>
        <pc:picChg chg="add">
          <ac:chgData name="Черкезян Кристинэ" userId="6cc782d8-63de-4ea7-a392-48191cda3972" providerId="ADAL" clId="{EE656D7F-37E9-482E-A845-FD97FF7B7EA3}" dt="2023-12-05T06:41:15.205" v="11" actId="22"/>
          <ac:picMkLst>
            <pc:docMk/>
            <pc:sldMk cId="3418444623" sldId="261"/>
            <ac:picMk id="5" creationId="{C529AF17-2559-42D3-9D03-31BB0F611845}"/>
          </ac:picMkLst>
        </pc:picChg>
      </pc:sldChg>
      <pc:sldMasterChg chg="addSldLayout">
        <pc:chgData name="Черкезян Кристинэ" userId="6cc782d8-63de-4ea7-a392-48191cda3972" providerId="ADAL" clId="{EE656D7F-37E9-482E-A845-FD97FF7B7EA3}" dt="2023-12-05T06:39:09.983" v="0" actId="680"/>
        <pc:sldMasterMkLst>
          <pc:docMk/>
          <pc:sldMasterMk cId="2605040678" sldId="2147483648"/>
        </pc:sldMasterMkLst>
        <pc:sldLayoutChg chg="add">
          <pc:chgData name="Черкезян Кристинэ" userId="6cc782d8-63de-4ea7-a392-48191cda3972" providerId="ADAL" clId="{EE656D7F-37E9-482E-A845-FD97FF7B7EA3}" dt="2023-12-05T06:39:09.983" v="0" actId="680"/>
          <pc:sldLayoutMkLst>
            <pc:docMk/>
            <pc:sldMasterMk cId="2605040678" sldId="2147483648"/>
            <pc:sldLayoutMk cId="520720683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F3403-1BCE-44F1-AC51-D9C3795BE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5458D2-107F-4478-8C7D-C5E2E40FF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2072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04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159AF-16D0-4494-9674-7A9054512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8B8831-6A99-4B5E-87B5-C88D80E09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EA25F1-5BBB-4E45-9C82-1C30D20E2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7314"/>
            <a:ext cx="12192000" cy="54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2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159AF-16D0-4494-9674-7A9054512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8B8831-6A99-4B5E-87B5-C88D80E09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C3B8E0-1252-4B78-B18C-043E614F1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674"/>
            <a:ext cx="12192000" cy="533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8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159AF-16D0-4494-9674-7A9054512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8B8831-6A99-4B5E-87B5-C88D80E09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1F6168-63DE-447D-A29F-492189C86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626"/>
            <a:ext cx="12192000" cy="55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0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159AF-16D0-4494-9674-7A9054512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8B8831-6A99-4B5E-87B5-C88D80E09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A257F2-94CC-4E03-B60C-571A5F7F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551"/>
            <a:ext cx="12192000" cy="552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159AF-16D0-4494-9674-7A9054512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8B8831-6A99-4B5E-87B5-C88D80E09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E1E6F8-BF2C-4D87-BCDD-04758501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071"/>
            <a:ext cx="12192000" cy="520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6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159AF-16D0-4494-9674-7A9054512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8B8831-6A99-4B5E-87B5-C88D80E09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29AF17-2559-42D3-9D03-31BB0F61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806"/>
            <a:ext cx="12192000" cy="558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446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Черкезян Кристинэ</dc:creator>
  <cp:lastModifiedBy>Черкезян Кристинэ</cp:lastModifiedBy>
  <cp:revision>1</cp:revision>
  <dcterms:created xsi:type="dcterms:W3CDTF">2023-12-05T06:39:08Z</dcterms:created>
  <dcterms:modified xsi:type="dcterms:W3CDTF">2023-12-05T06:41:32Z</dcterms:modified>
</cp:coreProperties>
</file>