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C6962-6938-2802-CF0B-EB211E2DB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AC863E-CE96-A019-68F2-7AC1B7FE5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2ABDF-3468-C6E1-CFCD-15FFB668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A50F-07EE-4A0C-BDC1-4EF51CC674B5}" type="datetimeFigureOut">
              <a:rPr lang="de-DE" smtClean="0"/>
              <a:t>30.10.2025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411C50-C65E-7A10-7EA1-CD8DFCB0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2330D5-40B3-96A2-0602-02E07538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D236-72AB-452C-B1B8-33B3B56F0F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44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8906D8-F0BC-707A-FAC9-77BF5F60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A236F5-9537-E3D5-88C4-D58F4C236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1E347B-B7B5-35D7-90A9-35631FC2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A50F-07EE-4A0C-BDC1-4EF51CC674B5}" type="datetimeFigureOut">
              <a:rPr lang="de-DE" smtClean="0"/>
              <a:t>30.10.2025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8C5FA8-71D5-A28A-E7F5-F5DDE1AB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ECC10-23B6-96C5-2118-0707C913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D236-72AB-452C-B1B8-33B3B56F0F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88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9A1F79-7858-7CD3-35D7-B3CBF0F1A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9B0004-D48E-AB76-FCCB-29E949226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E6CE25-B671-6C39-7DD3-809CEE73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A50F-07EE-4A0C-BDC1-4EF51CC674B5}" type="datetimeFigureOut">
              <a:rPr lang="de-DE" smtClean="0"/>
              <a:t>30.10.2025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568258-7F44-E0D6-F9E3-1F0FDC1C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430CC-0605-61DA-3628-13A6927B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D236-72AB-452C-B1B8-33B3B56F0F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09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11CFF-0839-6BB7-E399-2B7150D9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8C21B2-6025-64F7-91DF-3C761E57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B7B89C-142F-8BB2-C419-9A3C9755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A50F-07EE-4A0C-BDC1-4EF51CC674B5}" type="datetimeFigureOut">
              <a:rPr lang="de-DE" smtClean="0"/>
              <a:t>30.10.2025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A4B953-F28F-EDAC-9219-F1EA8674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CC65F-772C-250A-414F-D65EE76B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D236-72AB-452C-B1B8-33B3B56F0F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11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27D70-7CC4-8D0D-0473-C035CAF1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C356BB-4EB5-E666-4CA7-4E7F3FBDD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F42534-A048-261C-1D8B-6BC6E420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A50F-07EE-4A0C-BDC1-4EF51CC674B5}" type="datetimeFigureOut">
              <a:rPr lang="de-DE" smtClean="0"/>
              <a:t>30.10.2025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92E34E-89A8-FBE5-BC23-DAA29039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EDCC93-2484-80CA-47E0-39876B54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D236-72AB-452C-B1B8-33B3B56F0F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38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AD2FA-4076-EB89-0C47-B6915784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166D7D-C784-5EF6-A999-71BE910EA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2ECF8D-A735-754E-4678-504052CB7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6C2A65-E485-02E0-F7E9-6E4D8ADC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A50F-07EE-4A0C-BDC1-4EF51CC674B5}" type="datetimeFigureOut">
              <a:rPr lang="de-DE" smtClean="0"/>
              <a:t>30.10.2025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A4B3CD-69FB-5CDF-B81D-1AC00F73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BFE7F0-7AF6-EF78-ED8C-7055A9AC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D236-72AB-452C-B1B8-33B3B56F0F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09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83B12-FD5A-1223-7ECA-A3B59D31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42A5E8-EAC9-1617-5E26-04410AABB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2D3167-A3D7-A3A1-2A0E-04EF39B56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CDF3FE-D227-3805-0B26-D30545F96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2C4DF9-F6B9-7BDF-30DB-6230E0A55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0CAAF0-06AE-6194-C9C8-E8DCCE7C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A50F-07EE-4A0C-BDC1-4EF51CC674B5}" type="datetimeFigureOut">
              <a:rPr lang="de-DE" smtClean="0"/>
              <a:t>30.10.2025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6184BF-B80E-1926-FD3C-CBAB26D9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3F59C1-E439-F5C0-C7DD-D63779C7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D236-72AB-452C-B1B8-33B3B56F0F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68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DE937-5355-B14B-30E1-7EACD939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EE9C7B-1A44-1103-A779-78967ED8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A50F-07EE-4A0C-BDC1-4EF51CC674B5}" type="datetimeFigureOut">
              <a:rPr lang="de-DE" smtClean="0"/>
              <a:t>30.10.2025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81220C-C662-5800-83F6-688411A6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072BC2-D1FE-F277-A77E-B45DEF50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D236-72AB-452C-B1B8-33B3B56F0F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17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34E5F1-3AB9-7945-02A7-77A8A087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A50F-07EE-4A0C-BDC1-4EF51CC674B5}" type="datetimeFigureOut">
              <a:rPr lang="de-DE" smtClean="0"/>
              <a:t>30.10.2025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A14CD7-6A81-0341-0582-B20B51AF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D7E86A-5490-BC03-8341-534EA198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D236-72AB-452C-B1B8-33B3B56F0F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49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5350B-F0C6-7CA6-BE5C-7B8B0455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D1CF97-79B9-A2B3-7830-D3DAE8F5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6D11CF-6DFB-8F41-8908-08484BE3F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923853-3EFD-F5E2-BCBD-BC5E389D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A50F-07EE-4A0C-BDC1-4EF51CC674B5}" type="datetimeFigureOut">
              <a:rPr lang="de-DE" smtClean="0"/>
              <a:t>30.10.2025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44E6A0-91EE-ADD0-CD1A-ED390E27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9826C3-C2B7-744F-FA61-9FDF7FB7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D236-72AB-452C-B1B8-33B3B56F0F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72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323C3-7879-4DBE-E430-0ABBE86C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34E3C24-F6C0-F1B7-66E3-1FFEC723D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6BD2D8-C1E6-B9B2-E4BE-EEBE5CE02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47A422-3C98-E48C-C9AE-A037317BB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A50F-07EE-4A0C-BDC1-4EF51CC674B5}" type="datetimeFigureOut">
              <a:rPr lang="de-DE" smtClean="0"/>
              <a:t>30.10.2025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643925-58AE-1EC0-8993-85C7891A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74462C-C7B4-1A3A-0528-A0EC6848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D236-72AB-452C-B1B8-33B3B56F0F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51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B5F602-BFDD-17B6-B8B8-7366BE21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36D79A-9524-D075-5D5E-2E32CE2D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5E1FCB-CEA9-B72A-41AB-2D7A027DF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6BA50F-07EE-4A0C-BDC1-4EF51CC674B5}" type="datetimeFigureOut">
              <a:rPr lang="de-DE" smtClean="0"/>
              <a:t>30.10.2025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A72410-D92D-1643-9E64-D722D3B5A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20F98D-7775-B389-DBF2-FA748C228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6ED236-72AB-452C-B1B8-33B3B56F0F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83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arcgis.com/calcite-design-system/components/button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s.arcgis.com/calcite-design-system/icons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475542-4F58-52BB-BF96-2CA25E100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calcite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ADB185-FA07-350D-3599-3984A9D54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616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93ED4-8E27-A80E-641F-4539E4C73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A749C908-CEA0-4CA7-6FBD-263DBAB95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938" y="0"/>
            <a:ext cx="7425062" cy="491296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3E96DDC-A62B-D996-7A97-0953ACAE9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602997" cy="11037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2E81E48-657B-D3C0-3463-093F6394D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9341"/>
            <a:ext cx="4410691" cy="216247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6D06873-CC52-326F-0B95-52C12E828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15105"/>
            <a:ext cx="5277587" cy="269595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9BCDCC6-95E3-3698-C005-1446AD3574F3}"/>
              </a:ext>
            </a:extLst>
          </p:cNvPr>
          <p:cNvSpPr txBox="1"/>
          <p:nvPr/>
        </p:nvSpPr>
        <p:spPr>
          <a:xfrm>
            <a:off x="7563173" y="5889356"/>
            <a:ext cx="284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highlight>
                  <a:srgbClr val="FFFF00"/>
                </a:highlight>
              </a:rPr>
              <a:t>Src</a:t>
            </a:r>
            <a:r>
              <a:rPr lang="de-DE" b="1" dirty="0">
                <a:highlight>
                  <a:srgbClr val="FFFF00"/>
                </a:highlight>
              </a:rPr>
              <a:t>/</a:t>
            </a:r>
            <a:r>
              <a:rPr lang="de-DE" b="1" dirty="0" err="1">
                <a:highlight>
                  <a:srgbClr val="FFFF00"/>
                </a:highlight>
              </a:rPr>
              <a:t>routes</a:t>
            </a:r>
            <a:r>
              <a:rPr lang="de-DE" b="1" dirty="0">
                <a:highlight>
                  <a:srgbClr val="FFFF00"/>
                </a:highlight>
              </a:rPr>
              <a:t>/</a:t>
            </a:r>
            <a:r>
              <a:rPr lang="de-DE" b="1" dirty="0" err="1">
                <a:highlight>
                  <a:srgbClr val="FFFF00"/>
                </a:highlight>
              </a:rPr>
              <a:t>AppRouter.jsx</a:t>
            </a:r>
            <a:endParaRPr lang="de-DE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67895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F123E-F185-8BD9-581F-08757827E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F0035CD-F41F-6BC8-7A61-00F71F94D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63" y="804496"/>
            <a:ext cx="7154273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64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55F40-DA5F-900E-B54B-A7A553B1B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A676D2A-8750-9001-D3BC-30E8D8247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1" y="776205"/>
            <a:ext cx="11736438" cy="580153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D06E17A-A48A-D73B-E279-D5F8226DADC8}"/>
              </a:ext>
            </a:extLst>
          </p:cNvPr>
          <p:cNvSpPr txBox="1"/>
          <p:nvPr/>
        </p:nvSpPr>
        <p:spPr>
          <a:xfrm>
            <a:off x="511443" y="280260"/>
            <a:ext cx="205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calcite</a:t>
            </a:r>
            <a:r>
              <a:rPr lang="de-DE" dirty="0"/>
              <a:t>-</a:t>
            </a:r>
            <a:r>
              <a:rPr lang="de-DE" dirty="0" err="1"/>
              <a:t>shell</a:t>
            </a:r>
            <a:r>
              <a:rPr lang="de-DE" dirty="0"/>
              <a:t>-panel</a:t>
            </a:r>
          </a:p>
        </p:txBody>
      </p:sp>
    </p:spTree>
    <p:extLst>
      <p:ext uri="{BB962C8B-B14F-4D97-AF65-F5344CB8AC3E}">
        <p14:creationId xmlns:p14="http://schemas.microsoft.com/office/powerpoint/2010/main" val="280970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13CC3-5B8B-CFC0-BECA-C2D537ABE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605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B7131-A3B6-C241-ACE1-5CDA58A4D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373E8BF-B51A-A81B-62BA-77905E0F3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5" y="1742839"/>
            <a:ext cx="11574490" cy="337232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8A1F8D7-628A-C8B2-E6D0-7FCBF2D2BA1A}"/>
              </a:ext>
            </a:extLst>
          </p:cNvPr>
          <p:cNvSpPr txBox="1"/>
          <p:nvPr/>
        </p:nvSpPr>
        <p:spPr>
          <a:xfrm>
            <a:off x="449451" y="867905"/>
            <a:ext cx="149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calcite</a:t>
            </a:r>
            <a:r>
              <a:rPr lang="de-DE" dirty="0"/>
              <a:t>-panel</a:t>
            </a:r>
          </a:p>
        </p:txBody>
      </p:sp>
    </p:spTree>
    <p:extLst>
      <p:ext uri="{BB962C8B-B14F-4D97-AF65-F5344CB8AC3E}">
        <p14:creationId xmlns:p14="http://schemas.microsoft.com/office/powerpoint/2010/main" val="36872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A40B1-980D-A572-1DE9-701F6C917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154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8058F-9E22-D884-B71B-F0FBD278E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022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70441-8323-8000-5D2F-917EFFA49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35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F9BB0-3E45-1F42-960F-5957FB371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0923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6333A-AEF7-A341-A761-2522846E4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74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59A4C1-F27D-AAB9-4404-52208D92EB38}"/>
              </a:ext>
            </a:extLst>
          </p:cNvPr>
          <p:cNvSpPr txBox="1"/>
          <p:nvPr/>
        </p:nvSpPr>
        <p:spPr>
          <a:xfrm>
            <a:off x="0" y="0"/>
            <a:ext cx="498373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vite@latest</a:t>
            </a:r>
            <a:r>
              <a:rPr lang="de-DE" dirty="0"/>
              <a:t> npm1 -- --template </a:t>
            </a:r>
            <a:r>
              <a:rPr lang="de-DE" dirty="0" err="1"/>
              <a:t>react</a:t>
            </a:r>
            <a:endParaRPr lang="de-DE" dirty="0"/>
          </a:p>
          <a:p>
            <a:endParaRPr lang="de-DE" dirty="0"/>
          </a:p>
          <a:p>
            <a:r>
              <a:rPr lang="de-DE" dirty="0"/>
              <a:t>React | JavaScript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cd npm1</a:t>
            </a:r>
          </a:p>
          <a:p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@esri/calcite-components</a:t>
            </a:r>
          </a:p>
          <a:p>
            <a:endParaRPr lang="de-DE" dirty="0"/>
          </a:p>
          <a:p>
            <a:r>
              <a:rPr lang="de-DE" dirty="0" err="1"/>
              <a:t>Aim</a:t>
            </a:r>
            <a:r>
              <a:rPr lang="de-DE" dirty="0"/>
              <a:t> 1: Button</a:t>
            </a:r>
          </a:p>
          <a:p>
            <a:r>
              <a:rPr lang="de-DE" dirty="0"/>
              <a:t>-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in index.html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E5EA44F-A574-AB70-3D5F-AC4A1923F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5323"/>
            <a:ext cx="4667901" cy="207674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4A2067A-2973-AFB2-DE6B-9A015B57A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16258"/>
            <a:ext cx="4804475" cy="193187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26F6069-C9D0-C721-265D-376366AE0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531" y="545025"/>
            <a:ext cx="7882663" cy="24306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2CEAFE4-4525-C181-4A16-2E0F8BBD5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923" y="3228123"/>
            <a:ext cx="5344271" cy="362000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5A21B92-8A5D-6217-7EE1-8DEC6A8E36FF}"/>
              </a:ext>
            </a:extLst>
          </p:cNvPr>
          <p:cNvSpPr txBox="1"/>
          <p:nvPr/>
        </p:nvSpPr>
        <p:spPr>
          <a:xfrm>
            <a:off x="4983738" y="3461734"/>
            <a:ext cx="2060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Auskommentieren der </a:t>
            </a:r>
            <a:r>
              <a:rPr lang="de-DE" dirty="0" err="1"/>
              <a:t>defaults</a:t>
            </a:r>
            <a:r>
              <a:rPr lang="de-DE" dirty="0"/>
              <a:t>: Button verschwindet!</a:t>
            </a:r>
          </a:p>
        </p:txBody>
      </p:sp>
    </p:spTree>
    <p:extLst>
      <p:ext uri="{BB962C8B-B14F-4D97-AF65-F5344CB8AC3E}">
        <p14:creationId xmlns:p14="http://schemas.microsoft.com/office/powerpoint/2010/main" val="1062720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5ADD6-0236-4260-1F29-CB9EE474C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842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28CF8-341B-775F-A55D-9DD89C5AC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809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103D6-139F-210B-7796-56FFD4816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502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99E69-739B-D95A-4E94-BAB2C2ED4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41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6BF64-8835-F78B-63FA-FC0CD7A3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732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DF3D6-F9F2-B206-6EFC-7D8335659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248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7C99C-EEE1-C84A-88DD-A176B5CCF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799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65F82-83E3-EAB6-8FFF-27670891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2763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BD05B-8C9B-CD3A-73DD-CD08A3878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728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E18B8-4DEE-BBAD-114A-E67EED49C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06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9DC3E4B-C4C1-5A23-1F4F-A1B006E4D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57" y="1061707"/>
            <a:ext cx="8859486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24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DEE90-7837-3A93-1859-D4778BD14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949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2846D-57EC-830E-04DD-B7863EF6E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0316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67250-A227-BC2A-7F1B-2CF08C126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98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1AD31-5AEB-8E09-1EE7-F816EEBE0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25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2DDF5-5A77-5B28-89AF-F81EBBF50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1210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DB7D5-4874-8859-F6F5-D02D27E66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229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244D2-128C-B79F-39EE-809A82031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716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5F0BC-954A-BF45-ED18-CCB046CF3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648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EB4A7-C4A2-525D-3055-B3C150BE2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590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48BB7-EC93-7AE8-6480-9B2167363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19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AEF81F6-96D0-6E02-CCD8-B1E3F61AE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57" y="1156970"/>
            <a:ext cx="8859486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88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44D21-C2DF-A6CD-7215-EDFB28521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547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041D8-0700-55D9-111F-C314A67FD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4645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238EE-97C6-85E2-53DB-D7276C9B2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191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44DDF-2C4D-14AA-1F26-2EAD8648D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7065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D5EB3-738F-558D-DC8D-86752267B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8034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5C523-C9A8-E09C-2CDA-587CE1A85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8769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08C2A-964C-C1DE-E6E6-308805941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2828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FC9FA-D76E-68C2-30E1-037549C36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61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C2A3D-EF5E-4B35-9A33-9FA217C18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4121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0AF12-2940-AFDF-0958-4807422A5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86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E29F3-B1D9-E0E4-AF7F-0EB6DE3FB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F5318C2-D86E-5097-FCDB-D3349779F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83" y="1180786"/>
            <a:ext cx="8840434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581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9728D-C3C3-D607-396B-DF2424004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2389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CB008-3A74-99AE-5E86-9C7F1BAE8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5028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4F191-FC16-00DA-7C00-ED6A7F082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1349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73522-8F05-9EA7-5345-047AE321C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0002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BE34F-7D32-3EF4-10D3-82A662ED8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2725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685DC-9432-D5AC-FB37-197A87C26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1149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4EA08-4CD3-7565-7DA7-DC8405B6C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9992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E6F99-311E-ED93-D6CD-90F23B52E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81130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4573C-FDA3-A883-8F87-021DFC3DC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897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8F338-3A7E-530C-0576-541EDEC9D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12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14C67A-53FB-FA1B-4E34-6FE201476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393722F-97E9-F578-A088-1217737EC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8" y="567978"/>
            <a:ext cx="3086531" cy="149563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0BCA9A0-87E8-F601-59B5-651DC9211870}"/>
              </a:ext>
            </a:extLst>
          </p:cNvPr>
          <p:cNvSpPr txBox="1"/>
          <p:nvPr/>
        </p:nvSpPr>
        <p:spPr>
          <a:xfrm>
            <a:off x="0" y="38769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3"/>
              </a:rPr>
              <a:t>Button | Calcite Design System | </a:t>
            </a:r>
            <a:r>
              <a:rPr lang="it-IT" dirty="0" err="1">
                <a:hlinkClick r:id="rId3"/>
              </a:rPr>
              <a:t>Esri</a:t>
            </a:r>
            <a:r>
              <a:rPr lang="it-IT" dirty="0">
                <a:hlinkClick r:id="rId3"/>
              </a:rPr>
              <a:t> Developer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90169E6-4B96-49F9-AC9B-426D4B1CA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512" y="2122751"/>
            <a:ext cx="10307488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912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74539-76CF-14E3-F31D-715F41439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0687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A73CB-DB76-F1B8-A84E-A341B9BA8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4453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FE996-E502-C141-3EED-0E6E634D9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644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D79E4-7210-1AB5-7B7E-3B2D17C67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2588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B475F-D167-41F5-33C8-2C2A9A2BB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5599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B47E8-02D1-8680-02B4-5913CB68B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2578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217C3-5A8B-0F45-248F-0DC381BA8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8790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5C969-D37B-065D-6CB5-29BA32B02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47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D8C90-4983-89E7-9ECE-F855D4509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3E83ED9-5724-6D66-DBE9-04E02487F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1256997"/>
            <a:ext cx="5344271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5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8B0AE-5001-2FA6-9A25-BBFBE4D72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39BC2054-24C0-5F61-1E72-EB8E9105E35C}"/>
              </a:ext>
            </a:extLst>
          </p:cNvPr>
          <p:cNvSpPr txBox="1"/>
          <p:nvPr/>
        </p:nvSpPr>
        <p:spPr>
          <a:xfrm>
            <a:off x="182106" y="195042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Icon </a:t>
            </a:r>
            <a:r>
              <a:rPr lang="de-DE" dirty="0" err="1">
                <a:hlinkClick r:id="rId2"/>
              </a:rPr>
              <a:t>search</a:t>
            </a:r>
            <a:r>
              <a:rPr lang="de-DE" dirty="0">
                <a:hlinkClick r:id="rId2"/>
              </a:rPr>
              <a:t> | Calcite Design System | Esri Developer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0A67815-2939-A955-A794-B8841A8D3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41" y="809963"/>
            <a:ext cx="8869013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2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231EC-4769-81B8-563E-E631D7C88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8C4F4B3-1EF1-116D-F8A7-01ED77D4F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72" y="918812"/>
            <a:ext cx="8992855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8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Breitbild</PresentationFormat>
  <Paragraphs>14</Paragraphs>
  <Slides>67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67</vt:i4>
      </vt:variant>
    </vt:vector>
  </HeadingPairs>
  <TitlesOfParts>
    <vt:vector size="71" baseType="lpstr">
      <vt:lpstr>Aptos</vt:lpstr>
      <vt:lpstr>Aptos Display</vt:lpstr>
      <vt:lpstr>Arial</vt:lpstr>
      <vt:lpstr>Office</vt:lpstr>
      <vt:lpstr>calcite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Anja Karg</dc:creator>
  <cp:lastModifiedBy>Anja Karg</cp:lastModifiedBy>
  <cp:revision>2</cp:revision>
  <dcterms:created xsi:type="dcterms:W3CDTF">2025-10-30T01:54:46Z</dcterms:created>
  <dcterms:modified xsi:type="dcterms:W3CDTF">2025-10-30T03:45:48Z</dcterms:modified>
</cp:coreProperties>
</file>