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5" d="100"/>
          <a:sy n="205" d="100"/>
        </p:scale>
        <p:origin x="-1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4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4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9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2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3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9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2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3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80C8-50B3-BE49-AF41-635F52E5450C}" type="datetimeFigureOut">
              <a:rPr lang="en-US" smtClean="0"/>
              <a:t>11/28/20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E58FD-7A29-944A-A274-18CF3ADAD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9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2453269" y="1951463"/>
            <a:ext cx="24780" cy="1635513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2453268" y="3586976"/>
            <a:ext cx="2372732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2484244" y="3277220"/>
            <a:ext cx="2230244" cy="266390"/>
          </a:xfrm>
          <a:custGeom>
            <a:avLst/>
            <a:gdLst>
              <a:gd name="connsiteX0" fmla="*/ 0 w 2230244"/>
              <a:gd name="connsiteY0" fmla="*/ 266390 h 266390"/>
              <a:gd name="connsiteX1" fmla="*/ 148683 w 2230244"/>
              <a:gd name="connsiteY1" fmla="*/ 154878 h 266390"/>
              <a:gd name="connsiteX2" fmla="*/ 328341 w 2230244"/>
              <a:gd name="connsiteY2" fmla="*/ 80536 h 266390"/>
              <a:gd name="connsiteX3" fmla="*/ 563756 w 2230244"/>
              <a:gd name="connsiteY3" fmla="*/ 43365 h 266390"/>
              <a:gd name="connsiteX4" fmla="*/ 935463 w 2230244"/>
              <a:gd name="connsiteY4" fmla="*/ 18585 h 266390"/>
              <a:gd name="connsiteX5" fmla="*/ 1214244 w 2230244"/>
              <a:gd name="connsiteY5" fmla="*/ 0 h 266390"/>
              <a:gd name="connsiteX6" fmla="*/ 1647902 w 2230244"/>
              <a:gd name="connsiteY6" fmla="*/ 37170 h 266390"/>
              <a:gd name="connsiteX7" fmla="*/ 1994829 w 2230244"/>
              <a:gd name="connsiteY7" fmla="*/ 130097 h 266390"/>
              <a:gd name="connsiteX8" fmla="*/ 2230244 w 2230244"/>
              <a:gd name="connsiteY8" fmla="*/ 235414 h 2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30244" h="266390">
                <a:moveTo>
                  <a:pt x="0" y="266390"/>
                </a:moveTo>
                <a:lnTo>
                  <a:pt x="148683" y="154878"/>
                </a:lnTo>
                <a:lnTo>
                  <a:pt x="328341" y="80536"/>
                </a:lnTo>
                <a:lnTo>
                  <a:pt x="563756" y="43365"/>
                </a:lnTo>
                <a:lnTo>
                  <a:pt x="935463" y="18585"/>
                </a:lnTo>
                <a:lnTo>
                  <a:pt x="1214244" y="0"/>
                </a:lnTo>
                <a:lnTo>
                  <a:pt x="1647902" y="37170"/>
                </a:lnTo>
                <a:lnTo>
                  <a:pt x="1994829" y="130097"/>
                </a:lnTo>
                <a:lnTo>
                  <a:pt x="2230244" y="235414"/>
                </a:lnTo>
              </a:path>
            </a:pathLst>
          </a:custGeom>
          <a:ln w="38100" cmpd="sng">
            <a:solidFill>
              <a:schemeClr val="accent6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509024" y="2707268"/>
            <a:ext cx="2224049" cy="315952"/>
          </a:xfrm>
          <a:custGeom>
            <a:avLst/>
            <a:gdLst>
              <a:gd name="connsiteX0" fmla="*/ 0 w 2224049"/>
              <a:gd name="connsiteY0" fmla="*/ 117708 h 315952"/>
              <a:gd name="connsiteX1" fmla="*/ 328342 w 2224049"/>
              <a:gd name="connsiteY1" fmla="*/ 247805 h 315952"/>
              <a:gd name="connsiteX2" fmla="*/ 755805 w 2224049"/>
              <a:gd name="connsiteY2" fmla="*/ 297366 h 315952"/>
              <a:gd name="connsiteX3" fmla="*/ 1084147 w 2224049"/>
              <a:gd name="connsiteY3" fmla="*/ 315952 h 315952"/>
              <a:gd name="connsiteX4" fmla="*/ 1468244 w 2224049"/>
              <a:gd name="connsiteY4" fmla="*/ 297366 h 315952"/>
              <a:gd name="connsiteX5" fmla="*/ 1864732 w 2224049"/>
              <a:gd name="connsiteY5" fmla="*/ 210634 h 315952"/>
              <a:gd name="connsiteX6" fmla="*/ 2069171 w 2224049"/>
              <a:gd name="connsiteY6" fmla="*/ 99122 h 315952"/>
              <a:gd name="connsiteX7" fmla="*/ 2224049 w 2224049"/>
              <a:gd name="connsiteY7" fmla="*/ 0 h 315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4049" h="315952">
                <a:moveTo>
                  <a:pt x="0" y="117708"/>
                </a:moveTo>
                <a:lnTo>
                  <a:pt x="328342" y="247805"/>
                </a:lnTo>
                <a:lnTo>
                  <a:pt x="755805" y="297366"/>
                </a:lnTo>
                <a:lnTo>
                  <a:pt x="1084147" y="315952"/>
                </a:lnTo>
                <a:lnTo>
                  <a:pt x="1468244" y="297366"/>
                </a:lnTo>
                <a:lnTo>
                  <a:pt x="1864732" y="210634"/>
                </a:lnTo>
                <a:lnTo>
                  <a:pt x="2069171" y="99122"/>
                </a:lnTo>
                <a:lnTo>
                  <a:pt x="2224049" y="0"/>
                </a:lnTo>
              </a:path>
            </a:pathLst>
          </a:custGeom>
          <a:ln w="38100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496634" y="2211659"/>
            <a:ext cx="2224049" cy="359317"/>
          </a:xfrm>
          <a:custGeom>
            <a:avLst/>
            <a:gdLst>
              <a:gd name="connsiteX0" fmla="*/ 0 w 2224049"/>
              <a:gd name="connsiteY0" fmla="*/ 30975 h 359317"/>
              <a:gd name="connsiteX1" fmla="*/ 229220 w 2224049"/>
              <a:gd name="connsiteY1" fmla="*/ 148682 h 359317"/>
              <a:gd name="connsiteX2" fmla="*/ 353122 w 2224049"/>
              <a:gd name="connsiteY2" fmla="*/ 204439 h 359317"/>
              <a:gd name="connsiteX3" fmla="*/ 501805 w 2224049"/>
              <a:gd name="connsiteY3" fmla="*/ 278780 h 359317"/>
              <a:gd name="connsiteX4" fmla="*/ 731025 w 2224049"/>
              <a:gd name="connsiteY4" fmla="*/ 359317 h 359317"/>
              <a:gd name="connsiteX5" fmla="*/ 1096537 w 2224049"/>
              <a:gd name="connsiteY5" fmla="*/ 346926 h 359317"/>
              <a:gd name="connsiteX6" fmla="*/ 1307171 w 2224049"/>
              <a:gd name="connsiteY6" fmla="*/ 291170 h 359317"/>
              <a:gd name="connsiteX7" fmla="*/ 1765610 w 2224049"/>
              <a:gd name="connsiteY7" fmla="*/ 192048 h 359317"/>
              <a:gd name="connsiteX8" fmla="*/ 1976244 w 2224049"/>
              <a:gd name="connsiteY8" fmla="*/ 117707 h 359317"/>
              <a:gd name="connsiteX9" fmla="*/ 2131122 w 2224049"/>
              <a:gd name="connsiteY9" fmla="*/ 49561 h 359317"/>
              <a:gd name="connsiteX10" fmla="*/ 2131122 w 2224049"/>
              <a:gd name="connsiteY10" fmla="*/ 49561 h 359317"/>
              <a:gd name="connsiteX11" fmla="*/ 2224049 w 2224049"/>
              <a:gd name="connsiteY11" fmla="*/ 0 h 35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24049" h="359317">
                <a:moveTo>
                  <a:pt x="0" y="30975"/>
                </a:moveTo>
                <a:lnTo>
                  <a:pt x="229220" y="148682"/>
                </a:lnTo>
                <a:lnTo>
                  <a:pt x="353122" y="204439"/>
                </a:lnTo>
                <a:lnTo>
                  <a:pt x="501805" y="278780"/>
                </a:lnTo>
                <a:lnTo>
                  <a:pt x="731025" y="359317"/>
                </a:lnTo>
                <a:lnTo>
                  <a:pt x="1096537" y="346926"/>
                </a:lnTo>
                <a:lnTo>
                  <a:pt x="1307171" y="291170"/>
                </a:lnTo>
                <a:lnTo>
                  <a:pt x="1765610" y="192048"/>
                </a:lnTo>
                <a:lnTo>
                  <a:pt x="1976244" y="117707"/>
                </a:lnTo>
                <a:lnTo>
                  <a:pt x="2131122" y="49561"/>
                </a:lnTo>
                <a:lnTo>
                  <a:pt x="2131122" y="49561"/>
                </a:lnTo>
                <a:lnTo>
                  <a:pt x="2224049" y="0"/>
                </a:lnTo>
              </a:path>
            </a:pathLst>
          </a:custGeom>
          <a:ln w="38100" cmpd="sng"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6474" y="3621772"/>
            <a:ext cx="7620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Time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553397" y="2295356"/>
            <a:ext cx="1451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Arial"/>
                <a:cs typeface="Arial"/>
              </a:rPr>
              <a:t>Energy</a:t>
            </a:r>
            <a:endParaRPr lang="en-US" sz="900" dirty="0">
              <a:latin typeface="Arial"/>
              <a:cs typeface="Arial"/>
            </a:endParaRPr>
          </a:p>
        </p:txBody>
      </p:sp>
      <p:sp>
        <p:nvSpPr>
          <p:cNvPr id="13" name="Right Bracket 12"/>
          <p:cNvSpPr/>
          <p:nvPr/>
        </p:nvSpPr>
        <p:spPr>
          <a:xfrm>
            <a:off x="3611756" y="3026587"/>
            <a:ext cx="45719" cy="246222"/>
          </a:xfrm>
          <a:prstGeom prst="rightBracket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611756" y="3034764"/>
            <a:ext cx="9193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Arial"/>
                <a:cs typeface="Arial"/>
              </a:rPr>
              <a:t>Minimum Gap</a:t>
            </a:r>
            <a:endParaRPr lang="en-US" sz="800" dirty="0">
              <a:latin typeface="Arial"/>
              <a:cs typeface="Arial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911707" y="3221463"/>
            <a:ext cx="297364" cy="61953"/>
          </a:xfrm>
          <a:prstGeom prst="straightConnector1">
            <a:avLst/>
          </a:prstGeom>
          <a:ln w="9525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84244" y="3023220"/>
            <a:ext cx="584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Ground State</a:t>
            </a:r>
            <a:endParaRPr lang="en-US" sz="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776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Mercer</dc:creator>
  <cp:lastModifiedBy>John Mercer</cp:lastModifiedBy>
  <cp:revision>3</cp:revision>
  <dcterms:created xsi:type="dcterms:W3CDTF">2020-11-28T15:36:51Z</dcterms:created>
  <dcterms:modified xsi:type="dcterms:W3CDTF">2020-11-28T17:15:30Z</dcterms:modified>
</cp:coreProperties>
</file>