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Rockwell" panose="02060603020205020403" pitchFamily="18" charset="0"/>
              </a:rPr>
              <a:t>STI Projet 1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Jordan Mercier</a:t>
            </a:r>
          </a:p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Maximilian Vogel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Base de donnee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5977E-DE2F-47DB-A964-4EE036B2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077" y="1705600"/>
            <a:ext cx="7567845" cy="46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Authentification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de session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Contrôle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sur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chaque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 de la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connexion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du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rôle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Fonction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 header pour la redirection</a:t>
            </a:r>
          </a:p>
          <a:p>
            <a:pPr lvl="1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Boutons submit pour les envois de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formulaire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Liens, boutons</a:t>
            </a:r>
          </a:p>
          <a:p>
            <a:pPr lvl="1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latéral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dynamique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rôle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l’utilisateur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Question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3F440-542F-4E61-92A7-A3EBC76F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STI Projet 1</vt:lpstr>
      <vt:lpstr>Base de donnee</vt:lpstr>
      <vt:lpstr>Authentification</vt:lpstr>
      <vt:lpstr>Navigation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2019-10-10T10:34:28Z</dcterms:created>
  <dcterms:modified xsi:type="dcterms:W3CDTF">2019-10-10T10:50:43Z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