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04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3/22/17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3/22/17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3/22/17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MA415 OSHA Midterm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Katherine Mercurio; </a:t>
            </a:r>
            <a:r>
              <a:rPr lang="en-US" dirty="0" err="1" smtClean="0"/>
              <a:t>kmerc@bu.edu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23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my tidying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185122" y="-338936"/>
            <a:ext cx="4880485" cy="8393629"/>
          </a:xfrm>
        </p:spPr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n-US" dirty="0" smtClean="0"/>
              <a:t>Experimenting—playing around with data sets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Focusing on </a:t>
            </a:r>
            <a:r>
              <a:rPr lang="en-US" dirty="0" err="1" smtClean="0"/>
              <a:t>Osha</a:t>
            </a:r>
            <a:r>
              <a:rPr lang="en-US" dirty="0" smtClean="0"/>
              <a:t> and Viol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Adding more important columns from </a:t>
            </a:r>
            <a:r>
              <a:rPr lang="en-US" dirty="0" err="1" smtClean="0"/>
              <a:t>accid</a:t>
            </a:r>
            <a:endParaRPr lang="en-US" dirty="0" smtClean="0"/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Adding/fixing dates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Graphics</a:t>
            </a:r>
          </a:p>
          <a:p>
            <a:pPr marL="550926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2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Experimenting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Tried to merge all data sets</a:t>
            </a:r>
          </a:p>
          <a:p>
            <a:r>
              <a:rPr lang="en-US" dirty="0" smtClean="0"/>
              <a:t>Became too complex</a:t>
            </a:r>
          </a:p>
          <a:p>
            <a:r>
              <a:rPr lang="en-US" dirty="0" smtClean="0"/>
              <a:t>Refocused goal; decided to make a smaller, more accurate picture of dangerous work places with my cleaning instead of linking 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1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OSHA.dbf</a:t>
            </a:r>
            <a:r>
              <a:rPr lang="en-US" dirty="0" smtClean="0"/>
              <a:t> and </a:t>
            </a:r>
            <a:r>
              <a:rPr lang="en-US" dirty="0" err="1" smtClean="0"/>
              <a:t>viol.dbf</a:t>
            </a:r>
            <a:r>
              <a:rPr lang="en-US" dirty="0" smtClean="0"/>
              <a:t> (PART  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Libraries:</a:t>
            </a:r>
          </a:p>
          <a:p>
            <a:pPr lvl="1"/>
            <a:r>
              <a:rPr lang="en-US" dirty="0" smtClean="0"/>
              <a:t>Foreign</a:t>
            </a:r>
          </a:p>
          <a:p>
            <a:pPr lvl="1"/>
            <a:r>
              <a:rPr lang="en-US" dirty="0" err="1" smtClean="0"/>
              <a:t>Dplyr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Goals: </a:t>
            </a:r>
          </a:p>
          <a:p>
            <a:pPr lvl="1"/>
            <a:r>
              <a:rPr lang="en-US" dirty="0" smtClean="0"/>
              <a:t>Create a new data frame linking ACTIVITYNO from both dbf files and important </a:t>
            </a:r>
            <a:r>
              <a:rPr lang="en-US" dirty="0" err="1" smtClean="0"/>
              <a:t>atttributes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Functions:</a:t>
            </a:r>
          </a:p>
          <a:p>
            <a:pPr lvl="1"/>
            <a:r>
              <a:rPr lang="en-US" dirty="0" err="1" smtClean="0"/>
              <a:t>Read.dbf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Subsetting</a:t>
            </a:r>
            <a:endParaRPr lang="en-US" dirty="0" smtClean="0"/>
          </a:p>
          <a:p>
            <a:pPr lvl="1"/>
            <a:r>
              <a:rPr lang="en-US" dirty="0" smtClean="0"/>
              <a:t>Distinct/unique</a:t>
            </a:r>
          </a:p>
          <a:p>
            <a:pPr lvl="1"/>
            <a:r>
              <a:rPr lang="en-US" dirty="0" smtClean="0"/>
              <a:t>Join</a:t>
            </a:r>
          </a:p>
          <a:p>
            <a:pPr lvl="1"/>
            <a:r>
              <a:rPr lang="en-US" dirty="0" smtClean="0"/>
              <a:t>Filter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5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Accid.DBF</a:t>
            </a:r>
            <a:r>
              <a:rPr lang="en-US" dirty="0" smtClean="0"/>
              <a:t> (PART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Libraries:</a:t>
            </a:r>
          </a:p>
          <a:p>
            <a:pPr lvl="1"/>
            <a:r>
              <a:rPr lang="en-US" dirty="0" err="1" smtClean="0"/>
              <a:t>Plyr</a:t>
            </a:r>
            <a:endParaRPr lang="en-US" dirty="0" smtClean="0"/>
          </a:p>
          <a:p>
            <a:pPr lvl="1"/>
            <a:r>
              <a:rPr lang="en-US" dirty="0" err="1" smtClean="0"/>
              <a:t>Bbmisc</a:t>
            </a:r>
            <a:endParaRPr lang="en-US" dirty="0" smtClean="0"/>
          </a:p>
          <a:p>
            <a:pPr lvl="1"/>
            <a:r>
              <a:rPr lang="en-US" dirty="0" smtClean="0"/>
              <a:t>Foreign</a:t>
            </a:r>
          </a:p>
          <a:p>
            <a:pPr lvl="1"/>
            <a:r>
              <a:rPr lang="en-US" dirty="0" err="1" smtClean="0"/>
              <a:t>Dplyr</a:t>
            </a:r>
            <a:endParaRPr lang="en-US" dirty="0" smtClean="0"/>
          </a:p>
          <a:p>
            <a:pPr marL="448056" lvl="1" indent="0">
              <a:buNone/>
            </a:pPr>
            <a:endParaRPr lang="en-US" dirty="0" smtClean="0"/>
          </a:p>
          <a:p>
            <a:r>
              <a:rPr lang="en-US" dirty="0" smtClean="0"/>
              <a:t>Goal: incorporate </a:t>
            </a:r>
            <a:r>
              <a:rPr lang="en-US" dirty="0" err="1" smtClean="0"/>
              <a:t>accid</a:t>
            </a:r>
            <a:r>
              <a:rPr lang="en-US" dirty="0" smtClean="0"/>
              <a:t> columns into data frame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Functions: </a:t>
            </a:r>
          </a:p>
          <a:p>
            <a:pPr lvl="1"/>
            <a:r>
              <a:rPr lang="en-US" dirty="0" err="1" smtClean="0"/>
              <a:t>Read.dbf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Unique</a:t>
            </a:r>
          </a:p>
          <a:p>
            <a:pPr lvl="1"/>
            <a:r>
              <a:rPr lang="en-US" dirty="0" err="1" smtClean="0"/>
              <a:t>Subsetting</a:t>
            </a:r>
            <a:endParaRPr lang="en-US" dirty="0" smtClean="0"/>
          </a:p>
          <a:p>
            <a:pPr lvl="1"/>
            <a:r>
              <a:rPr lang="en-US" dirty="0" smtClean="0"/>
              <a:t>Join</a:t>
            </a:r>
          </a:p>
          <a:p>
            <a:pPr lvl="1"/>
            <a:r>
              <a:rPr lang="en-US" dirty="0" err="1" smtClean="0"/>
              <a:t>dropNamed</a:t>
            </a:r>
            <a:endParaRPr lang="en-US" dirty="0" smtClean="0"/>
          </a:p>
          <a:p>
            <a:pPr lvl="1"/>
            <a:r>
              <a:rPr lang="en-US" dirty="0" smtClean="0"/>
              <a:t>rename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6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up/adding dates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Library:</a:t>
            </a:r>
          </a:p>
          <a:p>
            <a:pPr lvl="1"/>
            <a:r>
              <a:rPr lang="en-US" dirty="0" err="1" smtClean="0"/>
              <a:t>Tidyr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Goal: separate issue date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Function:</a:t>
            </a:r>
          </a:p>
          <a:p>
            <a:pPr lvl="1"/>
            <a:r>
              <a:rPr lang="en-US" dirty="0" smtClean="0"/>
              <a:t>Separate</a:t>
            </a:r>
          </a:p>
          <a:p>
            <a:pPr lvl="1"/>
            <a:endParaRPr lang="en-US" dirty="0"/>
          </a:p>
          <a:p>
            <a:pPr marL="36576" indent="0">
              <a:buNone/>
            </a:pPr>
            <a:endParaRPr lang="en-US" dirty="0" smtClean="0"/>
          </a:p>
        </p:txBody>
      </p:sp>
      <p:pic>
        <p:nvPicPr>
          <p:cNvPr id="5" name="Picture 4" descr="Screen Shot 2017-03-22 at 2.0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65" y="3813858"/>
            <a:ext cx="6503747" cy="283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4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(PART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271840" cy="4525963"/>
          </a:xfrm>
        </p:spPr>
        <p:txBody>
          <a:bodyPr/>
          <a:lstStyle/>
          <a:p>
            <a:r>
              <a:rPr lang="en-US" dirty="0" smtClean="0"/>
              <a:t>Library:</a:t>
            </a:r>
          </a:p>
          <a:p>
            <a:pPr lvl="1"/>
            <a:r>
              <a:rPr lang="en-US" dirty="0" smtClean="0"/>
              <a:t>Ggplot2</a:t>
            </a:r>
          </a:p>
          <a:p>
            <a:pPr lvl="1"/>
            <a:r>
              <a:rPr lang="en-US" dirty="0" smtClean="0"/>
              <a:t>Graph is </a:t>
            </a:r>
            <a:r>
              <a:rPr lang="en-US" dirty="0" err="1" smtClean="0"/>
              <a:t>smooshed</a:t>
            </a:r>
            <a:r>
              <a:rPr lang="en-US" dirty="0" smtClean="0"/>
              <a:t> here because of lack of room</a:t>
            </a:r>
            <a:endParaRPr lang="en-US" dirty="0"/>
          </a:p>
        </p:txBody>
      </p:sp>
      <p:pic>
        <p:nvPicPr>
          <p:cNvPr id="5" name="Content Placeholder 4" descr="Screen Shot 2017-03-22 at 2.11.15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2" r="25522"/>
          <a:stretch>
            <a:fillRect/>
          </a:stretch>
        </p:blipFill>
        <p:spPr>
          <a:xfrm>
            <a:off x="2471583" y="1600200"/>
            <a:ext cx="6367759" cy="4525963"/>
          </a:xfrm>
        </p:spPr>
      </p:pic>
    </p:spTree>
    <p:extLst>
      <p:ext uri="{BB962C8B-B14F-4D97-AF65-F5344CB8AC3E}">
        <p14:creationId xmlns:p14="http://schemas.microsoft.com/office/powerpoint/2010/main" val="107195963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25</TotalTime>
  <Words>177</Words>
  <Application>Microsoft Macintosh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MA415 OSHA Midterm project</vt:lpstr>
      <vt:lpstr>Phases of my tidying</vt:lpstr>
      <vt:lpstr>Experimenting (PART 1)</vt:lpstr>
      <vt:lpstr>OSHA.dbf and viol.dbf (PART  2)</vt:lpstr>
      <vt:lpstr>Accid.DBF (PART 3)</vt:lpstr>
      <vt:lpstr>Cleaning up/adding dates (4)</vt:lpstr>
      <vt:lpstr>Graphics (PART 5)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MA415 OSHA Midterm project</dc:title>
  <dc:creator>Katie Mercurio</dc:creator>
  <cp:lastModifiedBy>Katie Mercurio</cp:lastModifiedBy>
  <cp:revision>2</cp:revision>
  <dcterms:created xsi:type="dcterms:W3CDTF">2017-03-22T17:47:33Z</dcterms:created>
  <dcterms:modified xsi:type="dcterms:W3CDTF">2017-03-22T18:13:02Z</dcterms:modified>
</cp:coreProperties>
</file>