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0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87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710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31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369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052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079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1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3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7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63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67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51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98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28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8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65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71909B-B894-4D8F-BA25-D3161C4501D2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4514D6-9ECC-41B5-8347-D02384FF2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4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28400" y="407963"/>
            <a:ext cx="8574622" cy="4151012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и исследование  средств управления транспортной установкой травления печатных плат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51476" y="4558975"/>
            <a:ext cx="6987645" cy="1388534"/>
          </a:xfrm>
        </p:spPr>
        <p:txBody>
          <a:bodyPr/>
          <a:lstStyle/>
          <a:p>
            <a:r>
              <a:rPr lang="ru-RU" dirty="0"/>
              <a:t>Подготовил студент</a:t>
            </a:r>
          </a:p>
          <a:p>
            <a:r>
              <a:rPr lang="ru-RU" dirty="0"/>
              <a:t>Группы № 772</a:t>
            </a:r>
          </a:p>
          <a:p>
            <a:r>
              <a:rPr lang="ru-RU" dirty="0"/>
              <a:t>Марсюков Н.В.</a:t>
            </a:r>
          </a:p>
        </p:txBody>
      </p:sp>
    </p:spTree>
    <p:extLst>
      <p:ext uri="{BB962C8B-B14F-4D97-AF65-F5344CB8AC3E}">
        <p14:creationId xmlns:p14="http://schemas.microsoft.com/office/powerpoint/2010/main" val="426792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291904"/>
            <a:ext cx="10018713" cy="749105"/>
          </a:xfrm>
        </p:spPr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6616" y="858056"/>
            <a:ext cx="10018713" cy="194893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orbel (Основной текст)"/>
                <a:cs typeface="Times New Roman" panose="02020603050405020304" pitchFamily="18" charset="0"/>
              </a:rPr>
              <a:t>Цель научно-исследовательской работы: анализ состава конструкции и размерных ограничений автоматизированной установки травления плат с целью организации микропроцессорного управления транспортными модулями установки.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67703" y="2624037"/>
            <a:ext cx="925654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Исходными данными для изучения являются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 (Основной текст)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	- описание транспортного штатива и силового блока управления к штативу от фирмы производителя «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Реабин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»;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 (Основной текст)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	- техническое описание микропроцессорного стенда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 1.1;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 (Основной текст)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	- дипломный проект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Бахарева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 В.А. (2015г).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 (Основной текст)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Объектом анализа является автоматизированная установка травления плат, предложенная и рассмотренная в первой редакции в дипломном проекте выпускника кафедры КИБЭВС  2015 г.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Бахарева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 В.А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7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8825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Исследование конструкции установки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547447"/>
            <a:ext cx="10018713" cy="225083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 </a:t>
            </a:r>
            <a:r>
              <a:rPr lang="ru-RU" dirty="0"/>
              <a:t>Исследуемая установка травления плата предназначена для эксплуатации в исследовательских и учебных лабораториях, в экспериментальных производственных участках, небольшом цехе, для изготовления моделей и прототипов.</a:t>
            </a:r>
          </a:p>
        </p:txBody>
      </p:sp>
    </p:spTree>
    <p:extLst>
      <p:ext uri="{BB962C8B-B14F-4D97-AF65-F5344CB8AC3E}">
        <p14:creationId xmlns:p14="http://schemas.microsoft.com/office/powerpoint/2010/main" val="163964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0901" y="745589"/>
            <a:ext cx="10018713" cy="504561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16591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 descr="img_tech_su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63" y="363540"/>
            <a:ext cx="7267638" cy="557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867172" y="6079590"/>
            <a:ext cx="145835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– Вентилятор; 2 – нагревательный элемент; 3 – ёмкости для реактивов;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 – датчики положения; 5 – магнит.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3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82368" y="464235"/>
            <a:ext cx="10018713" cy="5326966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98058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Picture 1" descr="image_axis_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093" y="168813"/>
            <a:ext cx="6452593" cy="52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97555" y="4597516"/>
            <a:ext cx="1028866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ea typeface="Times New Roman" panose="02020603050405020304" pitchFamily="18" charset="0"/>
            </a:endParaRP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ea typeface="Times New Roman" panose="02020603050405020304" pitchFamily="18" charset="0"/>
            </a:endParaRP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– штатив; 2 – перемещающаяся конструкция на оси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 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 – компоненты для сушки; 4 – основание держателя платы; 5 – подвешиваемый элемент; 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7 – область для размещения платы, внутри ёмкости; 8 – технологическая платформа; 9 передвигающаяся конструкция на оси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3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Цикловая диаграмма управления штативом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666999"/>
            <a:ext cx="10290348" cy="3818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Данная установка предполагает травление с использование субтрактивной технологии.</a:t>
            </a:r>
          </a:p>
          <a:p>
            <a:pPr marL="0" indent="0">
              <a:buNone/>
            </a:pPr>
            <a:r>
              <a:rPr lang="ru-RU" dirty="0"/>
              <a:t>В установке используется автоматизированное управление двигателями, с минимальным участием человека. Травление печатных плат проходит в 3 стадии :</a:t>
            </a:r>
          </a:p>
          <a:p>
            <a:r>
              <a:rPr lang="ru-RU" dirty="0"/>
              <a:t> - Травление;</a:t>
            </a:r>
          </a:p>
          <a:p>
            <a:r>
              <a:rPr lang="ru-RU" dirty="0"/>
              <a:t> - Очистка;</a:t>
            </a:r>
          </a:p>
          <a:p>
            <a:r>
              <a:rPr lang="ru-RU" dirty="0"/>
              <a:t> - Сушка;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88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0842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Анализ состава установки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00551" y="2683045"/>
            <a:ext cx="16583778" cy="65475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Структурная схема установки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84125" y="1294229"/>
            <a:ext cx="2018117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Рисунок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82" y="1185371"/>
            <a:ext cx="7441809" cy="427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9525" y="3605114"/>
            <a:ext cx="201811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0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0242" y="1837005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79555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17</TotalTime>
  <Words>204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Corbel (Основной текст)</vt:lpstr>
      <vt:lpstr>Times New Roman</vt:lpstr>
      <vt:lpstr>Параллакс</vt:lpstr>
      <vt:lpstr>Анализ и исследование  средств управления транспортной установкой травления печатных плат  </vt:lpstr>
      <vt:lpstr>Введение</vt:lpstr>
      <vt:lpstr>Исследование конструкции установки </vt:lpstr>
      <vt:lpstr>Презентация PowerPoint</vt:lpstr>
      <vt:lpstr>Презентация PowerPoint</vt:lpstr>
      <vt:lpstr>Цикловая диаграмма управления штативом</vt:lpstr>
      <vt:lpstr>Анализ состава установки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и исследование  средств управления транспортной установкой травления печатных плат  </dc:title>
  <dc:creator>Nikita Marsyukov</dc:creator>
  <cp:lastModifiedBy>Nikita Marsyukov</cp:lastModifiedBy>
  <cp:revision>4</cp:revision>
  <dcterms:created xsi:type="dcterms:W3CDTF">2016-04-17T15:24:39Z</dcterms:created>
  <dcterms:modified xsi:type="dcterms:W3CDTF">2016-04-17T18:00:38Z</dcterms:modified>
</cp:coreProperties>
</file>