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автоматизированного травления печатной платы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/>
          <a:lstStyle/>
          <a:p>
            <a:r>
              <a:rPr lang="ru-RU" dirty="0"/>
              <a:t>Подготовил студент</a:t>
            </a:r>
          </a:p>
          <a:p>
            <a:r>
              <a:rPr lang="ru-RU" dirty="0"/>
              <a:t>Группы № 772</a:t>
            </a:r>
          </a:p>
          <a:p>
            <a:r>
              <a:rPr lang="ru-RU" dirty="0"/>
              <a:t>Марсюков Н.В</a:t>
            </a:r>
          </a:p>
        </p:txBody>
      </p:sp>
    </p:spTree>
    <p:extLst>
      <p:ext uri="{BB962C8B-B14F-4D97-AF65-F5344CB8AC3E}">
        <p14:creationId xmlns:p14="http://schemas.microsoft.com/office/powerpoint/2010/main" val="34715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Введние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2363" y="2826026"/>
            <a:ext cx="10018713" cy="44626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работы: разработка автоматизированной установки для исполнения процессов травления печатных плат в лабораторных условиях.</a:t>
            </a:r>
          </a:p>
          <a:p>
            <a:pPr marL="0" indent="0">
              <a:buNone/>
            </a:pPr>
            <a:r>
              <a:rPr lang="ru-RU" dirty="0"/>
              <a:t>Исходными данными для проектирования являются:</a:t>
            </a:r>
          </a:p>
          <a:p>
            <a:r>
              <a:rPr lang="ru-RU" dirty="0"/>
              <a:t>- описание транспортного штатива и силового блока управления к штативу от фирмы производителя «</a:t>
            </a:r>
            <a:r>
              <a:rPr lang="ru-RU" dirty="0" err="1"/>
              <a:t>Реабин</a:t>
            </a:r>
            <a:r>
              <a:rPr lang="ru-RU" dirty="0"/>
              <a:t>».</a:t>
            </a:r>
          </a:p>
          <a:p>
            <a:r>
              <a:rPr lang="ru-RU" dirty="0"/>
              <a:t>- учебная и научно-техническая литература по проектированию аппаратных и программных средств устройств с микропроцессорным управлением [2].</a:t>
            </a:r>
          </a:p>
          <a:p>
            <a:r>
              <a:rPr lang="ru-RU" dirty="0"/>
              <a:t>- техническое описание микропроцессорного стенда </a:t>
            </a:r>
            <a:r>
              <a:rPr lang="en-US" dirty="0"/>
              <a:t>SDK</a:t>
            </a:r>
            <a:r>
              <a:rPr lang="ru-RU" dirty="0"/>
              <a:t> – 1.1.[3]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51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3581" y="182218"/>
            <a:ext cx="10018713" cy="1752599"/>
          </a:xfrm>
        </p:spPr>
        <p:txBody>
          <a:bodyPr/>
          <a:lstStyle/>
          <a:p>
            <a:r>
              <a:rPr lang="ru-RU" dirty="0"/>
              <a:t> Анализ электрического состава установки</a:t>
            </a:r>
          </a:p>
        </p:txBody>
      </p:sp>
      <p:pic>
        <p:nvPicPr>
          <p:cNvPr id="4" name="Объект 3" descr="E:\Учёба\Диплом\diplom\структурная схема установки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75" y="1934817"/>
            <a:ext cx="9077876" cy="44924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5155095" y="50214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Направление стрелок описывает направление управляющих сигналов.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2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ru-RU" dirty="0"/>
              <a:t>Модуль сопряжения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955" y="1982850"/>
            <a:ext cx="6039423" cy="4716124"/>
          </a:xfrm>
        </p:spPr>
      </p:pic>
    </p:spTree>
    <p:extLst>
      <p:ext uri="{BB962C8B-B14F-4D97-AF65-F5344CB8AC3E}">
        <p14:creationId xmlns:p14="http://schemas.microsoft.com/office/powerpoint/2010/main" val="87740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48771"/>
            <a:ext cx="10018713" cy="1752599"/>
          </a:xfrm>
        </p:spPr>
        <p:txBody>
          <a:bodyPr/>
          <a:lstStyle/>
          <a:p>
            <a:r>
              <a:rPr lang="ru-RU" dirty="0"/>
              <a:t>Датчики позиционирования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394790"/>
            <a:ext cx="10018713" cy="26736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Датчиками положения являются герконы. Геркон – это электромеханическое устройство, представляющее собой пару </a:t>
            </a:r>
            <a:r>
              <a:rPr lang="ru-RU" dirty="0" err="1"/>
              <a:t>ферромагнитных</a:t>
            </a:r>
            <a:r>
              <a:rPr lang="ru-RU" dirty="0"/>
              <a:t> контактов, запаянных в герметичную стеклянную колбу. При поднесении к геркону постоянного магнита контакты замыкаются. </a:t>
            </a:r>
          </a:p>
          <a:p>
            <a:endParaRPr lang="ru-RU" dirty="0"/>
          </a:p>
        </p:txBody>
      </p:sp>
      <p:pic>
        <p:nvPicPr>
          <p:cNvPr id="4" name="Рисунок 3" descr="gerkon-img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19" y="3517739"/>
            <a:ext cx="3501184" cy="2519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Учёба\Диплом\diplom\gerkon_she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207" y="3492629"/>
            <a:ext cx="2640330" cy="2544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57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двигателями штатив</a:t>
            </a:r>
          </a:p>
        </p:txBody>
      </p:sp>
      <p:pic>
        <p:nvPicPr>
          <p:cNvPr id="4" name="Объект 3" descr="motors_signal_for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50" y="2623457"/>
            <a:ext cx="8430379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3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79282" y="1636485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69217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автоматизированного травления печатной платы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/>
          <a:lstStyle/>
          <a:p>
            <a:r>
              <a:rPr lang="ru-RU" dirty="0"/>
              <a:t>Подготовил студент</a:t>
            </a:r>
          </a:p>
          <a:p>
            <a:r>
              <a:rPr lang="ru-RU" dirty="0"/>
              <a:t>Группы № 772</a:t>
            </a:r>
          </a:p>
          <a:p>
            <a:r>
              <a:rPr lang="ru-RU" dirty="0"/>
              <a:t>Марсюков Н.В</a:t>
            </a:r>
          </a:p>
        </p:txBody>
      </p:sp>
    </p:spTree>
    <p:extLst>
      <p:ext uri="{BB962C8B-B14F-4D97-AF65-F5344CB8AC3E}">
        <p14:creationId xmlns:p14="http://schemas.microsoft.com/office/powerpoint/2010/main" val="2288928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36</TotalTime>
  <Words>146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Параллакс</vt:lpstr>
      <vt:lpstr>Установка автоматизированного травления печатной платы</vt:lpstr>
      <vt:lpstr>Введние</vt:lpstr>
      <vt:lpstr> Анализ электрического состава установки</vt:lpstr>
      <vt:lpstr>Модуль сопряжения</vt:lpstr>
      <vt:lpstr>Датчики позиционирования</vt:lpstr>
      <vt:lpstr>Управление двигателями штатив</vt:lpstr>
      <vt:lpstr>Презентация PowerPoint</vt:lpstr>
      <vt:lpstr>Установка автоматизированного травления печатной платы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автоматизированного травления печатной платы</dc:title>
  <dc:creator>Nikita Marsyukov</dc:creator>
  <cp:lastModifiedBy>Nikita Marsyukov</cp:lastModifiedBy>
  <cp:revision>4</cp:revision>
  <dcterms:created xsi:type="dcterms:W3CDTF">2016-06-03T00:02:19Z</dcterms:created>
  <dcterms:modified xsi:type="dcterms:W3CDTF">2016-06-03T00:39:09Z</dcterms:modified>
</cp:coreProperties>
</file>