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62" r:id="rId5"/>
    <p:sldId id="261" r:id="rId6"/>
    <p:sldId id="292" r:id="rId7"/>
    <p:sldId id="296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A6A7A9"/>
    <a:srgbClr val="FFEA25"/>
    <a:srgbClr val="A1A1A1"/>
    <a:srgbClr val="CDCDCD"/>
    <a:srgbClr val="FAE100"/>
    <a:srgbClr val="888888"/>
    <a:srgbClr val="FFFFFF"/>
    <a:srgbClr val="202020"/>
    <a:srgbClr val="FBCE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2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10006584" y="6582130"/>
            <a:ext cx="2153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 Light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zauser.cafe24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rgbClr val="A6A7A9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553754" y="4818370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이우진</a:t>
            </a:r>
            <a:r>
              <a:rPr lang="en-US" altLang="ko-KR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서치원</a:t>
            </a:r>
            <a:r>
              <a:rPr lang="en-US" altLang="ko-KR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홍준희</a:t>
            </a:r>
            <a:r>
              <a:rPr lang="en-US" altLang="ko-KR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홍순규</a:t>
            </a:r>
            <a:endParaRPr lang="ko-KR" altLang="en-US" dirty="0">
              <a:solidFill>
                <a:srgbClr val="20202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20202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AZA</a:t>
            </a:r>
            <a:endParaRPr lang="ko-KR" altLang="en-US" sz="2400" spc="-150" dirty="0">
              <a:solidFill>
                <a:srgbClr val="20202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46527" y="1314549"/>
            <a:ext cx="2160000" cy="2160000"/>
          </a:xfrm>
          <a:prstGeom prst="rect">
            <a:avLst/>
          </a:prstGeom>
          <a:solidFill>
            <a:srgbClr val="FDDE45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84EB6A-8870-96C0-1763-E53492EF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779" y="0"/>
            <a:ext cx="3708074" cy="3687679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2D59ED0-E86B-4A2B-AAD0-D8E66C8D47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6486" y="1638036"/>
            <a:ext cx="4279027" cy="21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0"/>
            <a:ext cx="6096000" cy="6883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302260" y="1587157"/>
            <a:ext cx="3804919" cy="701040"/>
            <a:chOff x="294640" y="1391920"/>
            <a:chExt cx="380491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8" y="1511607"/>
              <a:ext cx="296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사이트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302260" y="2592628"/>
            <a:ext cx="3721099" cy="701040"/>
            <a:chOff x="294640" y="1391920"/>
            <a:chExt cx="372109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8" y="1511607"/>
              <a:ext cx="2878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개발 흐름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302260" y="3593479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1800" y="1461105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페이지 설명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302260" y="4594330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1800" y="1461105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실제 사이트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2AA74E-8843-ABFB-D2BE-E304240A4D1D}"/>
              </a:ext>
            </a:extLst>
          </p:cNvPr>
          <p:cNvGrpSpPr/>
          <p:nvPr/>
        </p:nvGrpSpPr>
        <p:grpSpPr>
          <a:xfrm>
            <a:off x="302260" y="5595181"/>
            <a:ext cx="3362689" cy="701040"/>
            <a:chOff x="294640" y="1391920"/>
            <a:chExt cx="3362689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A6B2DA-9B2D-32B4-1025-9351CA5AD31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6B1961-8590-76CD-29AC-DD6F49C8506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DEE6C4-9E2E-4059-B213-8104FCEB0188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200" dirty="0">
                  <a:solidFill>
                    <a:schemeClr val="tx2">
                      <a:lumMod val="50000"/>
                    </a:schemeClr>
                  </a:solidFill>
                </a:rPr>
                <a:t>질문사항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2775E0-45CF-73B2-ACA4-145018E089E3}"/>
              </a:ext>
            </a:extLst>
          </p:cNvPr>
          <p:cNvGrpSpPr/>
          <p:nvPr/>
        </p:nvGrpSpPr>
        <p:grpSpPr>
          <a:xfrm>
            <a:off x="6096000" y="393891"/>
            <a:ext cx="6096000" cy="6096152"/>
            <a:chOff x="6096000" y="380848"/>
            <a:chExt cx="6096000" cy="609615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84C10CA-2D27-0904-4E06-7CA94019A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1000"/>
              <a:ext cx="6096000" cy="6096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DE0B7C-7E92-5732-CA38-5B4162105492}"/>
                </a:ext>
              </a:extLst>
            </p:cNvPr>
            <p:cNvSpPr/>
            <p:nvPr/>
          </p:nvSpPr>
          <p:spPr>
            <a:xfrm>
              <a:off x="6096000" y="380848"/>
              <a:ext cx="6096000" cy="6096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26896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4165153" y="4624306"/>
            <a:ext cx="1725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/>
              <a:t>재미</a:t>
            </a:r>
            <a:r>
              <a:rPr lang="en-US" altLang="ko-KR" sz="2400" dirty="0"/>
              <a:t>, </a:t>
            </a:r>
            <a:r>
              <a:rPr lang="ko-KR" altLang="en-US" sz="2400" dirty="0"/>
              <a:t>만족감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6736312" y="4624306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/>
              <a:t>정보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5233424" y="2774697"/>
            <a:ext cx="172515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/>
              <a:t>공감</a:t>
            </a:r>
            <a:r>
              <a:rPr lang="en-US" altLang="ko-KR" sz="2400" dirty="0"/>
              <a:t>, </a:t>
            </a:r>
            <a:r>
              <a:rPr lang="ko-KR" altLang="en-US" sz="2400" dirty="0"/>
              <a:t>즐거움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4FA48-EAD1-F09F-9E85-87840E1B19A6}"/>
              </a:ext>
            </a:extLst>
          </p:cNvPr>
          <p:cNvSpPr txBox="1"/>
          <p:nvPr/>
        </p:nvSpPr>
        <p:spPr>
          <a:xfrm>
            <a:off x="720000" y="12192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사이트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3E4F2-CF51-04B0-A3FA-3D1FD6ADA9A2}"/>
              </a:ext>
            </a:extLst>
          </p:cNvPr>
          <p:cNvSpPr txBox="1"/>
          <p:nvPr/>
        </p:nvSpPr>
        <p:spPr>
          <a:xfrm>
            <a:off x="720000" y="62917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20AC4-D992-D24D-7D68-F4FB465116E5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주제 선정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0435" y="19089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CEB75-0D29-18BE-19D0-C30639810A68}"/>
              </a:ext>
            </a:extLst>
          </p:cNvPr>
          <p:cNvSpPr txBox="1"/>
          <p:nvPr/>
        </p:nvSpPr>
        <p:spPr>
          <a:xfrm>
            <a:off x="720000" y="121920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흐름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52CFE-2193-DA13-D851-BF1B4D271277}"/>
              </a:ext>
            </a:extLst>
          </p:cNvPr>
          <p:cNvSpPr txBox="1"/>
          <p:nvPr/>
        </p:nvSpPr>
        <p:spPr>
          <a:xfrm>
            <a:off x="720000" y="62917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개발의 진행 순서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8062-C991-05B3-046D-3FDD0DE5C030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8CACAE-42E0-528E-3F7A-75146AA8F0B9}"/>
              </a:ext>
            </a:extLst>
          </p:cNvPr>
          <p:cNvSpPr/>
          <p:nvPr/>
        </p:nvSpPr>
        <p:spPr>
          <a:xfrm>
            <a:off x="3723912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테마 컬러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폰트 선정</a:t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로고 디자인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A3E2C-CF19-2C7C-D486-584CBD5A129F}"/>
              </a:ext>
            </a:extLst>
          </p:cNvPr>
          <p:cNvSpPr/>
          <p:nvPr/>
        </p:nvSpPr>
        <p:spPr>
          <a:xfrm>
            <a:off x="3723912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44CCF-BF10-51FC-EC2D-0EC105A2C2B0}"/>
              </a:ext>
            </a:extLst>
          </p:cNvPr>
          <p:cNvSpPr txBox="1"/>
          <p:nvPr/>
        </p:nvSpPr>
        <p:spPr>
          <a:xfrm>
            <a:off x="5928990" y="19089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2C018A-CFB1-E1A4-CC0D-5C15CAB402DB}"/>
              </a:ext>
            </a:extLst>
          </p:cNvPr>
          <p:cNvSpPr/>
          <p:nvPr/>
        </p:nvSpPr>
        <p:spPr>
          <a:xfrm>
            <a:off x="6482467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카테고리 구상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사이트 기능 구상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명명법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335239-A891-1E1D-BD80-EFE83131AB07}"/>
              </a:ext>
            </a:extLst>
          </p:cNvPr>
          <p:cNvSpPr/>
          <p:nvPr/>
        </p:nvSpPr>
        <p:spPr>
          <a:xfrm>
            <a:off x="6482467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15D3B-5A10-059C-934E-D661440BC72D}"/>
              </a:ext>
            </a:extLst>
          </p:cNvPr>
          <p:cNvSpPr txBox="1"/>
          <p:nvPr/>
        </p:nvSpPr>
        <p:spPr>
          <a:xfrm>
            <a:off x="8687545" y="19089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05295-38D5-72C2-DC2A-3E4392EF5E5E}"/>
              </a:ext>
            </a:extLst>
          </p:cNvPr>
          <p:cNvSpPr/>
          <p:nvPr/>
        </p:nvSpPr>
        <p:spPr>
          <a:xfrm>
            <a:off x="9241022" y="2356064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테이블 제작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609DE-BB76-36EB-C698-160EA1903D74}"/>
              </a:ext>
            </a:extLst>
          </p:cNvPr>
          <p:cNvSpPr/>
          <p:nvPr/>
        </p:nvSpPr>
        <p:spPr>
          <a:xfrm>
            <a:off x="9241022" y="1831119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1942D1-4E88-6837-FB0B-2FF5B19E2067}"/>
              </a:ext>
            </a:extLst>
          </p:cNvPr>
          <p:cNvSpPr/>
          <p:nvPr/>
        </p:nvSpPr>
        <p:spPr>
          <a:xfrm>
            <a:off x="9241022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개발 환경 조성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페이지 기능 정리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및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구성요소 배치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C4BDA-00C2-F87E-BC9E-A309E7688E1E}"/>
              </a:ext>
            </a:extLst>
          </p:cNvPr>
          <p:cNvSpPr/>
          <p:nvPr/>
        </p:nvSpPr>
        <p:spPr>
          <a:xfrm>
            <a:off x="9241022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5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568037-CA54-7B95-9E3E-8270CFB1E430}"/>
              </a:ext>
            </a:extLst>
          </p:cNvPr>
          <p:cNvSpPr txBox="1"/>
          <p:nvPr/>
        </p:nvSpPr>
        <p:spPr>
          <a:xfrm rot="5400000">
            <a:off x="10066822" y="36093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A42210-7171-5192-1055-B3048A39DA43}"/>
              </a:ext>
            </a:extLst>
          </p:cNvPr>
          <p:cNvSpPr/>
          <p:nvPr/>
        </p:nvSpPr>
        <p:spPr>
          <a:xfrm>
            <a:off x="6485374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담당 구현 기능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페이지 배분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0BB527-CB9D-AF1C-33B3-F28B2C4504CC}"/>
              </a:ext>
            </a:extLst>
          </p:cNvPr>
          <p:cNvSpPr/>
          <p:nvPr/>
        </p:nvSpPr>
        <p:spPr>
          <a:xfrm>
            <a:off x="6485374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6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3F83EA-2026-CF12-4790-A0696FD35E9A}"/>
              </a:ext>
            </a:extLst>
          </p:cNvPr>
          <p:cNvSpPr txBox="1"/>
          <p:nvPr/>
        </p:nvSpPr>
        <p:spPr>
          <a:xfrm>
            <a:off x="8655335" y="42368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4085E1-304E-0B60-F3E3-45C9353BA518}"/>
              </a:ext>
            </a:extLst>
          </p:cNvPr>
          <p:cNvSpPr/>
          <p:nvPr/>
        </p:nvSpPr>
        <p:spPr>
          <a:xfrm>
            <a:off x="3726819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기능 구현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CE1859-BC50-1058-52AF-56898C982AAE}"/>
              </a:ext>
            </a:extLst>
          </p:cNvPr>
          <p:cNvSpPr/>
          <p:nvPr/>
        </p:nvSpPr>
        <p:spPr>
          <a:xfrm>
            <a:off x="3726819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7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E4CEE-EE8D-C3BF-074F-328D59EB94A2}"/>
              </a:ext>
            </a:extLst>
          </p:cNvPr>
          <p:cNvSpPr txBox="1"/>
          <p:nvPr/>
        </p:nvSpPr>
        <p:spPr>
          <a:xfrm>
            <a:off x="5898234" y="42368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246563-FE3E-E811-30E4-418CBE20B114}"/>
              </a:ext>
            </a:extLst>
          </p:cNvPr>
          <p:cNvSpPr/>
          <p:nvPr/>
        </p:nvSpPr>
        <p:spPr>
          <a:xfrm>
            <a:off x="968264" y="4683967"/>
            <a:ext cx="2041451" cy="1072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디자인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13BB1E-C6C6-52B7-071B-731902D5E1C6}"/>
              </a:ext>
            </a:extLst>
          </p:cNvPr>
          <p:cNvSpPr/>
          <p:nvPr/>
        </p:nvSpPr>
        <p:spPr>
          <a:xfrm>
            <a:off x="968264" y="4159022"/>
            <a:ext cx="2041451" cy="524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8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72F072-BAF5-976B-2811-BA880A8949AB}"/>
              </a:ext>
            </a:extLst>
          </p:cNvPr>
          <p:cNvSpPr txBox="1"/>
          <p:nvPr/>
        </p:nvSpPr>
        <p:spPr>
          <a:xfrm>
            <a:off x="3139679" y="42368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801330" y="1963426"/>
            <a:ext cx="2857296" cy="2857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801330" y="4989543"/>
            <a:ext cx="28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일반적인 글을 다루는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40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사진 자랑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4989543"/>
            <a:ext cx="28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애완 동물의 사진을 자랑하는 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펫 모임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3C890-F304-BCF3-B32C-F84FA2D1477F}"/>
              </a:ext>
            </a:extLst>
          </p:cNvPr>
          <p:cNvSpPr txBox="1"/>
          <p:nvPr/>
        </p:nvSpPr>
        <p:spPr>
          <a:xfrm>
            <a:off x="720000" y="12192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페이지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D6ED04-1266-D790-3BBD-E104F613C70B}"/>
              </a:ext>
            </a:extLst>
          </p:cNvPr>
          <p:cNvSpPr txBox="1"/>
          <p:nvPr/>
        </p:nvSpPr>
        <p:spPr>
          <a:xfrm>
            <a:off x="720000" y="629175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카테고리별 페이지의 간략한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1F455-0E35-B4C9-1CA8-491507C95D30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1F20C-35D2-93B6-40B3-936A202187C7}"/>
              </a:ext>
            </a:extLst>
          </p:cNvPr>
          <p:cNvSpPr txBox="1"/>
          <p:nvPr/>
        </p:nvSpPr>
        <p:spPr>
          <a:xfrm>
            <a:off x="8533373" y="4989543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펫 모임을 인원을 모집하기 위하여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모임의 정보를 다루는 게시판</a:t>
            </a: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801330" y="1963426"/>
            <a:ext cx="2857296" cy="2857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간식 레시피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801330" y="4989543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애완 동물의 간식을 만들기 위한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레시피에 대한 정보를 다루는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40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주의 식품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4989543"/>
            <a:ext cx="28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애완 동물이 주의해야 할 음식의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정보를 다루는 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98486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200" dirty="0">
                <a:solidFill>
                  <a:schemeClr val="tx1"/>
                </a:solidFill>
              </a:rPr>
              <a:t>문의사항</a:t>
            </a:r>
            <a:endParaRPr lang="en-US" altLang="ko-KR" sz="3200" spc="-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spc="-200" dirty="0">
                <a:solidFill>
                  <a:schemeClr val="tx1"/>
                </a:solidFill>
              </a:rPr>
              <a:t>FAQ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3C890-F304-BCF3-B32C-F84FA2D1477F}"/>
              </a:ext>
            </a:extLst>
          </p:cNvPr>
          <p:cNvSpPr txBox="1"/>
          <p:nvPr/>
        </p:nvSpPr>
        <p:spPr>
          <a:xfrm>
            <a:off x="720000" y="12192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페이지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D6ED04-1266-D790-3BBD-E104F613C70B}"/>
              </a:ext>
            </a:extLst>
          </p:cNvPr>
          <p:cNvSpPr txBox="1"/>
          <p:nvPr/>
        </p:nvSpPr>
        <p:spPr>
          <a:xfrm>
            <a:off x="720000" y="629175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카테고리별 페이지의 간략한 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1F455-0E35-B4C9-1CA8-491507C95D30}"/>
              </a:ext>
            </a:extLst>
          </p:cNvPr>
          <p:cNvSpPr txBox="1"/>
          <p:nvPr/>
        </p:nvSpPr>
        <p:spPr>
          <a:xfrm>
            <a:off x="185879" y="46855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1F20C-35D2-93B6-40B3-936A202187C7}"/>
              </a:ext>
            </a:extLst>
          </p:cNvPr>
          <p:cNvSpPr txBox="1"/>
          <p:nvPr/>
        </p:nvSpPr>
        <p:spPr>
          <a:xfrm>
            <a:off x="8533373" y="4989543"/>
            <a:ext cx="286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사이트에 대한 문의사항을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다루는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게시판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자주 묻는 질문들을 다루는 게시판</a:t>
            </a:r>
          </a:p>
        </p:txBody>
      </p:sp>
    </p:spTree>
    <p:extLst>
      <p:ext uri="{BB962C8B-B14F-4D97-AF65-F5344CB8AC3E}">
        <p14:creationId xmlns:p14="http://schemas.microsoft.com/office/powerpoint/2010/main" val="27084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5987283" y="2588728"/>
            <a:ext cx="5444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실제 사이트</a:t>
            </a:r>
            <a:endParaRPr lang="en-US" altLang="ko-KR" sz="80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C2753F-52F7-BD1D-6B2B-9F903628AC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8" y="238068"/>
            <a:ext cx="5114827" cy="6343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932C-9190-D407-840C-D64623DBC8AD}"/>
              </a:ext>
            </a:extLst>
          </p:cNvPr>
          <p:cNvSpPr txBox="1"/>
          <p:nvPr/>
        </p:nvSpPr>
        <p:spPr>
          <a:xfrm>
            <a:off x="7808197" y="3912167"/>
            <a:ext cx="1802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(Ctrl </a:t>
            </a:r>
            <a:r>
              <a:rPr lang="ko-KR" altLang="en-US" sz="1100" dirty="0">
                <a:latin typeface="+mn-ea"/>
              </a:rPr>
              <a:t>클릭으로 이동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3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EC8F07-1CE4-C63F-3EFD-0726D0E3FAC4}"/>
              </a:ext>
            </a:extLst>
          </p:cNvPr>
          <p:cNvSpPr txBox="1"/>
          <p:nvPr/>
        </p:nvSpPr>
        <p:spPr>
          <a:xfrm>
            <a:off x="3802744" y="2828835"/>
            <a:ext cx="458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i="1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감사합니다 </a:t>
            </a:r>
            <a:r>
              <a:rPr lang="en-US" altLang="ko-KR" sz="7200" i="1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04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사용자 지정 1">
      <a:majorFont>
        <a:latin typeface="나눔스퀘어 Light"/>
        <a:ea typeface="나눔스퀘어 Light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182</Words>
  <Application>Microsoft Office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Mercury Michael</cp:lastModifiedBy>
  <cp:revision>32</cp:revision>
  <dcterms:created xsi:type="dcterms:W3CDTF">2020-12-13T00:02:47Z</dcterms:created>
  <dcterms:modified xsi:type="dcterms:W3CDTF">2023-03-15T01:44:25Z</dcterms:modified>
</cp:coreProperties>
</file>