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AZA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Menlo"/>
              </a:rPr>
              <a:t>개발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/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Menlo"/>
              </a:rPr>
              <a:t>서비스 환경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 </a:t>
            </a:r>
            <a:r>
              <a:rPr lang="en-US" altLang="ko-KR" sz="1200" dirty="0"/>
              <a:t>(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팀원 </a:t>
            </a:r>
            <a:r>
              <a:rPr lang="ko-KR" altLang="en-US" sz="1200" dirty="0" err="1"/>
              <a:t>홍순규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7197B24-5551-5168-BEA7-AB2D9065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90460"/>
              </p:ext>
            </p:extLst>
          </p:nvPr>
        </p:nvGraphicFramePr>
        <p:xfrm>
          <a:off x="706191" y="90152"/>
          <a:ext cx="10779617" cy="597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41">
                  <a:extLst>
                    <a:ext uri="{9D8B030D-6E8A-4147-A177-3AD203B41FA5}">
                      <a16:colId xmlns:a16="http://schemas.microsoft.com/office/drawing/2014/main" val="1884090034"/>
                    </a:ext>
                  </a:extLst>
                </a:gridCol>
                <a:gridCol w="1861761">
                  <a:extLst>
                    <a:ext uri="{9D8B030D-6E8A-4147-A177-3AD203B41FA5}">
                      <a16:colId xmlns:a16="http://schemas.microsoft.com/office/drawing/2014/main" val="4050321158"/>
                    </a:ext>
                  </a:extLst>
                </a:gridCol>
                <a:gridCol w="2263151">
                  <a:extLst>
                    <a:ext uri="{9D8B030D-6E8A-4147-A177-3AD203B41FA5}">
                      <a16:colId xmlns:a16="http://schemas.microsoft.com/office/drawing/2014/main" val="2170746864"/>
                    </a:ext>
                  </a:extLst>
                </a:gridCol>
                <a:gridCol w="2263151">
                  <a:extLst>
                    <a:ext uri="{9D8B030D-6E8A-4147-A177-3AD203B41FA5}">
                      <a16:colId xmlns:a16="http://schemas.microsoft.com/office/drawing/2014/main" val="1549219533"/>
                    </a:ext>
                  </a:extLst>
                </a:gridCol>
                <a:gridCol w="3209213">
                  <a:extLst>
                    <a:ext uri="{9D8B030D-6E8A-4147-A177-3AD203B41FA5}">
                      <a16:colId xmlns:a16="http://schemas.microsoft.com/office/drawing/2014/main" val="4148188424"/>
                    </a:ext>
                  </a:extLst>
                </a:gridCol>
              </a:tblGrid>
              <a:tr h="379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 환경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420671"/>
                  </a:ext>
                </a:extLst>
              </a:tr>
              <a:tr h="629004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Windows 10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Windows 10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527469"/>
                  </a:ext>
                </a:extLst>
              </a:tr>
              <a:tr h="6897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Web browser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Chrome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Chrome </a:t>
                      </a:r>
                      <a:r>
                        <a:rPr lang="ko-KR" altLang="en-US" dirty="0"/>
                        <a:t>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728248"/>
                  </a:ext>
                </a:extLst>
              </a:tr>
              <a:tr h="6897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WAS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Apache-tomcat-9.0.27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Apache-tomcat-9.0.27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907575"/>
                  </a:ext>
                </a:extLst>
              </a:tr>
              <a:tr h="3594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Java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639173"/>
                  </a:ext>
                </a:extLst>
              </a:tr>
              <a:tr h="89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JavaScript</a:t>
                      </a:r>
                    </a:p>
                    <a:p>
                      <a:pPr latinLnBrk="1"/>
                      <a:r>
                        <a:rPr lang="en-US" altLang="ko-KR" dirty="0"/>
                        <a:t>  HTML5</a:t>
                      </a:r>
                    </a:p>
                    <a:p>
                      <a:pPr latinLnBrk="1"/>
                      <a:r>
                        <a:rPr lang="en-US" altLang="ko-KR" dirty="0"/>
                        <a:t>  CSS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71239"/>
                  </a:ext>
                </a:extLst>
              </a:tr>
              <a:tr h="6897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Framework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Bootstrap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SpringFramework</a:t>
                      </a:r>
                      <a:r>
                        <a:rPr lang="en-US" altLang="ko-KR" dirty="0"/>
                        <a:t> / </a:t>
                      </a:r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클라이언트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940889"/>
                  </a:ext>
                </a:extLst>
              </a:tr>
              <a:tr h="6897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MySQL 8.0.31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33087"/>
                  </a:ext>
                </a:extLst>
              </a:tr>
              <a:tr h="898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Tools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JDK 11</a:t>
                      </a:r>
                    </a:p>
                    <a:p>
                      <a:pPr latinLnBrk="1"/>
                      <a:r>
                        <a:rPr lang="en-US" altLang="ko-KR" dirty="0"/>
                        <a:t>  Spring Tool Suite</a:t>
                      </a:r>
                    </a:p>
                    <a:p>
                      <a:pPr latinLnBrk="1"/>
                      <a:r>
                        <a:rPr lang="en-US" altLang="ko-KR" dirty="0"/>
                        <a:t>  Visual Code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2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</TotalTime>
  <Words>76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Menlo</vt:lpstr>
      <vt:lpstr>Arial</vt:lpstr>
      <vt:lpstr>Gill Sans MT</vt:lpstr>
      <vt:lpstr>갤러리</vt:lpstr>
      <vt:lpstr>AZA 개발/ 서비스 환경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Mercury Michael</cp:lastModifiedBy>
  <cp:revision>16</cp:revision>
  <dcterms:created xsi:type="dcterms:W3CDTF">2022-12-10T03:59:18Z</dcterms:created>
  <dcterms:modified xsi:type="dcterms:W3CDTF">2023-03-14T22:45:55Z</dcterms:modified>
</cp:coreProperties>
</file>