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02C8-33D5-46C4-8805-D0B0491B3D44}" type="datetimeFigureOut">
              <a:rPr lang="en-US" smtClean="0"/>
              <a:t>4/16/2014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B772-493F-4F5C-8AD0-AA0727B324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29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02C8-33D5-46C4-8805-D0B0491B3D44}" type="datetimeFigureOut">
              <a:rPr lang="en-US" smtClean="0"/>
              <a:t>4/16/2014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B772-493F-4F5C-8AD0-AA0727B324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2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02C8-33D5-46C4-8805-D0B0491B3D44}" type="datetimeFigureOut">
              <a:rPr lang="en-US" smtClean="0"/>
              <a:t>4/16/2014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B772-493F-4F5C-8AD0-AA0727B324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2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02C8-33D5-46C4-8805-D0B0491B3D44}" type="datetimeFigureOut">
              <a:rPr lang="en-US" smtClean="0"/>
              <a:t>4/16/2014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B772-493F-4F5C-8AD0-AA0727B324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43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02C8-33D5-46C4-8805-D0B0491B3D44}" type="datetimeFigureOut">
              <a:rPr lang="en-US" smtClean="0"/>
              <a:t>4/16/2014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B772-493F-4F5C-8AD0-AA0727B324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88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02C8-33D5-46C4-8805-D0B0491B3D44}" type="datetimeFigureOut">
              <a:rPr lang="en-US" smtClean="0"/>
              <a:t>4/16/2014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B772-493F-4F5C-8AD0-AA0727B324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7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02C8-33D5-46C4-8805-D0B0491B3D44}" type="datetimeFigureOut">
              <a:rPr lang="en-US" smtClean="0"/>
              <a:t>4/16/2014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B772-493F-4F5C-8AD0-AA0727B324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82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02C8-33D5-46C4-8805-D0B0491B3D44}" type="datetimeFigureOut">
              <a:rPr lang="en-US" smtClean="0"/>
              <a:t>4/16/2014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B772-493F-4F5C-8AD0-AA0727B324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5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02C8-33D5-46C4-8805-D0B0491B3D44}" type="datetimeFigureOut">
              <a:rPr lang="en-US" smtClean="0"/>
              <a:t>4/16/2014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B772-493F-4F5C-8AD0-AA0727B324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6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02C8-33D5-46C4-8805-D0B0491B3D44}" type="datetimeFigureOut">
              <a:rPr lang="en-US" smtClean="0"/>
              <a:t>4/16/2014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B772-493F-4F5C-8AD0-AA0727B324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50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02C8-33D5-46C4-8805-D0B0491B3D44}" type="datetimeFigureOut">
              <a:rPr lang="en-US" smtClean="0"/>
              <a:t>4/16/2014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B772-493F-4F5C-8AD0-AA0727B324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71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002C8-33D5-46C4-8805-D0B0491B3D44}" type="datetimeFigureOut">
              <a:rPr lang="en-US" smtClean="0"/>
              <a:t>4/16/2014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2B772-493F-4F5C-8AD0-AA0727B324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08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447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DBMS Project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on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Hospital Billing Software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419600"/>
            <a:ext cx="47244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Project Contributors:-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Diwas Sharma (RIT2012001)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Man Mohan Mishra (RIT2012002)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Harshit Gupta (RIT2012048)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76201"/>
            <a:ext cx="3810000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FF0000"/>
                </a:solidFill>
              </a:rPr>
              <a:t>Team </a:t>
            </a:r>
            <a:r>
              <a:rPr lang="el-GR" b="1" dirty="0" smtClean="0">
                <a:solidFill>
                  <a:srgbClr val="FF0000"/>
                </a:solidFill>
              </a:rPr>
              <a:t>α</a:t>
            </a:r>
            <a:r>
              <a:rPr lang="en-US" b="1" dirty="0" smtClean="0">
                <a:solidFill>
                  <a:srgbClr val="FF0000"/>
                </a:solidFill>
              </a:rPr>
              <a:t>+ presents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58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design a Hospital Billing Software for patients with following objectives :- </a:t>
            </a:r>
          </a:p>
          <a:p>
            <a:pPr lvl="1"/>
            <a:r>
              <a:rPr lang="en-US" dirty="0" smtClean="0"/>
              <a:t>Login to system and change password of system</a:t>
            </a:r>
          </a:p>
          <a:p>
            <a:pPr lvl="1"/>
            <a:r>
              <a:rPr lang="en-US" dirty="0" smtClean="0"/>
              <a:t>Enter/edit Organization Code, Name and Address</a:t>
            </a:r>
          </a:p>
          <a:p>
            <a:pPr lvl="1"/>
            <a:r>
              <a:rPr lang="en-US" dirty="0" smtClean="0"/>
              <a:t>Make Entry for New Patient and edit for Existing Patient.</a:t>
            </a:r>
          </a:p>
          <a:p>
            <a:pPr lvl="1"/>
            <a:r>
              <a:rPr lang="en-US" dirty="0" smtClean="0"/>
              <a:t>Keep Track of All Wards, Beds, Patients.</a:t>
            </a:r>
          </a:p>
          <a:p>
            <a:pPr lvl="1"/>
            <a:r>
              <a:rPr lang="en-US" dirty="0" smtClean="0"/>
              <a:t>Generate Bill, set them to pending or paid.</a:t>
            </a:r>
          </a:p>
          <a:p>
            <a:pPr lvl="1"/>
            <a:r>
              <a:rPr lang="en-US" dirty="0" smtClean="0"/>
              <a:t>Update any value for patient or his bill amount.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76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User</a:t>
            </a:r>
          </a:p>
          <a:p>
            <a:r>
              <a:rPr lang="en-US" dirty="0" smtClean="0"/>
              <a:t>Organization</a:t>
            </a:r>
          </a:p>
          <a:p>
            <a:r>
              <a:rPr lang="en-US" dirty="0" smtClean="0"/>
              <a:t>Patient</a:t>
            </a:r>
          </a:p>
          <a:p>
            <a:r>
              <a:rPr lang="en-US" dirty="0" smtClean="0"/>
              <a:t>Track</a:t>
            </a:r>
          </a:p>
          <a:p>
            <a:r>
              <a:rPr lang="en-US" dirty="0" smtClean="0"/>
              <a:t>Charges</a:t>
            </a:r>
          </a:p>
          <a:p>
            <a:r>
              <a:rPr lang="en-US" dirty="0" smtClean="0"/>
              <a:t>Bed</a:t>
            </a:r>
          </a:p>
          <a:p>
            <a:r>
              <a:rPr lang="en-US" dirty="0" smtClean="0"/>
              <a:t>General_Ward</a:t>
            </a:r>
          </a:p>
          <a:p>
            <a:r>
              <a:rPr lang="en-US" dirty="0" smtClean="0"/>
              <a:t>ICU</a:t>
            </a:r>
          </a:p>
          <a:p>
            <a:r>
              <a:rPr lang="en-US" dirty="0" smtClean="0"/>
              <a:t>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03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Attributes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6492554"/>
              </p:ext>
            </p:extLst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 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Belongs to Entity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Org_Code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Organization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Patient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Track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Charges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Ward_Number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General_Ward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ICU_Number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ICU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73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E.R.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1219200"/>
            <a:ext cx="8940799" cy="5029200"/>
          </a:xfrm>
        </p:spPr>
      </p:pic>
    </p:spTree>
    <p:extLst>
      <p:ext uri="{BB962C8B-B14F-4D97-AF65-F5344CB8AC3E}">
        <p14:creationId xmlns:p14="http://schemas.microsoft.com/office/powerpoint/2010/main" val="99345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Tables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6579138"/>
              </p:ext>
            </p:extLst>
          </p:nvPr>
        </p:nvGraphicFramePr>
        <p:xfrm>
          <a:off x="304800" y="2133600"/>
          <a:ext cx="3962400" cy="36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20800"/>
                <a:gridCol w="1320800"/>
                <a:gridCol w="13208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Org_Code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Org_Name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47483"/>
              </p:ext>
            </p:extLst>
          </p:nvPr>
        </p:nvGraphicFramePr>
        <p:xfrm>
          <a:off x="5105400" y="2133600"/>
          <a:ext cx="3048000" cy="431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/>
                <a:gridCol w="1524000"/>
              </a:tblGrid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User_ID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093179"/>
              </p:ext>
            </p:extLst>
          </p:nvPr>
        </p:nvGraphicFramePr>
        <p:xfrm>
          <a:off x="1295400" y="5892800"/>
          <a:ext cx="1219200" cy="431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/>
              </a:tblGrid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Ward_No</a:t>
                      </a:r>
                      <a:endParaRPr lang="en-US" u="sng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854603"/>
              </p:ext>
            </p:extLst>
          </p:nvPr>
        </p:nvGraphicFramePr>
        <p:xfrm>
          <a:off x="5638800" y="5892800"/>
          <a:ext cx="1219200" cy="431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/>
              </a:tblGrid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ICU_No</a:t>
                      </a:r>
                      <a:endParaRPr lang="en-US" u="sng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033564"/>
              </p:ext>
            </p:extLst>
          </p:nvPr>
        </p:nvGraphicFramePr>
        <p:xfrm>
          <a:off x="76200" y="3505200"/>
          <a:ext cx="8991600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23950"/>
                <a:gridCol w="1123950"/>
                <a:gridCol w="1123950"/>
                <a:gridCol w="1123950"/>
                <a:gridCol w="1123950"/>
                <a:gridCol w="1123950"/>
                <a:gridCol w="1123950"/>
                <a:gridCol w="112395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/>
                        <a:t>Reg_No.</a:t>
                      </a:r>
                      <a:endParaRPr lang="en-US" sz="1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Case_No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Disease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Entry_Date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Exit_Date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035205"/>
              </p:ext>
            </p:extLst>
          </p:nvPr>
        </p:nvGraphicFramePr>
        <p:xfrm>
          <a:off x="381000" y="4810760"/>
          <a:ext cx="8153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/>
                <a:gridCol w="1358900"/>
                <a:gridCol w="1358900"/>
                <a:gridCol w="1358900"/>
                <a:gridCol w="1358900"/>
                <a:gridCol w="1358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Reg_No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Bed_No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Ward_No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Ward_Type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23103" y="1597120"/>
            <a:ext cx="137351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91200" y="1571917"/>
            <a:ext cx="61747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80577" y="2953972"/>
            <a:ext cx="84875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07632" y="4267200"/>
            <a:ext cx="67056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Track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84311" y="5410200"/>
            <a:ext cx="15441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General_Ward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43600" y="5423113"/>
            <a:ext cx="5132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3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Tables (Cont.)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932130"/>
              </p:ext>
            </p:extLst>
          </p:nvPr>
        </p:nvGraphicFramePr>
        <p:xfrm>
          <a:off x="228600" y="2362200"/>
          <a:ext cx="8763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60500"/>
                <a:gridCol w="1460500"/>
                <a:gridCol w="1460500"/>
                <a:gridCol w="1460500"/>
                <a:gridCol w="1460500"/>
                <a:gridCol w="1460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u="sng" dirty="0" smtClean="0"/>
                        <a:t>Reg_No</a:t>
                      </a:r>
                      <a:endParaRPr lang="en-US" sz="15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Initial_Charge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Doctor_Charge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Medical_Charge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Amount</a:t>
                      </a:r>
                      <a:r>
                        <a:rPr lang="en-US" sz="1500" baseline="0" dirty="0" smtClean="0"/>
                        <a:t>_Paid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Balance</a:t>
                      </a:r>
                      <a:endParaRPr lang="en-US" sz="15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027047"/>
              </p:ext>
            </p:extLst>
          </p:nvPr>
        </p:nvGraphicFramePr>
        <p:xfrm>
          <a:off x="1219200" y="38862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Bed_No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213415"/>
              </p:ext>
            </p:extLst>
          </p:nvPr>
        </p:nvGraphicFramePr>
        <p:xfrm>
          <a:off x="1143000" y="5562600"/>
          <a:ext cx="6096000" cy="3708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Log_ID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User_ID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94594" y="1840468"/>
            <a:ext cx="92980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Charges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34581" y="4888468"/>
            <a:ext cx="51328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72655" y="3212068"/>
            <a:ext cx="54694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01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above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current Situation, every entity has Primary Key and there is no redundancy of Data. So Design is in 1</a:t>
            </a:r>
            <a:r>
              <a:rPr lang="en-US" baseline="30000" dirty="0" smtClean="0"/>
              <a:t>st</a:t>
            </a:r>
            <a:r>
              <a:rPr lang="en-US" dirty="0" smtClean="0"/>
              <a:t> Normal Form</a:t>
            </a:r>
          </a:p>
          <a:p>
            <a:r>
              <a:rPr lang="en-US" dirty="0" smtClean="0"/>
              <a:t>There is no partial dependency in attributes, so Design comes in 2</a:t>
            </a:r>
            <a:r>
              <a:rPr lang="en-US" baseline="30000" dirty="0" smtClean="0"/>
              <a:t>nd</a:t>
            </a:r>
            <a:r>
              <a:rPr lang="en-US" dirty="0" smtClean="0"/>
              <a:t> Normal Form.</a:t>
            </a:r>
          </a:p>
          <a:p>
            <a:r>
              <a:rPr lang="en-US" dirty="0" smtClean="0"/>
              <a:t>There is no transitive dependency among attributes, so Design comes in 3</a:t>
            </a:r>
            <a:r>
              <a:rPr lang="en-US" baseline="30000" dirty="0" smtClean="0"/>
              <a:t>rd</a:t>
            </a:r>
            <a:r>
              <a:rPr lang="en-US" dirty="0" smtClean="0"/>
              <a:t> Normalized Form.</a:t>
            </a:r>
          </a:p>
        </p:txBody>
      </p:sp>
    </p:spTree>
    <p:extLst>
      <p:ext uri="{BB962C8B-B14F-4D97-AF65-F5344CB8AC3E}">
        <p14:creationId xmlns:p14="http://schemas.microsoft.com/office/powerpoint/2010/main" val="131235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249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104</TotalTime>
  <Words>245</Words>
  <Application>Microsoft Office PowerPoint</Application>
  <PresentationFormat>On-screen Show (4:3)</PresentationFormat>
  <Paragraphs>94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DBMS Project on Hospital Billing Software</vt:lpstr>
      <vt:lpstr>Objectives</vt:lpstr>
      <vt:lpstr>List of Entities</vt:lpstr>
      <vt:lpstr>Key Attributes</vt:lpstr>
      <vt:lpstr>E.R. Diagram</vt:lpstr>
      <vt:lpstr>Normalized Tables</vt:lpstr>
      <vt:lpstr>Normalized Tables (Cont.)</vt:lpstr>
      <vt:lpstr>Reasons for above Tables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Project on Hospital Billing Software</dc:title>
  <dc:creator>m17</dc:creator>
  <cp:lastModifiedBy>m17</cp:lastModifiedBy>
  <cp:revision>9</cp:revision>
  <dcterms:created xsi:type="dcterms:W3CDTF">2014-04-16T16:10:36Z</dcterms:created>
  <dcterms:modified xsi:type="dcterms:W3CDTF">2014-04-16T17:54:52Z</dcterms:modified>
</cp:coreProperties>
</file>