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handoutMasterIdLst>
    <p:handoutMasterId r:id="rId8"/>
  </p:handoutMasterIdLst>
  <p:sldIdLst>
    <p:sldId id="787" r:id="rId2"/>
    <p:sldId id="786" r:id="rId3"/>
    <p:sldId id="789" r:id="rId4"/>
    <p:sldId id="790" r:id="rId5"/>
    <p:sldId id="791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5388" autoAdjust="0"/>
  </p:normalViewPr>
  <p:slideViewPr>
    <p:cSldViewPr>
      <p:cViewPr varScale="1">
        <p:scale>
          <a:sx n="107" d="100"/>
          <a:sy n="107" d="100"/>
        </p:scale>
        <p:origin x="129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804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微机原理 课程设计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4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微机</a:t>
            </a:r>
            <a:r>
              <a:rPr lang="zh-CN" altLang="en-US" smtClean="0"/>
              <a:t>原理 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基本要求：       </a:t>
            </a:r>
            <a:endParaRPr lang="en-US" altLang="zh-CN" sz="2800" b="1" dirty="0" smtClean="0"/>
          </a:p>
          <a:p>
            <a:pPr indent="0">
              <a:buNone/>
            </a:pPr>
            <a:r>
              <a:rPr lang="zh-CN" altLang="en-US" sz="2800" dirty="0" smtClean="0"/>
              <a:t>       利用</a:t>
            </a:r>
            <a:r>
              <a:rPr lang="en-US" altLang="zh-CN" sz="2800" dirty="0" smtClean="0"/>
              <a:t>Proteus </a:t>
            </a:r>
            <a:r>
              <a:rPr lang="zh-CN" altLang="en-US" sz="2800" dirty="0" smtClean="0"/>
              <a:t>和 </a:t>
            </a:r>
            <a:r>
              <a:rPr lang="en-US" altLang="zh-CN" sz="2800" dirty="0" err="1" smtClean="0"/>
              <a:t>EMU8086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仿真软件，设计一套基于</a:t>
            </a:r>
            <a:r>
              <a:rPr lang="en-US" altLang="zh-CN" sz="2800" dirty="0" smtClean="0"/>
              <a:t>8086 CPU</a:t>
            </a:r>
            <a:r>
              <a:rPr lang="zh-CN" altLang="en-US" sz="2800" dirty="0" smtClean="0"/>
              <a:t>的硬件系统。硬件系统中要用到课程所学的接口芯片至少两种（</a:t>
            </a:r>
            <a:r>
              <a:rPr lang="en-US" altLang="zh-CN" sz="2800" dirty="0" smtClean="0"/>
              <a:t>8251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8255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8259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）。其中，中断控制器</a:t>
            </a:r>
            <a:r>
              <a:rPr lang="en-US" altLang="zh-CN" sz="2800" dirty="0" err="1" smtClean="0"/>
              <a:t>8259A</a:t>
            </a:r>
            <a:r>
              <a:rPr lang="zh-CN" altLang="en-US" sz="2800" dirty="0" smtClean="0"/>
              <a:t>是必用芯片，所实现的功能必须有中断触发的过程。系统功能可以是控制数码管、</a:t>
            </a:r>
            <a:r>
              <a:rPr lang="en-US" altLang="zh-CN" sz="2800" dirty="0" smtClean="0"/>
              <a:t>LED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AD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DA</a:t>
            </a:r>
            <a:r>
              <a:rPr lang="zh-CN" altLang="en-US" sz="2800" dirty="0" smtClean="0"/>
              <a:t>等外设器件。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83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微机</a:t>
            </a:r>
            <a:r>
              <a:rPr lang="zh-CN" altLang="en-US" smtClean="0"/>
              <a:t>原理 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课设文件提交要求：       </a:t>
            </a:r>
            <a:endParaRPr lang="en-US" altLang="zh-CN" sz="2800" b="1" dirty="0" smtClean="0"/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 </a:t>
            </a:r>
            <a:r>
              <a:rPr lang="en-US" altLang="zh-CN" sz="2800" dirty="0" smtClean="0">
                <a:latin typeface="Times New Roman" pitchFamily="18" charset="0"/>
              </a:rPr>
              <a:t>WORD</a:t>
            </a:r>
            <a:r>
              <a:rPr lang="zh-CN" altLang="en-US" sz="2800" dirty="0" smtClean="0">
                <a:latin typeface="Times New Roman" pitchFamily="18" charset="0"/>
              </a:rPr>
              <a:t>版本的设计文档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 </a:t>
            </a:r>
            <a:r>
              <a:rPr lang="en-US" altLang="zh-CN" sz="2800" dirty="0" smtClean="0">
                <a:latin typeface="Times New Roman" pitchFamily="18" charset="0"/>
              </a:rPr>
              <a:t>Proteus</a:t>
            </a:r>
            <a:r>
              <a:rPr lang="zh-CN" altLang="en-US" sz="2800" dirty="0" smtClean="0">
                <a:latin typeface="Times New Roman" pitchFamily="18" charset="0"/>
              </a:rPr>
              <a:t>原理图文件（有</a:t>
            </a:r>
            <a:r>
              <a:rPr lang="en-US" altLang="zh-CN" sz="2800" dirty="0" smtClean="0">
                <a:latin typeface="Times New Roman" pitchFamily="18" charset="0"/>
              </a:rPr>
              <a:t>PCB</a:t>
            </a:r>
            <a:r>
              <a:rPr lang="zh-CN" altLang="en-US" sz="2800" dirty="0" smtClean="0">
                <a:latin typeface="Times New Roman" pitchFamily="18" charset="0"/>
              </a:rPr>
              <a:t>的额外加分）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 汇编语言</a:t>
            </a:r>
            <a:r>
              <a:rPr lang="zh-CN" altLang="en-US" sz="2800" dirty="0" smtClean="0">
                <a:latin typeface="Times New Roman" pitchFamily="18" charset="0"/>
              </a:rPr>
              <a:t>源文件（</a:t>
            </a:r>
            <a:r>
              <a:rPr lang="en-US" altLang="zh-CN" sz="2800" dirty="0" smtClean="0"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latin typeface="Times New Roman" pitchFamily="18" charset="0"/>
              </a:rPr>
              <a:t>asm</a:t>
            </a:r>
            <a:r>
              <a:rPr lang="zh-CN" altLang="en-US" sz="2800" dirty="0" smtClean="0">
                <a:latin typeface="Times New Roman" pitchFamily="18" charset="0"/>
              </a:rPr>
              <a:t>）和可执行文件</a:t>
            </a:r>
            <a:r>
              <a:rPr lang="en-US" altLang="zh-CN" sz="2800" dirty="0" smtClean="0">
                <a:latin typeface="Times New Roman" pitchFamily="18" charset="0"/>
              </a:rPr>
              <a:t>(.exe)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～</a:t>
            </a:r>
            <a:r>
              <a:rPr lang="en-US" altLang="zh-CN" sz="2800" dirty="0" smtClean="0">
                <a:latin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</a:rPr>
              <a:t>打包</a:t>
            </a:r>
            <a:r>
              <a:rPr lang="zh-CN" altLang="en-US" sz="2800" dirty="0">
                <a:latin typeface="Times New Roman" pitchFamily="18" charset="0"/>
              </a:rPr>
              <a:t>成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个压缩文件，文件名格式：</a:t>
            </a:r>
          </a:p>
          <a:p>
            <a:pPr eaLnBrk="1" hangingPunct="1">
              <a:buNone/>
            </a:pPr>
            <a:r>
              <a:rPr lang="zh-CN" altLang="en-US" sz="2800" dirty="0">
                <a:latin typeface="Times New Roman" pitchFamily="18" charset="0"/>
              </a:rPr>
              <a:t>专业</a:t>
            </a: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zh-CN" altLang="en-US" sz="2800" dirty="0">
                <a:latin typeface="Times New Roman" pitchFamily="18" charset="0"/>
              </a:rPr>
              <a:t>年级</a:t>
            </a: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zh-CN" altLang="en-US" sz="2800" dirty="0">
                <a:latin typeface="Times New Roman" pitchFamily="18" charset="0"/>
              </a:rPr>
              <a:t>姓名</a:t>
            </a: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zh-CN" altLang="en-US" sz="2800" dirty="0">
                <a:latin typeface="Times New Roman" pitchFamily="18" charset="0"/>
              </a:rPr>
              <a:t>设计题目名 </a:t>
            </a:r>
          </a:p>
          <a:p>
            <a:pPr indent="0">
              <a:buNone/>
            </a:pPr>
            <a:r>
              <a:rPr lang="zh-CN" altLang="en-US" sz="2800" dirty="0" smtClean="0"/>
              <a:t>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435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微机</a:t>
            </a:r>
            <a:r>
              <a:rPr lang="zh-CN" altLang="en-US" smtClean="0"/>
              <a:t>原理 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5040560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设计文档撰写要求：       </a:t>
            </a:r>
            <a:endParaRPr lang="en-US" altLang="zh-CN" sz="2800" b="1" dirty="0" smtClean="0"/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）摘要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</a:rPr>
              <a:t>）任务分析、</a:t>
            </a:r>
            <a:r>
              <a:rPr lang="zh-CN" altLang="en-US" sz="2800" dirty="0">
                <a:latin typeface="Times New Roman" pitchFamily="18" charset="0"/>
              </a:rPr>
              <a:t>总体设计思路（功能描述</a:t>
            </a:r>
            <a:r>
              <a:rPr lang="zh-CN" altLang="en-US" sz="2800" dirty="0" smtClean="0">
                <a:latin typeface="Times New Roman" pitchFamily="18" charset="0"/>
              </a:rPr>
              <a:t>）</a:t>
            </a:r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 硬件</a:t>
            </a:r>
            <a:r>
              <a:rPr lang="zh-CN" altLang="en-US" sz="2800" dirty="0" smtClean="0">
                <a:latin typeface="Times New Roman" pitchFamily="18" charset="0"/>
              </a:rPr>
              <a:t>设计分析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zh-CN" altLang="en-US" sz="2800" dirty="0">
                <a:latin typeface="Times New Roman" pitchFamily="18" charset="0"/>
              </a:rPr>
              <a:t>） 软件</a:t>
            </a:r>
            <a:r>
              <a:rPr lang="zh-CN" altLang="en-US" sz="2800" dirty="0" smtClean="0">
                <a:latin typeface="Times New Roman" pitchFamily="18" charset="0"/>
              </a:rPr>
              <a:t>设计分析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5</a:t>
            </a:r>
            <a:r>
              <a:rPr lang="zh-CN" altLang="en-US" sz="2800" dirty="0">
                <a:latin typeface="Times New Roman" pitchFamily="18" charset="0"/>
              </a:rPr>
              <a:t>） 实验仿真结果和分析 </a:t>
            </a:r>
          </a:p>
          <a:p>
            <a:pPr indent="0">
              <a:buNone/>
            </a:pPr>
            <a:r>
              <a:rPr lang="zh-CN" altLang="en-US" sz="2800" dirty="0" smtClean="0"/>
              <a:t>  注意：注意格式，图、表要有编号和名称。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51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微机</a:t>
            </a:r>
            <a:r>
              <a:rPr lang="zh-CN" altLang="en-US" smtClean="0"/>
              <a:t>原理 课程设计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5040560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注意：       </a:t>
            </a:r>
            <a:endParaRPr lang="en-US" altLang="zh-CN" sz="2800" b="1" dirty="0" smtClean="0"/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课程设计占总成绩</a:t>
            </a:r>
            <a:r>
              <a:rPr lang="en-US" altLang="zh-CN" sz="2800" dirty="0" smtClean="0">
                <a:latin typeface="Times New Roman" pitchFamily="18" charset="0"/>
              </a:rPr>
              <a:t>20</a:t>
            </a:r>
            <a:r>
              <a:rPr lang="zh-CN" altLang="en-US" sz="2800" dirty="0" smtClean="0">
                <a:latin typeface="Times New Roman" pitchFamily="18" charset="0"/>
              </a:rPr>
              <a:t>分。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雷同作业不管是抄袭还是被抄袭都</a:t>
            </a:r>
            <a:r>
              <a:rPr lang="zh-CN" altLang="en-US" sz="2800" dirty="0" smtClean="0">
                <a:latin typeface="Times New Roman" pitchFamily="18" charset="0"/>
              </a:rPr>
              <a:t>按</a:t>
            </a:r>
            <a:r>
              <a:rPr lang="en-US" altLang="zh-CN" sz="2800" dirty="0" smtClean="0">
                <a:latin typeface="Times New Roman" pitchFamily="18" charset="0"/>
              </a:rPr>
              <a:t>0</a:t>
            </a:r>
            <a:r>
              <a:rPr lang="zh-CN" altLang="en-US" sz="2800" dirty="0" smtClean="0">
                <a:latin typeface="Times New Roman" pitchFamily="18" charset="0"/>
              </a:rPr>
              <a:t>分处理。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2681686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60322</TotalTime>
  <Words>235</Words>
  <Application>Microsoft Office PowerPoint</Application>
  <PresentationFormat>全屏显示(4:3)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Batang</vt:lpstr>
      <vt:lpstr>华文行楷</vt:lpstr>
      <vt:lpstr>华文楷体</vt:lpstr>
      <vt:lpstr>宋体</vt:lpstr>
      <vt:lpstr>Arial</vt:lpstr>
      <vt:lpstr>Times New Roman</vt:lpstr>
      <vt:lpstr>Wingdings</vt:lpstr>
      <vt:lpstr>Profile</vt:lpstr>
      <vt:lpstr>微机原理 课程设计</vt:lpstr>
      <vt:lpstr>微机原理 课程设计</vt:lpstr>
      <vt:lpstr>微机原理 课程设计</vt:lpstr>
      <vt:lpstr>微机原理 课程设计</vt:lpstr>
      <vt:lpstr>微机原理 课程设计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1358</cp:revision>
  <dcterms:created xsi:type="dcterms:W3CDTF">2005-09-14T13:58:57Z</dcterms:created>
  <dcterms:modified xsi:type="dcterms:W3CDTF">2019-05-07T13:45:25Z</dcterms:modified>
</cp:coreProperties>
</file>