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56" r:id="rId3"/>
    <p:sldId id="260" r:id="rId4"/>
    <p:sldId id="257" r:id="rId5"/>
    <p:sldId id="269" r:id="rId6"/>
    <p:sldId id="271" r:id="rId7"/>
    <p:sldId id="258" r:id="rId8"/>
    <p:sldId id="259" r:id="rId9"/>
    <p:sldId id="261" r:id="rId10"/>
    <p:sldId id="262" r:id="rId11"/>
    <p:sldId id="263" r:id="rId12"/>
    <p:sldId id="264" r:id="rId13"/>
    <p:sldId id="266" r:id="rId14"/>
    <p:sldId id="268" r:id="rId15"/>
    <p:sldId id="265" r:id="rId16"/>
    <p:sldId id="267" r:id="rId17"/>
    <p:sldId id="270" r:id="rId18"/>
    <p:sldId id="275" r:id="rId19"/>
    <p:sldId id="276" r:id="rId20"/>
    <p:sldId id="272" r:id="rId21"/>
    <p:sldId id="277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BBF3-8EC1-44D0-8CAC-E23727BB7114}" type="datetimeFigureOut">
              <a:rPr lang="en-US" smtClean="0"/>
              <a:pPr/>
              <a:t>8/11/2017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34520-4ED2-45C4-ADCF-4C9B1C83EF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4520-4ED2-45C4-ADCF-4C9B1C83EFB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dirty="0" smtClean="0"/>
              <a:t>Conventional wisdom is an oxymoron:</a:t>
            </a:r>
            <a:br>
              <a:rPr lang="en-IN" sz="3200" dirty="0" smtClean="0"/>
            </a:br>
            <a:r>
              <a:rPr lang="en-IN" sz="3200" dirty="0" smtClean="0"/>
              <a:t>teach / learn a curriculum</a:t>
            </a:r>
            <a:br>
              <a:rPr lang="en-IN" sz="3200" dirty="0" smtClean="0"/>
            </a:br>
            <a:r>
              <a:rPr lang="en-IN" sz="3200" dirty="0" smtClean="0"/>
              <a:t>!  THAT BUSINESS HIRES  !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An UBER for Learning is a metaphor for Education On Demand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A weapon of mass </a:t>
            </a:r>
            <a:r>
              <a:rPr lang="en-IN" sz="3200" dirty="0" smtClean="0"/>
              <a:t>instruction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600" dirty="0" err="1" smtClean="0"/>
              <a:t>vogu</a:t>
            </a:r>
            <a:r>
              <a:rPr lang="en-IN" sz="3600" baseline="30000" dirty="0" err="1" smtClean="0"/>
              <a:t>id</a:t>
            </a:r>
            <a:r>
              <a:rPr lang="en-IN" sz="3600" dirty="0" err="1" smtClean="0"/>
              <a:t>e</a:t>
            </a:r>
            <a:endParaRPr lang="en-IN" sz="3600" dirty="0"/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Ovewhelming</a:t>
            </a:r>
            <a:r>
              <a:rPr lang="en-IN" dirty="0" smtClean="0"/>
              <a:t> Content Syndrome - Break content silos</a:t>
            </a:r>
            <a:endParaRPr lang="en-IN" dirty="0"/>
          </a:p>
        </p:txBody>
      </p:sp>
      <p:pic>
        <p:nvPicPr>
          <p:cNvPr id="7170" name="Picture 2" descr="C:\Users\Admin\Desktop\New folder\ptch\Picture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535" y="1600200"/>
            <a:ext cx="6856930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Wait-Learning	|	Commute-learning</a:t>
            </a:r>
            <a:endParaRPr lang="en-IN" sz="3200" dirty="0"/>
          </a:p>
        </p:txBody>
      </p:sp>
      <p:pic>
        <p:nvPicPr>
          <p:cNvPr id="8194" name="Picture 2" descr="C:\Users\Admin\Desktop\New folder\ptch\1-C2_QFA3C8x3yY_yFBRxL_Q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dirty="0"/>
          </a:p>
        </p:txBody>
      </p:sp>
      <p:pic>
        <p:nvPicPr>
          <p:cNvPr id="9218" name="Picture 2" descr="C:\Users\Admin\Desktop\New folder\ptch\quote-your-social-platform-will-become-the-motherboard-of-your-business-sandy-carter-123-70-5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6805"/>
            <a:ext cx="8229600" cy="387275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high opportunity low cost low </a:t>
            </a:r>
            <a:r>
              <a:rPr lang="en-IN" dirty="0" err="1" smtClean="0"/>
              <a:t>capex</a:t>
            </a:r>
            <a:r>
              <a:rPr lang="en-IN" dirty="0" smtClean="0"/>
              <a:t> low </a:t>
            </a:r>
            <a:r>
              <a:rPr lang="en-IN" dirty="0" err="1" smtClean="0"/>
              <a:t>opex</a:t>
            </a:r>
            <a:r>
              <a:rPr lang="en-IN" dirty="0" smtClean="0"/>
              <a:t> low burn rate</a:t>
            </a:r>
            <a:endParaRPr lang="en-IN" dirty="0"/>
          </a:p>
        </p:txBody>
      </p:sp>
      <p:pic>
        <p:nvPicPr>
          <p:cNvPr id="11266" name="Picture 2" descr="C:\Users\Admin\Desktop\New folder\ptch\bots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38745" y="2281400"/>
            <a:ext cx="5266509" cy="31635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  <p:pic>
        <p:nvPicPr>
          <p:cNvPr id="12290" name="Picture 2" descr="C:\Users\Admin\Desktop\New folder\ptch\2016_1207_Contact_center_congres_45m.060_756_425_c1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200900" cy="4048125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Admin\Desktop\New folder\ptch\blog_smac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7710" y="1600200"/>
            <a:ext cx="4568580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Admin\Desktop\New folder\ptch\Screen-Shot-2015-09-07-at-1.01.25-P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0687" y="2401094"/>
            <a:ext cx="5762625" cy="2924175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Future of </a:t>
            </a:r>
            <a:r>
              <a:rPr lang="en-IN" sz="2800" dirty="0" err="1" smtClean="0"/>
              <a:t>EdTech</a:t>
            </a:r>
            <a:r>
              <a:rPr lang="en-IN" sz="2800" dirty="0" smtClean="0"/>
              <a:t>: Platforms, Machine Learning, Personalisation, IOT, VR - but all connecting to the human element of learning!</a:t>
            </a:r>
            <a:endParaRPr lang="en-IN" sz="2800" dirty="0"/>
          </a:p>
        </p:txBody>
      </p:sp>
      <p:pic>
        <p:nvPicPr>
          <p:cNvPr id="15362" name="Picture 2" descr="C:\Users\Admin\Desktop\New folder\ptch\2017-social-media-content-marketing-predictions-from-70-marketing-leaders-71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951037"/>
            <a:ext cx="8046156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 descr="C:\Users\Admin\Desktop\automationchart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2322" y="2685256"/>
            <a:ext cx="7147278" cy="4020344"/>
          </a:xfrm>
          <a:prstGeom prst="rect">
            <a:avLst/>
          </a:prstGeom>
          <a:noFill/>
        </p:spPr>
      </p:pic>
      <p:pic>
        <p:nvPicPr>
          <p:cNvPr id="18435" name="Picture 3" descr="C:\Users\Admin\Desktop\PI_14.08.06_FutureQuote_Michalsk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95250"/>
            <a:ext cx="4991100" cy="249555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Admin\Desktop\the-future-of-work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3525" y="2153444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0775"/>
            <a:ext cx="7772400" cy="17748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The Missing IDEAs in </a:t>
            </a:r>
            <a:r>
              <a:rPr lang="en-IN" dirty="0" err="1" smtClean="0"/>
              <a:t>Edtech</a:t>
            </a:r>
            <a:r>
              <a:rPr lang="en-IN" dirty="0" smtClean="0"/>
              <a:t>: Inclusion, Diversity, Equity &amp; Access</a:t>
            </a:r>
            <a:endParaRPr lang="en-IN" dirty="0"/>
          </a:p>
        </p:txBody>
      </p:sp>
      <p:pic>
        <p:nvPicPr>
          <p:cNvPr id="1026" name="Picture 2" descr="C:\Users\Admin\Desktop\New folder\ptch\CPq5F5gVEAQ1_v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9144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DYOL - Do Your Own Learning</a:t>
            </a:r>
            <a:endParaRPr lang="en-IN" dirty="0"/>
          </a:p>
        </p:txBody>
      </p:sp>
      <p:pic>
        <p:nvPicPr>
          <p:cNvPr id="17410" name="Picture 2" descr="C:\Users\Admin\Desktop\New folder\ptch\New Bitmap Image (8)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6629" y="1600200"/>
            <a:ext cx="4070741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?</a:t>
            </a:r>
            <a:endParaRPr lang="en-IN" dirty="0"/>
          </a:p>
        </p:txBody>
      </p:sp>
      <p:pic>
        <p:nvPicPr>
          <p:cNvPr id="20482" name="Picture 2" descr="C:\Users\Admin\Desktop\Duta-Wikipedia-WhatsAp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0219" y="1600200"/>
            <a:ext cx="7783561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Our DNA: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Heutagogy</a:t>
            </a:r>
            <a:r>
              <a:rPr lang="en-IN" dirty="0" smtClean="0"/>
              <a:t> / </a:t>
            </a:r>
            <a:r>
              <a:rPr lang="en-IN" dirty="0" err="1" smtClean="0"/>
              <a:t>Autodidactism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Design Thinking</a:t>
            </a:r>
            <a:br>
              <a:rPr lang="en-IN" dirty="0" smtClean="0"/>
            </a:br>
            <a:r>
              <a:rPr lang="en-IN" dirty="0" smtClean="0"/>
              <a:t>SMAC SAMR</a:t>
            </a:r>
            <a:br>
              <a:rPr lang="en-IN" dirty="0" smtClean="0"/>
            </a:br>
            <a:r>
              <a:rPr lang="en-IN" dirty="0" smtClean="0"/>
              <a:t>extended enterprise training</a:t>
            </a:r>
            <a:br>
              <a:rPr lang="en-IN" dirty="0" smtClean="0"/>
            </a:br>
            <a:r>
              <a:rPr lang="en-IN" dirty="0" smtClean="0"/>
              <a:t>Reducing Trainer </a:t>
            </a:r>
            <a:r>
              <a:rPr lang="en-IN" dirty="0" err="1" smtClean="0"/>
              <a:t>dependancy</a:t>
            </a:r>
            <a:endParaRPr lang="en-IN" dirty="0"/>
          </a:p>
        </p:txBody>
      </p:sp>
    </p:spTree>
  </p:cSld>
  <p:clrMapOvr>
    <a:masterClrMapping/>
  </p:clrMapOvr>
  <p:transition spd="slow"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Knowledge Skills Attitudes</a:t>
            </a:r>
            <a:endParaRPr lang="en-IN" dirty="0"/>
          </a:p>
        </p:txBody>
      </p:sp>
      <p:pic>
        <p:nvPicPr>
          <p:cNvPr id="5122" name="Picture 2" descr="C:\Users\Admin\Desktop\New folder\ptch\Cai9IZ3WwAEVq5q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1991519"/>
            <a:ext cx="5705475" cy="3743325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Transition from training to Performance	</a:t>
            </a:r>
            <a:br>
              <a:rPr lang="en-IN" dirty="0" smtClean="0"/>
            </a:br>
            <a:r>
              <a:rPr lang="en-IN" dirty="0" smtClean="0"/>
              <a:t>Shift from courses to resources</a:t>
            </a:r>
            <a:endParaRPr lang="en-IN" dirty="0"/>
          </a:p>
        </p:txBody>
      </p:sp>
      <p:pic>
        <p:nvPicPr>
          <p:cNvPr id="2050" name="Picture 2" descr="C:\Users\Admin\Desktop\New folder\ptch\28_10_2016_006_014_00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048000"/>
            <a:ext cx="1593908" cy="282709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Instructional Design is a dying art</a:t>
            </a:r>
            <a:endParaRPr lang="en-IN" dirty="0"/>
          </a:p>
        </p:txBody>
      </p:sp>
      <p:pic>
        <p:nvPicPr>
          <p:cNvPr id="13314" name="Picture 2" descr="C:\Users\Admin\Desktop\New folder\ptch\New Bitmap Image (6)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9941" y="1600200"/>
            <a:ext cx="6904117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Make the most of existing content</a:t>
            </a:r>
            <a:endParaRPr lang="en-IN" dirty="0"/>
          </a:p>
        </p:txBody>
      </p:sp>
      <p:pic>
        <p:nvPicPr>
          <p:cNvPr id="16386" name="Picture 2" descr="C:\Users\Admin\Desktop\New folder\ptch\MaxthonSnap2016110215403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8562" y="2039144"/>
            <a:ext cx="1666875" cy="3648075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By 2020, India will have the world’s largest tertiary-age population, and the second largest graduate talent pipeline globally</a:t>
            </a:r>
            <a:endParaRPr lang="en-IN" dirty="0"/>
          </a:p>
        </p:txBody>
      </p:sp>
      <p:pic>
        <p:nvPicPr>
          <p:cNvPr id="3074" name="Picture 2" descr="C:\Users\Admin\Desktop\New folder\ptch\22_12_2016_013_017_00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657600"/>
            <a:ext cx="1518407" cy="2516697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The education market in India, which is presently worth around Rs 5.9 trillion (US$ 92.98 billion)</a:t>
            </a:r>
            <a:endParaRPr lang="en-IN" dirty="0"/>
          </a:p>
        </p:txBody>
      </p:sp>
      <p:pic>
        <p:nvPicPr>
          <p:cNvPr id="4098" name="Picture 2" descr="C:\Users\Admin\Desktop\New folder\ptch\artificial-intelligence-trends-advancements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841" y="2103437"/>
            <a:ext cx="6028318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“It isn’t about imposing solutions, but helping the community surface the solution it already has” - Jane </a:t>
            </a:r>
            <a:r>
              <a:rPr lang="en-IN" dirty="0" err="1" smtClean="0"/>
              <a:t>Bozarth</a:t>
            </a:r>
            <a:endParaRPr lang="en-IN" dirty="0"/>
          </a:p>
        </p:txBody>
      </p:sp>
      <p:pic>
        <p:nvPicPr>
          <p:cNvPr id="6146" name="Picture 2" descr="C:\Users\Admin\Desktop\New folder\ptch\CrBMcv4XYAAZwuQ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9275" y="2800350"/>
            <a:ext cx="5505450" cy="360045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157</Words>
  <Application>Microsoft Office PowerPoint</Application>
  <PresentationFormat>On-screen Show (4:3)</PresentationFormat>
  <Paragraphs>17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Conventional wisdom is an oxymoron: teach / learn a curriculum !  THAT BUSINESS HIRES  !  An UBER for Learning is a metaphor for Education On Demand  A weapon of mass instruction  voguide</vt:lpstr>
      <vt:lpstr>The Missing IDEAs in Edtech: Inclusion, Diversity, Equity &amp; Access</vt:lpstr>
      <vt:lpstr>Knowledge Skills Attitudes</vt:lpstr>
      <vt:lpstr>Transition from training to Performance  Shift from courses to resources</vt:lpstr>
      <vt:lpstr>Instructional Design is a dying art</vt:lpstr>
      <vt:lpstr>Make the most of existing content</vt:lpstr>
      <vt:lpstr>By 2020, India will have the world’s largest tertiary-age population, and the second largest graduate talent pipeline globally</vt:lpstr>
      <vt:lpstr>The education market in India, which is presently worth around Rs 5.9 trillion (US$ 92.98 billion)</vt:lpstr>
      <vt:lpstr>“It isn’t about imposing solutions, but helping the community surface the solution it already has” - Jane Bozarth</vt:lpstr>
      <vt:lpstr>Ovewhelming Content Syndrome - Break content silos</vt:lpstr>
      <vt:lpstr>Wait-Learning | Commute-learning</vt:lpstr>
      <vt:lpstr>Slide 12</vt:lpstr>
      <vt:lpstr>high opportunity low cost low capex low opex low burn rate</vt:lpstr>
      <vt:lpstr>Slide 14</vt:lpstr>
      <vt:lpstr>Slide 15</vt:lpstr>
      <vt:lpstr>Slide 16</vt:lpstr>
      <vt:lpstr>Future of EdTech: Platforms, Machine Learning, Personalisation, IOT, VR - but all connecting to the human element of learning!</vt:lpstr>
      <vt:lpstr>Slide 18</vt:lpstr>
      <vt:lpstr>Slide 19</vt:lpstr>
      <vt:lpstr>DYOL - Do Your Own Learning</vt:lpstr>
      <vt:lpstr>The Solution ?</vt:lpstr>
      <vt:lpstr>Our DNA:  Heutagogy / Autodidactism Design Thinking SMAC SAMR extended enterprise training Reducing Trainer dependancy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39</cp:revision>
  <dcterms:created xsi:type="dcterms:W3CDTF">2006-08-16T00:00:00Z</dcterms:created>
  <dcterms:modified xsi:type="dcterms:W3CDTF">2017-08-11T16:40:13Z</dcterms:modified>
</cp:coreProperties>
</file>