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02/09/1444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106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02/09/1444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1359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02/09/1444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787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02/09/1444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1731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02/09/1444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2822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02/09/1444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042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02/09/1444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3047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02/09/1444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7484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02/09/1444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231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02/09/1444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7822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02/09/1444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910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AC6A-5A1B-43CA-82A7-90CF5F832DAA}" type="datetimeFigureOut">
              <a:rPr lang="fa-IR" smtClean="0"/>
              <a:t>02/09/1444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9450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9485" y="4756638"/>
            <a:ext cx="103376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Go to </a:t>
            </a:r>
            <a:r>
              <a:rPr lang="en-US" dirty="0" err="1"/>
              <a:t>Phpmyadmin</a:t>
            </a:r>
            <a:r>
              <a:rPr lang="en-US" dirty="0"/>
              <a:t> and select your website database.</a:t>
            </a:r>
          </a:p>
          <a:p>
            <a:r>
              <a:rPr lang="en-US" dirty="0"/>
              <a:t>Drop the “</a:t>
            </a:r>
            <a:r>
              <a:rPr lang="en-US" dirty="0" err="1"/>
              <a:t>payment_channels</a:t>
            </a:r>
            <a:r>
              <a:rPr lang="en-US" dirty="0"/>
              <a:t>” Table. </a:t>
            </a:r>
            <a:endParaRPr lang="fa-I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DDC16-81C1-477F-4B90-AA72297F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85" y="650241"/>
            <a:ext cx="10942525" cy="391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2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7069" y="4818184"/>
            <a:ext cx="103376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Navigate to the “Import” tab.</a:t>
            </a:r>
          </a:p>
          <a:p>
            <a:r>
              <a:rPr lang="en-US" dirty="0"/>
              <a:t>Import “</a:t>
            </a:r>
            <a:r>
              <a:rPr lang="en-US" dirty="0" err="1"/>
              <a:t>Payment_gateways.sql</a:t>
            </a:r>
            <a:r>
              <a:rPr lang="en-US" dirty="0"/>
              <a:t>” file to your database</a:t>
            </a:r>
            <a:endParaRPr lang="fa-I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64" y="200926"/>
            <a:ext cx="8678276" cy="453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6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Hz</dc:creator>
  <cp:lastModifiedBy>ali hz</cp:lastModifiedBy>
  <cp:revision>7</cp:revision>
  <dcterms:created xsi:type="dcterms:W3CDTF">2021-07-28T15:54:49Z</dcterms:created>
  <dcterms:modified xsi:type="dcterms:W3CDTF">2023-03-22T20:35:21Z</dcterms:modified>
</cp:coreProperties>
</file>