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0008E-201C-4860-8B21-6CC1DE26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FFEB6-27B0-4393-BC76-2638BAF7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A9E9E-E414-4B0B-95FE-239754BE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5A3BF-B357-4D19-9524-E0B8012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A7C92-2618-4516-8B2C-14AB952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2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FA1BC-6B32-450D-83B7-2F328CB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AC519-F9C6-4EB9-9A3C-C9242BE9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298E-05D4-445F-BF16-D67885D5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9E24F-3F03-4C9D-91ED-CE951FA0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36B2E-2F2C-4A48-8D8D-F18818EC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3E8771-C6F2-47F2-8F39-C2B9D75B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E802D-40C7-479A-9A47-84B03F61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85604-513C-4023-A3C5-4A6EEA50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802AC-3FFF-43EA-908E-0D1DB290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91DDD-5468-4AD4-8518-DFAE4C17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3EDE-820A-4F39-B107-DACD1DE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4EFDF-A68A-4F6E-A53A-4FF17AE7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E6DDF-80E6-4C91-828F-27A1A3CB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9A82-A008-40DE-B238-ACED264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70C67-6D0B-4391-97A4-C47865C2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76BA-4C66-4685-A269-08681278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BD186-0BDA-495E-B072-3B878988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4F351-CF5C-4128-883C-A3955F5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AFA52-A58C-4298-B141-CEAD92AE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5977C-141D-4FB3-BDE1-9F0A73C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794-886C-4419-9F81-087FF347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EC444-D375-40DF-8547-1CC796A3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32145-99AB-426D-96CF-2EB81962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97861-C430-4F90-A7B5-C7C1113F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381C9-7172-4D8B-B4C7-535544B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0648B-3A8D-4538-81D7-BD7FEE9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4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22AE-5801-4291-B75F-7A85A991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CBB49-8748-44C0-BE47-12B1D1FF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3A0A0-95B4-4130-949D-DE230860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D4C5B-D956-48B1-BCFA-3F60E36B2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B0FEE-4576-4AC8-9BB6-8414B208F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C2B53-8602-4C7C-9A73-4057578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AEC4C7-C850-42A2-A25E-AC0C664B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975283-4767-45F7-B1D0-BFD042CA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F628-B46A-48D3-BA25-F708D3CA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7C747-7E1F-41BE-84EA-9C689DEF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BCC8F2-1D19-44EF-8BE6-F81D8002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B101E-44C2-4C49-9E6C-CA6ED1D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3A0BC-1B61-4194-AE9A-68060059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9FC42-8847-4B73-AF0D-23ECA54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76ED4-4E88-49B2-A256-E136302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72F2-2A22-42F3-BABD-3EBAC5BE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FA952-5502-4180-9EF5-DAE92993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9433F-F28C-4C37-A1A9-C6821288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887C-BB90-4B3D-A7D9-64C09FD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2B0C7-388B-4AEF-BB56-D5D15905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50197-052D-4771-9D5A-07CAA790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9098-CCD6-468F-8874-53CD4A0A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3F3DC6-EE91-4972-A579-F9CAF6BA0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D0805-0F8F-434F-ADE3-3C9295426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8051B-409C-4B50-BC99-C0BEE088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B2417-0953-4C5E-8689-13F2B34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9FB75-58F2-4B57-8B45-1F50F3B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BF32CD-3926-4EAB-B51D-E99282A8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A8AFB-BE38-4294-98A7-14381FEC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D9A7E-A0AC-4EE6-B9FE-1B1FF374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0CD3-44A5-46AD-9458-4D3ECA6D4F5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91876-EACA-488E-B585-666887DB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B69E-E15E-4A72-9E61-C942A68EF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6951-A853-40EB-9CC4-8BC34F88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3810C-1FA6-4C37-ADD9-A5B9B7A99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63A38-3394-48E0-8241-378832A73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C45FCA-58F8-4B64-B311-4EECB579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94E1-4E84-4F96-9837-A501A9DE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9F72A-172C-4927-AA9D-81CFDC6F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FE996-150F-4938-BF5C-11F462AA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C60C9C-DCF9-42BA-AA8B-6CC236E167A3}"/>
              </a:ext>
            </a:extLst>
          </p:cNvPr>
          <p:cNvGrpSpPr/>
          <p:nvPr/>
        </p:nvGrpSpPr>
        <p:grpSpPr>
          <a:xfrm>
            <a:off x="765073" y="670319"/>
            <a:ext cx="10661854" cy="5517361"/>
            <a:chOff x="792727" y="855407"/>
            <a:chExt cx="9348019" cy="48374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1003800-F594-497A-9CD4-F5316DA1FCA0}"/>
                </a:ext>
              </a:extLst>
            </p:cNvPr>
            <p:cNvSpPr/>
            <p:nvPr/>
          </p:nvSpPr>
          <p:spPr>
            <a:xfrm>
              <a:off x="993058" y="1455174"/>
              <a:ext cx="2015613" cy="4237703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2BA949F-1516-410D-8B5A-31AA5E947D7C}"/>
                </a:ext>
              </a:extLst>
            </p:cNvPr>
            <p:cNvSpPr/>
            <p:nvPr/>
          </p:nvSpPr>
          <p:spPr>
            <a:xfrm>
              <a:off x="3215148" y="1455174"/>
              <a:ext cx="4060723" cy="1769807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7CAB665-FC62-44F4-9BBB-1E5066C32FEE}"/>
                </a:ext>
              </a:extLst>
            </p:cNvPr>
            <p:cNvSpPr/>
            <p:nvPr/>
          </p:nvSpPr>
          <p:spPr>
            <a:xfrm>
              <a:off x="8701548" y="2408903"/>
              <a:ext cx="1085237" cy="816078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AD11C0C-7ABB-49C6-AA56-86CF327E685D}"/>
                </a:ext>
              </a:extLst>
            </p:cNvPr>
            <p:cNvSpPr/>
            <p:nvPr/>
          </p:nvSpPr>
          <p:spPr>
            <a:xfrm>
              <a:off x="7482348" y="2408903"/>
              <a:ext cx="1085237" cy="816078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7E6D6CA-73BF-40CF-96AD-4D9AD6C1C776}"/>
                </a:ext>
              </a:extLst>
            </p:cNvPr>
            <p:cNvSpPr/>
            <p:nvPr/>
          </p:nvSpPr>
          <p:spPr>
            <a:xfrm>
              <a:off x="8701548" y="1455174"/>
              <a:ext cx="1085237" cy="816078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9466EB5-CFD0-48AC-8BF8-5AB56189F008}"/>
                </a:ext>
              </a:extLst>
            </p:cNvPr>
            <p:cNvSpPr/>
            <p:nvPr/>
          </p:nvSpPr>
          <p:spPr>
            <a:xfrm>
              <a:off x="7482348" y="1455174"/>
              <a:ext cx="1085237" cy="816078"/>
            </a:xfrm>
            <a:prstGeom prst="roundRect">
              <a:avLst>
                <a:gd name="adj" fmla="val 64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BFACA41-6152-4184-B0EA-892068282BA4}"/>
                </a:ext>
              </a:extLst>
            </p:cNvPr>
            <p:cNvSpPr/>
            <p:nvPr/>
          </p:nvSpPr>
          <p:spPr>
            <a:xfrm>
              <a:off x="792727" y="936523"/>
              <a:ext cx="609600" cy="19664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A7F79D2-DEC8-4B13-AFC9-7E0391D4BEF7}"/>
                </a:ext>
              </a:extLst>
            </p:cNvPr>
            <p:cNvSpPr/>
            <p:nvPr/>
          </p:nvSpPr>
          <p:spPr>
            <a:xfrm>
              <a:off x="1630927" y="936523"/>
              <a:ext cx="609600" cy="19664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B273080-A18D-408B-B12F-CF7CD961A346}"/>
                </a:ext>
              </a:extLst>
            </p:cNvPr>
            <p:cNvSpPr/>
            <p:nvPr/>
          </p:nvSpPr>
          <p:spPr>
            <a:xfrm>
              <a:off x="2469127" y="936523"/>
              <a:ext cx="609600" cy="19664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0A59D98-4DBB-4BD4-89C2-14A20DDDD8AC}"/>
                </a:ext>
              </a:extLst>
            </p:cNvPr>
            <p:cNvSpPr/>
            <p:nvPr/>
          </p:nvSpPr>
          <p:spPr>
            <a:xfrm>
              <a:off x="3473247" y="860322"/>
              <a:ext cx="4267200" cy="34904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4364D02-83B8-4554-B291-8E0E8EEAE9CF}"/>
                </a:ext>
              </a:extLst>
            </p:cNvPr>
            <p:cNvSpPr/>
            <p:nvPr/>
          </p:nvSpPr>
          <p:spPr>
            <a:xfrm>
              <a:off x="9786785" y="855407"/>
              <a:ext cx="353961" cy="35396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0D8B0D1-6D1F-484E-8E0F-89450EF1EA8C}"/>
                </a:ext>
              </a:extLst>
            </p:cNvPr>
            <p:cNvSpPr/>
            <p:nvPr/>
          </p:nvSpPr>
          <p:spPr>
            <a:xfrm>
              <a:off x="8233289" y="855407"/>
              <a:ext cx="1388806" cy="35396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83366DD-E9A7-4BBE-9870-D68669D9C128}"/>
                </a:ext>
              </a:extLst>
            </p:cNvPr>
            <p:cNvSpPr/>
            <p:nvPr/>
          </p:nvSpPr>
          <p:spPr>
            <a:xfrm>
              <a:off x="3348498" y="3429000"/>
              <a:ext cx="658762" cy="20402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848767F-6F3F-4348-B27C-B334AC342166}"/>
                </a:ext>
              </a:extLst>
            </p:cNvPr>
            <p:cNvSpPr/>
            <p:nvPr/>
          </p:nvSpPr>
          <p:spPr>
            <a:xfrm>
              <a:off x="3215148" y="3837038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9527552-05D0-4701-BAB8-B363F5B32945}"/>
                </a:ext>
              </a:extLst>
            </p:cNvPr>
            <p:cNvSpPr/>
            <p:nvPr/>
          </p:nvSpPr>
          <p:spPr>
            <a:xfrm>
              <a:off x="4375354" y="3837038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83A30F0-69D1-4C98-A253-210BF97742B8}"/>
                </a:ext>
              </a:extLst>
            </p:cNvPr>
            <p:cNvSpPr/>
            <p:nvPr/>
          </p:nvSpPr>
          <p:spPr>
            <a:xfrm>
              <a:off x="5535560" y="3837038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65EF5AF-2CCA-4F87-A3FB-124E04209CE6}"/>
                </a:ext>
              </a:extLst>
            </p:cNvPr>
            <p:cNvSpPr/>
            <p:nvPr/>
          </p:nvSpPr>
          <p:spPr>
            <a:xfrm>
              <a:off x="6695766" y="3837038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97CE6E4-D3C0-4ED0-8FBC-56D071A8BD1A}"/>
                </a:ext>
              </a:extLst>
            </p:cNvPr>
            <p:cNvSpPr/>
            <p:nvPr/>
          </p:nvSpPr>
          <p:spPr>
            <a:xfrm>
              <a:off x="7855972" y="3837038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C7E6AF4-2C08-4E51-8B81-32FF12AFD776}"/>
                </a:ext>
              </a:extLst>
            </p:cNvPr>
            <p:cNvSpPr/>
            <p:nvPr/>
          </p:nvSpPr>
          <p:spPr>
            <a:xfrm>
              <a:off x="3348498" y="4638365"/>
              <a:ext cx="658762" cy="20402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AA4C9DD-931C-433C-9838-488D05E3C264}"/>
                </a:ext>
              </a:extLst>
            </p:cNvPr>
            <p:cNvSpPr/>
            <p:nvPr/>
          </p:nvSpPr>
          <p:spPr>
            <a:xfrm>
              <a:off x="3215148" y="5046403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266D9A9-B066-4B9C-A7E7-F50F27536222}"/>
                </a:ext>
              </a:extLst>
            </p:cNvPr>
            <p:cNvSpPr/>
            <p:nvPr/>
          </p:nvSpPr>
          <p:spPr>
            <a:xfrm>
              <a:off x="4375354" y="5046403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CE3CF4D-8116-4F33-A622-2EA3AFFA1A6B}"/>
                </a:ext>
              </a:extLst>
            </p:cNvPr>
            <p:cNvSpPr/>
            <p:nvPr/>
          </p:nvSpPr>
          <p:spPr>
            <a:xfrm>
              <a:off x="5535560" y="5046403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6B612DE-5C4F-4172-89A0-F692F01BE5DA}"/>
                </a:ext>
              </a:extLst>
            </p:cNvPr>
            <p:cNvSpPr/>
            <p:nvPr/>
          </p:nvSpPr>
          <p:spPr>
            <a:xfrm>
              <a:off x="6695766" y="5046403"/>
              <a:ext cx="1052052" cy="597309"/>
            </a:xfrm>
            <a:prstGeom prst="roundRect">
              <a:avLst>
                <a:gd name="adj" fmla="val 2037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9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22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Mercutio</dc:creator>
  <cp:lastModifiedBy>Mercutio</cp:lastModifiedBy>
  <cp:revision>4</cp:revision>
  <dcterms:created xsi:type="dcterms:W3CDTF">2021-03-24T05:57:00Z</dcterms:created>
  <dcterms:modified xsi:type="dcterms:W3CDTF">2021-03-24T10:26:25Z</dcterms:modified>
</cp:coreProperties>
</file>