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49A4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EABE5-F19B-4FF0-B8E5-BB81E9279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320C0A-2E7A-4237-A40A-432AD9F99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DBF11-A78D-4F74-B8FB-B822D4FC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815-25A4-4659-BD4B-32D61E466996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8DC21-A963-4485-9BC4-DC4863AC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9DA33-D6D4-414F-BA27-2AC2114E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F062-E592-41A9-AE30-0F842A9BA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17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ACF4C-25B0-4B81-AC72-AE3B669D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C88761-98A3-4679-B200-127FAB1F5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4E4B9-5E5C-475E-8308-A1A6F1C4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815-25A4-4659-BD4B-32D61E466996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DBC55-FE7F-4522-80CA-DCCC6244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A8682-0311-43C0-BBCB-23D2D70D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F062-E592-41A9-AE30-0F842A9BA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6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96DBE1-C69D-4DE3-BC53-A83EDEF6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32CE18-B53F-4F47-8A93-0AB92DD4E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DD176-8F52-4DD1-BE8E-58D49DCA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815-25A4-4659-BD4B-32D61E466996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094C7-A1E9-4C69-A443-E0167565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6CCEF-CBD9-4B69-B741-CC20652F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F062-E592-41A9-AE30-0F842A9BA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78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8610D-ED03-46CE-8B2C-DF72418A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A15D0-2E02-44FB-908B-024A4BB7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E81D4-989C-4039-A823-B473A60D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815-25A4-4659-BD4B-32D61E466996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F1FD2-D740-4BAA-8C3A-D9ABDF57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D9334-D640-41D8-913F-E6E00370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F062-E592-41A9-AE30-0F842A9BA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9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5DAC8-BBDF-4294-8492-A7B6D4A8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64AE25-AAB3-4DE6-893D-533A3161A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D824E-A5B8-4A8A-A3E4-0906D28C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815-25A4-4659-BD4B-32D61E466996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A464D-1167-40D5-9D32-A0DE59FD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92874-961D-4B67-8CD1-94B63E23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F062-E592-41A9-AE30-0F842A9BA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24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8D7FE-CBC1-4200-AECD-59D835E5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C7CE8-7C2F-4F87-A0A3-EE54E9264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E4036A-2744-410E-8104-913A54BC4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00635F-6657-482C-B875-89753FB5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815-25A4-4659-BD4B-32D61E466996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1B507-7C5B-4956-AD4F-3349CEFD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FE1F0-FBB7-4C1D-9DE3-47E57601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F062-E592-41A9-AE30-0F842A9BA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1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5A018-67A8-4C08-897D-0FD3AA67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577D58-C17E-4D70-969E-13810123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141277-98F2-415F-A2EB-5F4AF717E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E7F196-BDA8-4D63-84F9-270C738E0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A2C0A2-0DC3-42CA-BE3F-9F4EE4693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340902-7924-4E3A-8FC3-31137FB0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815-25A4-4659-BD4B-32D61E466996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75BBBF-9032-414F-8168-6C4BF39F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2EECAE-A376-46EB-9C26-8B5C49E4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F062-E592-41A9-AE30-0F842A9BA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0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1017D-F22B-4D94-9B06-CCEF8D4A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61F9E1-6797-4FAA-BF4B-12A19A13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815-25A4-4659-BD4B-32D61E466996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CFA72A-23D9-40EC-BE85-D964789E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B6C8FB-B7DC-4CDF-8FF9-E4D9FC89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F062-E592-41A9-AE30-0F842A9BA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74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B29575-1FC7-42DF-B19F-94B43F3E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815-25A4-4659-BD4B-32D61E466996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C4AA68-D5B8-4355-82A7-E9366AE2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B9DD19-1EFD-46F3-BD49-2C45CB8D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F062-E592-41A9-AE30-0F842A9BA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18826-BE36-460D-B9E4-4EC84A92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63F4B-DDC2-4AAF-8C32-4F345DA9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2A09BC-CABB-4E02-A9CC-FC8B2F6E1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2F3BB5-88B9-4C28-BE18-20413BFE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815-25A4-4659-BD4B-32D61E466996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9435C-BAAC-460D-BE3D-7702D569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54479-A640-436D-A7CD-9FDF570B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F062-E592-41A9-AE30-0F842A9BA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91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45D14-39F6-4B3A-A6B4-DF1DE5C1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A3ED34-D63D-4E5F-BD5A-F45865C75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3541B4-27B7-483D-88E4-57FB4DF87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FA6488-E27D-42CF-B9C4-A372EE5D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815-25A4-4659-BD4B-32D61E466996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F73069-F3F2-40DF-A81C-8039A262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EE0F2C-C8D1-4A23-8920-F164AA17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F062-E592-41A9-AE30-0F842A9BA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7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470882-0F6B-45F1-89B2-D18398D2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DFC34-1EFE-460B-8374-A3EB9741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1E86E-EE44-4758-9B9C-DCD319B80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6C815-25A4-4659-BD4B-32D61E466996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11BDB-0D2A-41A1-9D7D-FC5A9B101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0C87C-24BF-4CD8-B1EA-D3C7F4364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2F062-E592-41A9-AE30-0F842A9BA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9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8274A-2135-49FC-94A3-2E9062D62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3AB5CC-D20A-46BA-B070-ED12F50D0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143761-D53E-4685-8372-DF710374D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101"/>
            <a:ext cx="12192000" cy="6251798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4BD8820A-48AA-4E73-AD4F-216B67717794}"/>
              </a:ext>
            </a:extLst>
          </p:cNvPr>
          <p:cNvGrpSpPr/>
          <p:nvPr/>
        </p:nvGrpSpPr>
        <p:grpSpPr>
          <a:xfrm>
            <a:off x="3954780" y="2472690"/>
            <a:ext cx="1992630" cy="731520"/>
            <a:chOff x="3954780" y="2472690"/>
            <a:chExt cx="1992630" cy="73152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8F564F1-02F0-44DF-8A5F-A20899FD5899}"/>
                </a:ext>
              </a:extLst>
            </p:cNvPr>
            <p:cNvGrpSpPr/>
            <p:nvPr/>
          </p:nvGrpSpPr>
          <p:grpSpPr>
            <a:xfrm>
              <a:off x="5474970" y="2472690"/>
              <a:ext cx="472440" cy="243840"/>
              <a:chOff x="5474970" y="2472690"/>
              <a:chExt cx="472440" cy="24384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B2B15B-6E70-4087-9E38-5B642A1795E2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AD94C872-5C81-491B-8FA2-D299EC646445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9F8EC72-D48F-4E68-BBF1-F83FD55958C4}"/>
                </a:ext>
              </a:extLst>
            </p:cNvPr>
            <p:cNvGrpSpPr/>
            <p:nvPr/>
          </p:nvGrpSpPr>
          <p:grpSpPr>
            <a:xfrm>
              <a:off x="3954780" y="2960370"/>
              <a:ext cx="472440" cy="243840"/>
              <a:chOff x="5474970" y="2472690"/>
              <a:chExt cx="472440" cy="24384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80AA553-207A-46C2-98BF-B3DD602DE9A2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8A02085B-F02C-4EBD-B5ED-9951D06BE4EA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9F57A25-F86A-45A9-938D-25D848A0CD15}"/>
              </a:ext>
            </a:extLst>
          </p:cNvPr>
          <p:cNvGrpSpPr/>
          <p:nvPr/>
        </p:nvGrpSpPr>
        <p:grpSpPr>
          <a:xfrm>
            <a:off x="6454140" y="2472690"/>
            <a:ext cx="1992630" cy="731520"/>
            <a:chOff x="3954780" y="2472690"/>
            <a:chExt cx="1992630" cy="73152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ED8CB77-25ED-4A45-8129-07D178D68711}"/>
                </a:ext>
              </a:extLst>
            </p:cNvPr>
            <p:cNvGrpSpPr/>
            <p:nvPr/>
          </p:nvGrpSpPr>
          <p:grpSpPr>
            <a:xfrm>
              <a:off x="5474970" y="2472690"/>
              <a:ext cx="472440" cy="243840"/>
              <a:chOff x="5474970" y="2472690"/>
              <a:chExt cx="472440" cy="24384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78E64E0-C37B-4124-A348-AC09112109FB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E09B2990-61CA-4754-AD00-416E105DF4E4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19718CD-554F-4569-BF53-E26AEC27A9BE}"/>
                </a:ext>
              </a:extLst>
            </p:cNvPr>
            <p:cNvGrpSpPr/>
            <p:nvPr/>
          </p:nvGrpSpPr>
          <p:grpSpPr>
            <a:xfrm>
              <a:off x="3954780" y="2960370"/>
              <a:ext cx="472440" cy="243840"/>
              <a:chOff x="5474970" y="2472690"/>
              <a:chExt cx="472440" cy="24384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5A8EF16-407E-42AC-9D2B-C5B494C53061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AD2899F3-A3F9-4F70-A5BC-CA954C25CB2D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CC2D5FD-294B-4D58-B42D-B501D76CEEBF}"/>
              </a:ext>
            </a:extLst>
          </p:cNvPr>
          <p:cNvGrpSpPr/>
          <p:nvPr/>
        </p:nvGrpSpPr>
        <p:grpSpPr>
          <a:xfrm>
            <a:off x="3954780" y="4459415"/>
            <a:ext cx="1992630" cy="731520"/>
            <a:chOff x="3954780" y="2472690"/>
            <a:chExt cx="1992630" cy="731520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1B3DCC91-22DF-4662-BB47-033DAD80969A}"/>
                </a:ext>
              </a:extLst>
            </p:cNvPr>
            <p:cNvGrpSpPr/>
            <p:nvPr/>
          </p:nvGrpSpPr>
          <p:grpSpPr>
            <a:xfrm>
              <a:off x="5474970" y="2472690"/>
              <a:ext cx="472440" cy="243840"/>
              <a:chOff x="5474970" y="2472690"/>
              <a:chExt cx="472440" cy="243840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9DA0558-D42C-43BE-B100-D17D6C055CF9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2D55B4EE-907F-40DD-95FE-AEF1894BD875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96B8B19-545F-4521-A489-F16CC0924C14}"/>
                </a:ext>
              </a:extLst>
            </p:cNvPr>
            <p:cNvGrpSpPr/>
            <p:nvPr/>
          </p:nvGrpSpPr>
          <p:grpSpPr>
            <a:xfrm>
              <a:off x="3954780" y="2960370"/>
              <a:ext cx="472440" cy="243840"/>
              <a:chOff x="5474970" y="2472690"/>
              <a:chExt cx="472440" cy="243840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0D04779-5AA6-462A-BF42-FB905E2C984A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BE552CA0-D99D-4C10-89D8-4C390525AAF7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A536A25-C26E-4DF6-BE85-6A5B7C253755}"/>
              </a:ext>
            </a:extLst>
          </p:cNvPr>
          <p:cNvGrpSpPr/>
          <p:nvPr/>
        </p:nvGrpSpPr>
        <p:grpSpPr>
          <a:xfrm>
            <a:off x="1427890" y="2472690"/>
            <a:ext cx="1992630" cy="731520"/>
            <a:chOff x="3954780" y="2472690"/>
            <a:chExt cx="1992630" cy="73152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45A9D20-0D60-4D55-840E-6027F1FC56E1}"/>
                </a:ext>
              </a:extLst>
            </p:cNvPr>
            <p:cNvGrpSpPr/>
            <p:nvPr/>
          </p:nvGrpSpPr>
          <p:grpSpPr>
            <a:xfrm>
              <a:off x="5474970" y="2472690"/>
              <a:ext cx="472440" cy="243840"/>
              <a:chOff x="5474970" y="2472690"/>
              <a:chExt cx="472440" cy="24384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D4385CE-4F1B-493A-A8BB-3E603D834FB8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3C6D9507-1F20-42A8-BB57-F82028C85CB9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9DA43C49-76B9-4FB2-9DE5-C76BC3F673E9}"/>
                </a:ext>
              </a:extLst>
            </p:cNvPr>
            <p:cNvGrpSpPr/>
            <p:nvPr/>
          </p:nvGrpSpPr>
          <p:grpSpPr>
            <a:xfrm>
              <a:off x="3954780" y="2960370"/>
              <a:ext cx="472440" cy="243840"/>
              <a:chOff x="5474970" y="2472690"/>
              <a:chExt cx="472440" cy="24384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02CD734-FDB0-4DD4-BB72-06BB11FAE700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8A989991-9154-4116-AA2E-1C45DACE575F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69E8F8F-CC35-4D70-A73A-B8608A35C644}"/>
              </a:ext>
            </a:extLst>
          </p:cNvPr>
          <p:cNvGrpSpPr/>
          <p:nvPr/>
        </p:nvGrpSpPr>
        <p:grpSpPr>
          <a:xfrm>
            <a:off x="1427890" y="4459415"/>
            <a:ext cx="1992630" cy="731520"/>
            <a:chOff x="3954780" y="2472690"/>
            <a:chExt cx="1992630" cy="73152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FD9F104-F87A-4BE1-B85F-E2AF0935F90A}"/>
                </a:ext>
              </a:extLst>
            </p:cNvPr>
            <p:cNvGrpSpPr/>
            <p:nvPr/>
          </p:nvGrpSpPr>
          <p:grpSpPr>
            <a:xfrm>
              <a:off x="5474970" y="2472690"/>
              <a:ext cx="472440" cy="243840"/>
              <a:chOff x="5474970" y="2472690"/>
              <a:chExt cx="472440" cy="243840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5B7E56A-D520-49D4-A8C2-9CF6E2476EED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53ED03AB-DEBB-436B-8B8C-D7A5F05B2E45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B00DC64C-72BA-42BC-B2A0-2339100370E4}"/>
                </a:ext>
              </a:extLst>
            </p:cNvPr>
            <p:cNvGrpSpPr/>
            <p:nvPr/>
          </p:nvGrpSpPr>
          <p:grpSpPr>
            <a:xfrm>
              <a:off x="3954780" y="2960370"/>
              <a:ext cx="472440" cy="243840"/>
              <a:chOff x="5474970" y="2472690"/>
              <a:chExt cx="472440" cy="243840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0A8442F-CBE7-4767-9573-3141CFDF14D3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6C801025-8090-4730-83BF-33A511035696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0A73399-4382-4677-9245-A1A24137CC3C}"/>
              </a:ext>
            </a:extLst>
          </p:cNvPr>
          <p:cNvGrpSpPr/>
          <p:nvPr/>
        </p:nvGrpSpPr>
        <p:grpSpPr>
          <a:xfrm>
            <a:off x="8980416" y="2472690"/>
            <a:ext cx="1992630" cy="731520"/>
            <a:chOff x="3954780" y="2472690"/>
            <a:chExt cx="1992630" cy="731520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EC4A17D6-BBB1-448F-838B-D26DCA8651E3}"/>
                </a:ext>
              </a:extLst>
            </p:cNvPr>
            <p:cNvGrpSpPr/>
            <p:nvPr/>
          </p:nvGrpSpPr>
          <p:grpSpPr>
            <a:xfrm>
              <a:off x="5474970" y="2472690"/>
              <a:ext cx="472440" cy="243840"/>
              <a:chOff x="5474970" y="2472690"/>
              <a:chExt cx="472440" cy="243840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7FE544B-FB16-429C-9DBC-F9D04979E58B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55EECB8E-F973-4DA9-AAB7-8680D33B4D7E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2BA96747-01A0-4646-9A88-D01E68C39221}"/>
                </a:ext>
              </a:extLst>
            </p:cNvPr>
            <p:cNvGrpSpPr/>
            <p:nvPr/>
          </p:nvGrpSpPr>
          <p:grpSpPr>
            <a:xfrm>
              <a:off x="3954780" y="2960370"/>
              <a:ext cx="472440" cy="243840"/>
              <a:chOff x="5474970" y="2472690"/>
              <a:chExt cx="472440" cy="243840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9AFBC56-90C8-49ED-A793-1ADDCD07A40E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B146D8B-5B1B-4D24-9413-C4F57968A0C8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3564093-2664-4CFF-9D1F-6FF0D30B037C}"/>
              </a:ext>
            </a:extLst>
          </p:cNvPr>
          <p:cNvGrpSpPr/>
          <p:nvPr/>
        </p:nvGrpSpPr>
        <p:grpSpPr>
          <a:xfrm>
            <a:off x="8980416" y="4459415"/>
            <a:ext cx="1992630" cy="731520"/>
            <a:chOff x="3954780" y="2472690"/>
            <a:chExt cx="1992630" cy="731520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2D814F06-EE1F-49B8-B9FA-4F201CA8FE1A}"/>
                </a:ext>
              </a:extLst>
            </p:cNvPr>
            <p:cNvGrpSpPr/>
            <p:nvPr/>
          </p:nvGrpSpPr>
          <p:grpSpPr>
            <a:xfrm>
              <a:off x="5474970" y="2472690"/>
              <a:ext cx="472440" cy="243840"/>
              <a:chOff x="5474970" y="2472690"/>
              <a:chExt cx="472440" cy="24384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91CAA53-78B5-45B8-BA6A-65F3AA6D3A03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139E050B-526A-428B-A14E-50DBE8E526EF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60475E80-51AD-4C91-A0F7-9ACC9B7DECE5}"/>
                </a:ext>
              </a:extLst>
            </p:cNvPr>
            <p:cNvGrpSpPr/>
            <p:nvPr/>
          </p:nvGrpSpPr>
          <p:grpSpPr>
            <a:xfrm>
              <a:off x="3954780" y="2960370"/>
              <a:ext cx="472440" cy="243840"/>
              <a:chOff x="5474970" y="2472690"/>
              <a:chExt cx="472440" cy="24384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EAF7F9AA-F85E-464C-B00F-576C749ECB15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D9819E5E-214B-44E8-A8D7-BB0CE63F1AD2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25ADC2F4-E918-4BAA-A86D-C751233BD22E}"/>
              </a:ext>
            </a:extLst>
          </p:cNvPr>
          <p:cNvGrpSpPr/>
          <p:nvPr/>
        </p:nvGrpSpPr>
        <p:grpSpPr>
          <a:xfrm>
            <a:off x="6460101" y="4459415"/>
            <a:ext cx="1992630" cy="731520"/>
            <a:chOff x="3954780" y="2472690"/>
            <a:chExt cx="1992630" cy="731520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753F20F-C773-416A-A681-2F5516F8C773}"/>
                </a:ext>
              </a:extLst>
            </p:cNvPr>
            <p:cNvGrpSpPr/>
            <p:nvPr/>
          </p:nvGrpSpPr>
          <p:grpSpPr>
            <a:xfrm>
              <a:off x="5474970" y="2472690"/>
              <a:ext cx="472440" cy="243840"/>
              <a:chOff x="5474970" y="2472690"/>
              <a:chExt cx="472440" cy="24384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3EFEE6F-A245-42DA-A3D9-ABFB59396846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9E5C3EBB-F63D-4A15-B751-8CA89DEFA736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842956D8-2A51-4162-96A6-1A575D7B51CD}"/>
                </a:ext>
              </a:extLst>
            </p:cNvPr>
            <p:cNvGrpSpPr/>
            <p:nvPr/>
          </p:nvGrpSpPr>
          <p:grpSpPr>
            <a:xfrm>
              <a:off x="3954780" y="2960370"/>
              <a:ext cx="472440" cy="243840"/>
              <a:chOff x="5474970" y="2472690"/>
              <a:chExt cx="472440" cy="243840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859399A-9579-4964-8369-1C181D800D2C}"/>
                  </a:ext>
                </a:extLst>
              </p:cNvPr>
              <p:cNvSpPr/>
              <p:nvPr/>
            </p:nvSpPr>
            <p:spPr>
              <a:xfrm>
                <a:off x="5474970" y="2472690"/>
                <a:ext cx="472440" cy="24384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108BFCC1-B792-4236-A93B-32E6E1CED645}"/>
                  </a:ext>
                </a:extLst>
              </p:cNvPr>
              <p:cNvSpPr/>
              <p:nvPr/>
            </p:nvSpPr>
            <p:spPr>
              <a:xfrm>
                <a:off x="5532120" y="2545080"/>
                <a:ext cx="358140" cy="9906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92ADE806-9161-4916-BCEE-43B26C870ECD}"/>
              </a:ext>
            </a:extLst>
          </p:cNvPr>
          <p:cNvSpPr/>
          <p:nvPr/>
        </p:nvSpPr>
        <p:spPr>
          <a:xfrm>
            <a:off x="10402570" y="499047"/>
            <a:ext cx="358140" cy="9906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D62F0F83-0AC3-4F6D-A202-B7E1589DD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3101"/>
            <a:ext cx="12192000" cy="6251798"/>
          </a:xfrm>
          <a:prstGeom prst="rect">
            <a:avLst/>
          </a:prstGeom>
        </p:spPr>
      </p:pic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FD5CA76C-E252-43AC-B22A-591D40EE5607}"/>
              </a:ext>
            </a:extLst>
          </p:cNvPr>
          <p:cNvSpPr/>
          <p:nvPr/>
        </p:nvSpPr>
        <p:spPr>
          <a:xfrm>
            <a:off x="10324076" y="474345"/>
            <a:ext cx="412750" cy="13523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F0E369E0-C00B-4784-A050-93DBC516C0C8}"/>
              </a:ext>
            </a:extLst>
          </p:cNvPr>
          <p:cNvGrpSpPr/>
          <p:nvPr/>
        </p:nvGrpSpPr>
        <p:grpSpPr>
          <a:xfrm>
            <a:off x="8980539" y="2405074"/>
            <a:ext cx="1935357" cy="4159691"/>
            <a:chOff x="8980539" y="2405074"/>
            <a:chExt cx="1935357" cy="4159691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33BEA633-99BA-4DC7-838A-386A30476B9F}"/>
                </a:ext>
              </a:extLst>
            </p:cNvPr>
            <p:cNvSpPr/>
            <p:nvPr/>
          </p:nvSpPr>
          <p:spPr>
            <a:xfrm>
              <a:off x="10503146" y="2405074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7AFFB658-9F16-4537-872B-CEFBDDA74865}"/>
                </a:ext>
              </a:extLst>
            </p:cNvPr>
            <p:cNvSpPr/>
            <p:nvPr/>
          </p:nvSpPr>
          <p:spPr>
            <a:xfrm>
              <a:off x="10503146" y="4185371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E0DD96BA-A0EC-4DDE-B7E6-760160CD3AE7}"/>
                </a:ext>
              </a:extLst>
            </p:cNvPr>
            <p:cNvSpPr/>
            <p:nvPr/>
          </p:nvSpPr>
          <p:spPr>
            <a:xfrm>
              <a:off x="10503146" y="5941854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D6A3E1FB-418B-4923-BE5B-3F3CCEDDCB16}"/>
                </a:ext>
              </a:extLst>
            </p:cNvPr>
            <p:cNvSpPr/>
            <p:nvPr/>
          </p:nvSpPr>
          <p:spPr>
            <a:xfrm>
              <a:off x="8980539" y="2892754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429F94D5-22A7-4452-B520-25E1DFD5AD6F}"/>
                </a:ext>
              </a:extLst>
            </p:cNvPr>
            <p:cNvSpPr/>
            <p:nvPr/>
          </p:nvSpPr>
          <p:spPr>
            <a:xfrm>
              <a:off x="8980539" y="4673051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D89BC02A-DD9A-40C0-8B24-8A5115D64300}"/>
                </a:ext>
              </a:extLst>
            </p:cNvPr>
            <p:cNvSpPr/>
            <p:nvPr/>
          </p:nvSpPr>
          <p:spPr>
            <a:xfrm>
              <a:off x="8980539" y="6429534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1BDBDC5-7010-4EFC-A33A-98DC48374F46}"/>
              </a:ext>
            </a:extLst>
          </p:cNvPr>
          <p:cNvGrpSpPr/>
          <p:nvPr/>
        </p:nvGrpSpPr>
        <p:grpSpPr>
          <a:xfrm>
            <a:off x="6475095" y="2405074"/>
            <a:ext cx="1935357" cy="4159691"/>
            <a:chOff x="8980539" y="2405074"/>
            <a:chExt cx="1935357" cy="4159691"/>
          </a:xfrm>
        </p:grpSpPr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BC9900AF-C0AA-4D02-A3C1-B5C1F04D3CBE}"/>
                </a:ext>
              </a:extLst>
            </p:cNvPr>
            <p:cNvSpPr/>
            <p:nvPr/>
          </p:nvSpPr>
          <p:spPr>
            <a:xfrm>
              <a:off x="10503146" y="2405074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4AEAA0B7-01CF-4720-A296-B55AA91C16C5}"/>
                </a:ext>
              </a:extLst>
            </p:cNvPr>
            <p:cNvSpPr/>
            <p:nvPr/>
          </p:nvSpPr>
          <p:spPr>
            <a:xfrm>
              <a:off x="10503146" y="4185371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FF0417F3-2F90-4E36-9521-11C6B2FFA1B5}"/>
                </a:ext>
              </a:extLst>
            </p:cNvPr>
            <p:cNvSpPr/>
            <p:nvPr/>
          </p:nvSpPr>
          <p:spPr>
            <a:xfrm>
              <a:off x="10503146" y="5941854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D4B3E940-29BF-433F-880E-92B876A36C56}"/>
                </a:ext>
              </a:extLst>
            </p:cNvPr>
            <p:cNvSpPr/>
            <p:nvPr/>
          </p:nvSpPr>
          <p:spPr>
            <a:xfrm>
              <a:off x="8980539" y="2892754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4EA8163A-7E27-4DBB-B03D-F559C40F520C}"/>
                </a:ext>
              </a:extLst>
            </p:cNvPr>
            <p:cNvSpPr/>
            <p:nvPr/>
          </p:nvSpPr>
          <p:spPr>
            <a:xfrm>
              <a:off x="8980539" y="4673051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6275DF68-F293-4471-9E25-AB8D0AA313E2}"/>
                </a:ext>
              </a:extLst>
            </p:cNvPr>
            <p:cNvSpPr/>
            <p:nvPr/>
          </p:nvSpPr>
          <p:spPr>
            <a:xfrm>
              <a:off x="8980539" y="6429534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1F00EB05-3CB6-4FA8-8C7B-C5E7B357584B}"/>
              </a:ext>
            </a:extLst>
          </p:cNvPr>
          <p:cNvSpPr/>
          <p:nvPr/>
        </p:nvSpPr>
        <p:spPr>
          <a:xfrm>
            <a:off x="5507744" y="2405074"/>
            <a:ext cx="412750" cy="1352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8026D042-A44E-4CC3-9737-FE7B2EC37BE5}"/>
              </a:ext>
            </a:extLst>
          </p:cNvPr>
          <p:cNvSpPr/>
          <p:nvPr/>
        </p:nvSpPr>
        <p:spPr>
          <a:xfrm>
            <a:off x="5507744" y="4185371"/>
            <a:ext cx="412750" cy="1352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CF0375C-0768-46F0-A798-B2C1829A0C76}"/>
              </a:ext>
            </a:extLst>
          </p:cNvPr>
          <p:cNvSpPr/>
          <p:nvPr/>
        </p:nvSpPr>
        <p:spPr>
          <a:xfrm>
            <a:off x="5507744" y="5941854"/>
            <a:ext cx="412750" cy="1352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82C587FB-09E5-47D6-8E8C-BE4FD9DC3FCE}"/>
              </a:ext>
            </a:extLst>
          </p:cNvPr>
          <p:cNvSpPr/>
          <p:nvPr/>
        </p:nvSpPr>
        <p:spPr>
          <a:xfrm>
            <a:off x="3962379" y="2892754"/>
            <a:ext cx="435508" cy="1352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77AED8CF-CB8B-4F4C-B437-85AAAC77424E}"/>
              </a:ext>
            </a:extLst>
          </p:cNvPr>
          <p:cNvSpPr/>
          <p:nvPr/>
        </p:nvSpPr>
        <p:spPr>
          <a:xfrm>
            <a:off x="3962379" y="4673051"/>
            <a:ext cx="435508" cy="1352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406A10-7493-4653-B544-A205C1BCECEB}"/>
              </a:ext>
            </a:extLst>
          </p:cNvPr>
          <p:cNvSpPr/>
          <p:nvPr/>
        </p:nvSpPr>
        <p:spPr>
          <a:xfrm>
            <a:off x="3962379" y="6429534"/>
            <a:ext cx="435508" cy="1352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FDF2DA84-235B-4721-B361-405B704FCF0E}"/>
              </a:ext>
            </a:extLst>
          </p:cNvPr>
          <p:cNvSpPr/>
          <p:nvPr/>
        </p:nvSpPr>
        <p:spPr>
          <a:xfrm>
            <a:off x="3001482" y="2405074"/>
            <a:ext cx="412750" cy="1352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82EDC15B-A8A0-4E45-AF43-66700D0957B9}"/>
              </a:ext>
            </a:extLst>
          </p:cNvPr>
          <p:cNvSpPr/>
          <p:nvPr/>
        </p:nvSpPr>
        <p:spPr>
          <a:xfrm>
            <a:off x="3001482" y="4185371"/>
            <a:ext cx="412750" cy="1352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C7D8E90-36B1-419D-BD7E-36701580A66C}"/>
              </a:ext>
            </a:extLst>
          </p:cNvPr>
          <p:cNvSpPr/>
          <p:nvPr/>
        </p:nvSpPr>
        <p:spPr>
          <a:xfrm>
            <a:off x="3001482" y="5941854"/>
            <a:ext cx="412750" cy="1352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1C66F037-A1EB-4DC2-BAA4-52AC283D66BE}"/>
              </a:ext>
            </a:extLst>
          </p:cNvPr>
          <p:cNvSpPr/>
          <p:nvPr/>
        </p:nvSpPr>
        <p:spPr>
          <a:xfrm>
            <a:off x="1455420" y="2892754"/>
            <a:ext cx="452509" cy="1352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1F8D3750-251C-4889-A648-DBD28C076E25}"/>
              </a:ext>
            </a:extLst>
          </p:cNvPr>
          <p:cNvSpPr/>
          <p:nvPr/>
        </p:nvSpPr>
        <p:spPr>
          <a:xfrm>
            <a:off x="1455420" y="4673051"/>
            <a:ext cx="452509" cy="1352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91571E36-1B08-4035-8B20-1BF739BF968E}"/>
              </a:ext>
            </a:extLst>
          </p:cNvPr>
          <p:cNvSpPr/>
          <p:nvPr/>
        </p:nvSpPr>
        <p:spPr>
          <a:xfrm>
            <a:off x="1455420" y="6429534"/>
            <a:ext cx="452509" cy="1352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22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60A0D-8515-4601-8FED-D7C93913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6544B-2644-440C-9B63-5A995EA05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0A500D5-EC97-4DC0-B853-4E66BB3DD8CF}"/>
              </a:ext>
            </a:extLst>
          </p:cNvPr>
          <p:cNvGrpSpPr/>
          <p:nvPr/>
        </p:nvGrpSpPr>
        <p:grpSpPr>
          <a:xfrm>
            <a:off x="-4485" y="338393"/>
            <a:ext cx="12196485" cy="6181213"/>
            <a:chOff x="-4485" y="338393"/>
            <a:chExt cx="12196485" cy="618121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BBC3DD5-F9BC-4E46-826B-D6CC4DDD159D}"/>
                </a:ext>
              </a:extLst>
            </p:cNvPr>
            <p:cNvGrpSpPr/>
            <p:nvPr/>
          </p:nvGrpSpPr>
          <p:grpSpPr>
            <a:xfrm>
              <a:off x="-4485" y="338393"/>
              <a:ext cx="12196485" cy="6181213"/>
              <a:chOff x="-4485" y="338393"/>
              <a:chExt cx="12196485" cy="6181213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F475D053-D12D-4171-8C44-8F97EC266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38393"/>
                <a:ext cx="12192000" cy="6181213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5E7349B-3D09-40AE-9450-194B93934279}"/>
                  </a:ext>
                </a:extLst>
              </p:cNvPr>
              <p:cNvSpPr/>
              <p:nvPr/>
            </p:nvSpPr>
            <p:spPr>
              <a:xfrm>
                <a:off x="-4485" y="5944644"/>
                <a:ext cx="5011838" cy="5749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39742D4-5A71-409D-A003-4C294834023F}"/>
                </a:ext>
              </a:extLst>
            </p:cNvPr>
            <p:cNvSpPr/>
            <p:nvPr/>
          </p:nvSpPr>
          <p:spPr>
            <a:xfrm>
              <a:off x="10988540" y="492633"/>
              <a:ext cx="412750" cy="13523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880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CEB56-DAC7-475F-A9E2-B3CC9068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531F7-1947-4C3F-AB7B-38C997FC7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72EAC2D-CBE3-4D53-9B66-CAAE899357CE}"/>
              </a:ext>
            </a:extLst>
          </p:cNvPr>
          <p:cNvGrpSpPr/>
          <p:nvPr/>
        </p:nvGrpSpPr>
        <p:grpSpPr>
          <a:xfrm>
            <a:off x="4796677" y="2167780"/>
            <a:ext cx="2598645" cy="2522439"/>
            <a:chOff x="4796677" y="2167780"/>
            <a:chExt cx="2598645" cy="252243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161C95B-5443-49E4-B194-7EC04844E50F}"/>
                </a:ext>
              </a:extLst>
            </p:cNvPr>
            <p:cNvGrpSpPr/>
            <p:nvPr/>
          </p:nvGrpSpPr>
          <p:grpSpPr>
            <a:xfrm>
              <a:off x="4796677" y="2167780"/>
              <a:ext cx="2598645" cy="2522439"/>
              <a:chOff x="4796677" y="2167780"/>
              <a:chExt cx="2598645" cy="2522439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1DE098F6-D536-4DF0-B316-96559E55A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96677" y="2167780"/>
                <a:ext cx="2598645" cy="2522439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523B22F-77BB-401B-B248-9846BD883AC4}"/>
                  </a:ext>
                </a:extLst>
              </p:cNvPr>
              <p:cNvSpPr txBox="1"/>
              <p:nvPr/>
            </p:nvSpPr>
            <p:spPr>
              <a:xfrm>
                <a:off x="5089512" y="3962400"/>
                <a:ext cx="129394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bilibili.com/video/av…</a:t>
                </a:r>
                <a:endParaRPr lang="zh-CN" altLang="en-US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3BA5F65E-7813-4FEA-B2E5-2A9A1A03303F}"/>
                  </a:ext>
                </a:extLst>
              </p:cNvPr>
              <p:cNvSpPr/>
              <p:nvPr/>
            </p:nvSpPr>
            <p:spPr>
              <a:xfrm>
                <a:off x="5165090" y="2626360"/>
                <a:ext cx="955040" cy="1066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C8958E06-E139-42AF-9817-4AEF2D185F15}"/>
                  </a:ext>
                </a:extLst>
              </p:cNvPr>
              <p:cNvSpPr/>
              <p:nvPr/>
            </p:nvSpPr>
            <p:spPr>
              <a:xfrm>
                <a:off x="5165090" y="2874853"/>
                <a:ext cx="955040" cy="1066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6D3233DD-244B-44B1-AC5E-0DE5598ABDAF}"/>
                  </a:ext>
                </a:extLst>
              </p:cNvPr>
              <p:cNvSpPr/>
              <p:nvPr/>
            </p:nvSpPr>
            <p:spPr>
              <a:xfrm>
                <a:off x="5165090" y="3132184"/>
                <a:ext cx="955040" cy="1066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EEBD1AA-BA59-40BE-9BF6-D171EFAA3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995" y="3565043"/>
              <a:ext cx="527025" cy="512773"/>
            </a:xfrm>
            <a:prstGeom prst="straightConnector1">
              <a:avLst/>
            </a:prstGeom>
            <a:ln w="57150">
              <a:solidFill>
                <a:srgbClr val="A349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731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EBF4F-2E1D-469A-AB5C-A0E99C03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21578-2A4A-4299-9A45-40DC580A2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25D7ED-6A62-4E7D-BD77-D1570FE2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923" y="959906"/>
            <a:ext cx="4778154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8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</Words>
  <Application>Microsoft Office PowerPoint</Application>
  <PresentationFormat>宽屏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 Merc</dc:creator>
  <cp:lastModifiedBy>John Merc</cp:lastModifiedBy>
  <cp:revision>3</cp:revision>
  <dcterms:created xsi:type="dcterms:W3CDTF">2021-05-27T11:56:05Z</dcterms:created>
  <dcterms:modified xsi:type="dcterms:W3CDTF">2021-05-27T12:17:14Z</dcterms:modified>
</cp:coreProperties>
</file>