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A09C0-C833-4930-A067-92C227C2CE23}" v="12" dt="2024-09-08T19:49:3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y ayub" userId="8c1eda65d6d00475" providerId="LiveId" clId="{B48A09C0-C833-4930-A067-92C227C2CE23}"/>
    <pc:docChg chg="undo custSel modSld">
      <pc:chgData name="mercy ayub" userId="8c1eda65d6d00475" providerId="LiveId" clId="{B48A09C0-C833-4930-A067-92C227C2CE23}" dt="2024-09-08T19:48:36.401" v="315"/>
      <pc:docMkLst>
        <pc:docMk/>
      </pc:docMkLst>
      <pc:sldChg chg="modSp mod">
        <pc:chgData name="mercy ayub" userId="8c1eda65d6d00475" providerId="LiveId" clId="{B48A09C0-C833-4930-A067-92C227C2CE23}" dt="2024-09-08T19:48:36.401" v="315"/>
        <pc:sldMkLst>
          <pc:docMk/>
          <pc:sldMk cId="3596656068" sldId="256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3596656068" sldId="256"/>
            <ac:spMk id="2" creationId="{3F91B639-FA53-171A-EB8D-F224E8E2904E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3596656068" sldId="256"/>
            <ac:spMk id="3" creationId="{1E1CC729-232C-F592-4AF3-7B5294A84AA4}"/>
          </ac:spMkLst>
        </pc:spChg>
      </pc:sldChg>
      <pc:sldChg chg="modSp mod">
        <pc:chgData name="mercy ayub" userId="8c1eda65d6d00475" providerId="LiveId" clId="{B48A09C0-C833-4930-A067-92C227C2CE23}" dt="2024-09-08T19:48:36.401" v="315"/>
        <pc:sldMkLst>
          <pc:docMk/>
          <pc:sldMk cId="3675454072" sldId="257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3675454072" sldId="257"/>
            <ac:spMk id="2" creationId="{6DB1AC74-3BBF-DB99-9115-16C726C940DB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3675454072" sldId="257"/>
            <ac:spMk id="3" creationId="{1674AB03-50E0-F662-1839-CFC19852A2F7}"/>
          </ac:spMkLst>
        </pc:spChg>
      </pc:sldChg>
      <pc:sldChg chg="modSp mod">
        <pc:chgData name="mercy ayub" userId="8c1eda65d6d00475" providerId="LiveId" clId="{B48A09C0-C833-4930-A067-92C227C2CE23}" dt="2024-09-07T19:15:44.955" v="25" actId="403"/>
        <pc:sldMkLst>
          <pc:docMk/>
          <pc:sldMk cId="623101865" sldId="258"/>
        </pc:sldMkLst>
        <pc:spChg chg="mod">
          <ac:chgData name="mercy ayub" userId="8c1eda65d6d00475" providerId="LiveId" clId="{B48A09C0-C833-4930-A067-92C227C2CE23}" dt="2024-09-07T19:14:17.278" v="14" actId="14100"/>
          <ac:spMkLst>
            <pc:docMk/>
            <pc:sldMk cId="623101865" sldId="258"/>
            <ac:spMk id="2" creationId="{4FA7CCA8-33F1-55AD-E6C5-EF4CC9F46481}"/>
          </ac:spMkLst>
        </pc:spChg>
        <pc:spChg chg="mod">
          <ac:chgData name="mercy ayub" userId="8c1eda65d6d00475" providerId="LiveId" clId="{B48A09C0-C833-4930-A067-92C227C2CE23}" dt="2024-09-07T19:15:44.955" v="25" actId="403"/>
          <ac:spMkLst>
            <pc:docMk/>
            <pc:sldMk cId="623101865" sldId="258"/>
            <ac:spMk id="3" creationId="{BC6A3B3E-17DD-F40A-6FAB-388F0CAF65F1}"/>
          </ac:spMkLst>
        </pc:spChg>
      </pc:sldChg>
      <pc:sldChg chg="modSp mod">
        <pc:chgData name="mercy ayub" userId="8c1eda65d6d00475" providerId="LiveId" clId="{B48A09C0-C833-4930-A067-92C227C2CE23}" dt="2024-09-08T19:48:12.390" v="313" actId="27636"/>
        <pc:sldMkLst>
          <pc:docMk/>
          <pc:sldMk cId="4290028910" sldId="259"/>
        </pc:sldMkLst>
        <pc:spChg chg="mod">
          <ac:chgData name="mercy ayub" userId="8c1eda65d6d00475" providerId="LiveId" clId="{B48A09C0-C833-4930-A067-92C227C2CE23}" dt="2024-09-08T19:48:12.390" v="313" actId="27636"/>
          <ac:spMkLst>
            <pc:docMk/>
            <pc:sldMk cId="4290028910" sldId="259"/>
            <ac:spMk id="3" creationId="{ADCFEB11-D1D0-998E-955A-77F4E7DC9BF8}"/>
          </ac:spMkLst>
        </pc:spChg>
      </pc:sldChg>
      <pc:sldChg chg="modSp">
        <pc:chgData name="mercy ayub" userId="8c1eda65d6d00475" providerId="LiveId" clId="{B48A09C0-C833-4930-A067-92C227C2CE23}" dt="2024-09-08T19:48:36.401" v="315"/>
        <pc:sldMkLst>
          <pc:docMk/>
          <pc:sldMk cId="2695874041" sldId="260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2695874041" sldId="260"/>
            <ac:spMk id="2" creationId="{AB6372E9-8195-575B-7820-BAB97650B253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2695874041" sldId="260"/>
            <ac:spMk id="3" creationId="{84C15A01-4FFA-5EC6-2D7C-A99444866AE0}"/>
          </ac:spMkLst>
        </pc:spChg>
      </pc:sldChg>
      <pc:sldChg chg="modSp mod">
        <pc:chgData name="mercy ayub" userId="8c1eda65d6d00475" providerId="LiveId" clId="{B48A09C0-C833-4930-A067-92C227C2CE23}" dt="2024-09-08T19:48:36.401" v="315"/>
        <pc:sldMkLst>
          <pc:docMk/>
          <pc:sldMk cId="2977747662" sldId="261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2977747662" sldId="261"/>
            <ac:spMk id="2" creationId="{E4AA6B08-AFBC-9D3A-D4ED-43C4185C7EDE}"/>
          </ac:spMkLst>
        </pc:spChg>
        <pc:spChg chg="mod">
          <ac:chgData name="mercy ayub" userId="8c1eda65d6d00475" providerId="LiveId" clId="{B48A09C0-C833-4930-A067-92C227C2CE23}" dt="2024-09-08T19:44:44.551" v="304" actId="14100"/>
          <ac:spMkLst>
            <pc:docMk/>
            <pc:sldMk cId="2977747662" sldId="261"/>
            <ac:spMk id="3" creationId="{36C68F27-0E74-9797-EBA4-C41132145BDA}"/>
          </ac:spMkLst>
        </pc:spChg>
      </pc:sldChg>
      <pc:sldChg chg="modSp">
        <pc:chgData name="mercy ayub" userId="8c1eda65d6d00475" providerId="LiveId" clId="{B48A09C0-C833-4930-A067-92C227C2CE23}" dt="2024-09-08T19:48:36.401" v="315"/>
        <pc:sldMkLst>
          <pc:docMk/>
          <pc:sldMk cId="2553832427" sldId="262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2553832427" sldId="262"/>
            <ac:spMk id="2" creationId="{503A7F31-4E1C-229C-5597-632ADA260727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2553832427" sldId="262"/>
            <ac:spMk id="3" creationId="{6023E055-0064-CF8A-E663-9B5BCC4EE3D5}"/>
          </ac:spMkLst>
        </pc:spChg>
      </pc:sldChg>
      <pc:sldChg chg="modSp mod">
        <pc:chgData name="mercy ayub" userId="8c1eda65d6d00475" providerId="LiveId" clId="{B48A09C0-C833-4930-A067-92C227C2CE23}" dt="2024-09-08T19:48:12.406" v="314" actId="27636"/>
        <pc:sldMkLst>
          <pc:docMk/>
          <pc:sldMk cId="1168326463" sldId="263"/>
        </pc:sldMkLst>
        <pc:spChg chg="mod">
          <ac:chgData name="mercy ayub" userId="8c1eda65d6d00475" providerId="LiveId" clId="{B48A09C0-C833-4930-A067-92C227C2CE23}" dt="2024-09-08T19:48:12.406" v="314" actId="27636"/>
          <ac:spMkLst>
            <pc:docMk/>
            <pc:sldMk cId="1168326463" sldId="263"/>
            <ac:spMk id="2" creationId="{3022CBDB-33D9-304D-5FCE-CFB1A05A152F}"/>
          </ac:spMkLst>
        </pc:spChg>
        <pc:spChg chg="mod">
          <ac:chgData name="mercy ayub" userId="8c1eda65d6d00475" providerId="LiveId" clId="{B48A09C0-C833-4930-A067-92C227C2CE23}" dt="2024-09-08T19:47:11.736" v="311" actId="1076"/>
          <ac:spMkLst>
            <pc:docMk/>
            <pc:sldMk cId="1168326463" sldId="263"/>
            <ac:spMk id="3" creationId="{0C4D5D75-74E1-E5EA-EEDA-26829D4E80F5}"/>
          </ac:spMkLst>
        </pc:spChg>
      </pc:sldChg>
      <pc:sldChg chg="modSp">
        <pc:chgData name="mercy ayub" userId="8c1eda65d6d00475" providerId="LiveId" clId="{B48A09C0-C833-4930-A067-92C227C2CE23}" dt="2024-09-08T19:48:36.401" v="315"/>
        <pc:sldMkLst>
          <pc:docMk/>
          <pc:sldMk cId="1544572754" sldId="264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1544572754" sldId="264"/>
            <ac:spMk id="2" creationId="{EC10FC9A-2871-324C-68FE-8F2CD5F5F593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1544572754" sldId="264"/>
            <ac:spMk id="3" creationId="{A6222C07-FF41-63B9-4CB1-99FAE42BFC7E}"/>
          </ac:spMkLst>
        </pc:spChg>
      </pc:sldChg>
      <pc:sldChg chg="modSp">
        <pc:chgData name="mercy ayub" userId="8c1eda65d6d00475" providerId="LiveId" clId="{B48A09C0-C833-4930-A067-92C227C2CE23}" dt="2024-09-08T19:48:36.401" v="315"/>
        <pc:sldMkLst>
          <pc:docMk/>
          <pc:sldMk cId="130721275" sldId="265"/>
        </pc:sldMkLst>
        <pc:spChg chg="mod">
          <ac:chgData name="mercy ayub" userId="8c1eda65d6d00475" providerId="LiveId" clId="{B48A09C0-C833-4930-A067-92C227C2CE23}" dt="2024-09-08T19:48:36.401" v="315"/>
          <ac:spMkLst>
            <pc:docMk/>
            <pc:sldMk cId="130721275" sldId="265"/>
            <ac:spMk id="2" creationId="{C765D962-C665-E3DA-4206-5D7B09EA0377}"/>
          </ac:spMkLst>
        </pc:spChg>
        <pc:spChg chg="mod">
          <ac:chgData name="mercy ayub" userId="8c1eda65d6d00475" providerId="LiveId" clId="{B48A09C0-C833-4930-A067-92C227C2CE23}" dt="2024-09-08T19:48:36.401" v="315"/>
          <ac:spMkLst>
            <pc:docMk/>
            <pc:sldMk cId="130721275" sldId="265"/>
            <ac:spMk id="3" creationId="{C73554B4-C854-2CD8-7CC1-C910327F6B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28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391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68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308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6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7653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947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525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8320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19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93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463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534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116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15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86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4BAF-8005-4048-91BB-D5FE8E5DED80}" type="datetimeFigureOut">
              <a:rPr lang="en-KE" smtClean="0"/>
              <a:t>08/09/2024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850E0-5D55-4EBA-87A3-961C0B03FB53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4254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639-FA53-171A-EB8D-F224E8E29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accident data analysis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C729-232C-F592-4AF3-7B5294A84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Mercy Ayub</a:t>
            </a:r>
          </a:p>
          <a:p>
            <a:r>
              <a:rPr lang="en-US" dirty="0"/>
              <a:t>Phase 1 Project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665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D962-C665-E3DA-4206-5D7B09EA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ontact information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54B4-C854-2CD8-7CC1-C910327F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07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9010-A4FB-173B-22E2-FE269A9C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Thank you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152974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C74-3BBF-DB99-9115-16C726C9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B03-50E0-F662-1839-CFC19852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Beginning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Business Understanding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Middle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Understanding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Analysis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Recommendations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Next Steps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Thank You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slide should include a prompt for questions as well as your contact information (name and LinkedIn profile)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754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CA8-33F1-55AD-E6C5-EF4CC9F4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2167"/>
          </a:xfrm>
        </p:spPr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3B3E-17DD-F40A-6FAB-388F0CAF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5890"/>
            <a:ext cx="9872871" cy="4690110"/>
          </a:xfrm>
        </p:spPr>
        <p:txBody>
          <a:bodyPr>
            <a:normAutofit/>
          </a:bodyPr>
          <a:lstStyle/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Introduction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Business context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Data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rocess steps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esults &amp; business application (recommendations)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valuation &amp; future improvement ideas</a:t>
            </a:r>
          </a:p>
          <a:p>
            <a:pPr marL="354013" indent="-354013" algn="l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62310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0ED8-EA40-1597-E9B6-2E48818A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11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F2328"/>
                </a:solidFill>
                <a:effectLst/>
                <a:latin typeface="-apple-system"/>
              </a:rPr>
              <a:t>Introduction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EB11-D1D0-998E-955A-77F4E7DC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7290"/>
            <a:ext cx="10958406" cy="53541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Company seeks to start a new business endeavor, operating aircrafts for commercial and private enterprises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factors should we consider for low risk. This may include looking at the number of injuries, level of damage, etc.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What make have minimal or no accidents, which models specifically?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what level of damage did they acquire during those incidences?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42900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2E9-8195-575B-7820-BAB9765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Business context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5A01-4FFA-5EC6-2D7C-A9944486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58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6B08-AFBC-9D3A-D4ED-43C4185C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8F27-0E74-9797-EBA4-C4113214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0210"/>
            <a:ext cx="9872871" cy="4415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Data on accidents and incidents from aviation used to determine low-risk aircraft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from the National Transportation Safety Board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Coverage =&gt; United States, its territories and international waters from 1962 and later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29777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7F31-4E1C-229C-5597-632ADA26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rocess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E055-0064-CF8A-E663-9B5BCC4E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538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CBDB-33D9-304D-5FCE-CFB1A05A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10789920" cy="10477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esults &amp; business application (recommendations)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5D75-74E1-E5EA-EEDA-26829D4E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2034540"/>
            <a:ext cx="9872871" cy="4038600"/>
          </a:xfrm>
        </p:spPr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683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FC9A-2871-324C-68FE-8F2CD5F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valuation &amp; future improvement ideas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2C07-FF41-63B9-4CB1-99FAE42B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4572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190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Courier New</vt:lpstr>
      <vt:lpstr>Trebuchet MS</vt:lpstr>
      <vt:lpstr>Wingdings</vt:lpstr>
      <vt:lpstr>Wingdings 3</vt:lpstr>
      <vt:lpstr>Facet</vt:lpstr>
      <vt:lpstr>Aircraft accident data analysis</vt:lpstr>
      <vt:lpstr>Agenda</vt:lpstr>
      <vt:lpstr>Agenda</vt:lpstr>
      <vt:lpstr>Introduction</vt:lpstr>
      <vt:lpstr>Business context</vt:lpstr>
      <vt:lpstr>Data</vt:lpstr>
      <vt:lpstr>Process steps</vt:lpstr>
      <vt:lpstr>Results &amp; business application (recommendations)</vt:lpstr>
      <vt:lpstr>Evaluation &amp; future improvement ideas</vt:lpstr>
      <vt:lpstr>Contact information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ayub</dc:creator>
  <cp:lastModifiedBy>mercy ayub</cp:lastModifiedBy>
  <cp:revision>1</cp:revision>
  <dcterms:created xsi:type="dcterms:W3CDTF">2024-09-07T18:47:48Z</dcterms:created>
  <dcterms:modified xsi:type="dcterms:W3CDTF">2024-09-08T19:49:37Z</dcterms:modified>
</cp:coreProperties>
</file>