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3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9C858-B675-4F65-9813-3E3D75EDAB84}" v="1" dt="2024-09-09T10:46:1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y ayub" userId="8c1eda65d6d00475" providerId="LiveId" clId="{1239C858-B675-4F65-9813-3E3D75EDAB84}"/>
    <pc:docChg chg="undo custSel modSld modMainMaster">
      <pc:chgData name="mercy ayub" userId="8c1eda65d6d00475" providerId="LiveId" clId="{1239C858-B675-4F65-9813-3E3D75EDAB84}" dt="2024-09-09T10:47:24.441" v="27" actId="14100"/>
      <pc:docMkLst>
        <pc:docMk/>
      </pc:docMkLst>
      <pc:sldChg chg="modSp mod">
        <pc:chgData name="mercy ayub" userId="8c1eda65d6d00475" providerId="LiveId" clId="{1239C858-B675-4F65-9813-3E3D75EDAB84}" dt="2024-09-09T10:46:17.793" v="25"/>
        <pc:sldMkLst>
          <pc:docMk/>
          <pc:sldMk cId="95992585" sldId="256"/>
        </pc:sldMkLst>
        <pc:spChg chg="mod">
          <ac:chgData name="mercy ayub" userId="8c1eda65d6d00475" providerId="LiveId" clId="{1239C858-B675-4F65-9813-3E3D75EDAB84}" dt="2024-09-09T10:46:17.793" v="25"/>
          <ac:spMkLst>
            <pc:docMk/>
            <pc:sldMk cId="95992585" sldId="256"/>
            <ac:spMk id="2" creationId="{DB9AF8B8-87CD-4A8E-9A31-34F6956681B9}"/>
          </ac:spMkLst>
        </pc:spChg>
        <pc:spChg chg="mod">
          <ac:chgData name="mercy ayub" userId="8c1eda65d6d00475" providerId="LiveId" clId="{1239C858-B675-4F65-9813-3E3D75EDAB84}" dt="2024-09-09T10:45:12.816" v="24" actId="33524"/>
          <ac:spMkLst>
            <pc:docMk/>
            <pc:sldMk cId="95992585" sldId="256"/>
            <ac:spMk id="3" creationId="{28949AB2-CB4E-4BCA-849A-57D77B33186D}"/>
          </ac:spMkLst>
        </pc:spChg>
      </pc:sldChg>
      <pc:sldChg chg="modSp mod">
        <pc:chgData name="mercy ayub" userId="8c1eda65d6d00475" providerId="LiveId" clId="{1239C858-B675-4F65-9813-3E3D75EDAB84}" dt="2024-09-09T10:47:24.441" v="27" actId="14100"/>
        <pc:sldMkLst>
          <pc:docMk/>
          <pc:sldMk cId="95992585" sldId="257"/>
        </pc:sldMkLst>
        <pc:picChg chg="mod">
          <ac:chgData name="mercy ayub" userId="8c1eda65d6d00475" providerId="LiveId" clId="{1239C858-B675-4F65-9813-3E3D75EDAB84}" dt="2024-09-09T10:47:24.441" v="27" actId="14100"/>
          <ac:picMkLst>
            <pc:docMk/>
            <pc:sldMk cId="95992585" sldId="257"/>
            <ac:picMk id="2" creationId="{5CF724F1-7613-4355-8913-950BDEDFF7F5}"/>
          </ac:picMkLst>
        </pc:picChg>
      </pc:sldChg>
      <pc:sldChg chg="modSp mod">
        <pc:chgData name="mercy ayub" userId="8c1eda65d6d00475" providerId="LiveId" clId="{1239C858-B675-4F65-9813-3E3D75EDAB84}" dt="2024-09-09T10:44:17.065" v="23" actId="14100"/>
        <pc:sldMkLst>
          <pc:docMk/>
          <pc:sldMk cId="95992585" sldId="258"/>
        </pc:sldMkLst>
        <pc:picChg chg="mod">
          <ac:chgData name="mercy ayub" userId="8c1eda65d6d00475" providerId="LiveId" clId="{1239C858-B675-4F65-9813-3E3D75EDAB84}" dt="2024-09-09T10:44:17.065" v="23" actId="14100"/>
          <ac:picMkLst>
            <pc:docMk/>
            <pc:sldMk cId="95992585" sldId="258"/>
            <ac:picMk id="3" creationId="{BAE8BF7E-6898-4F3A-9995-862297299F77}"/>
          </ac:picMkLst>
        </pc:picChg>
      </pc:sldChg>
      <pc:sldChg chg="modSp mod">
        <pc:chgData name="mercy ayub" userId="8c1eda65d6d00475" providerId="LiveId" clId="{1239C858-B675-4F65-9813-3E3D75EDAB84}" dt="2024-09-09T10:44:05.248" v="21" actId="14100"/>
        <pc:sldMkLst>
          <pc:docMk/>
          <pc:sldMk cId="95992585" sldId="259"/>
        </pc:sldMkLst>
        <pc:picChg chg="mod">
          <ac:chgData name="mercy ayub" userId="8c1eda65d6d00475" providerId="LiveId" clId="{1239C858-B675-4F65-9813-3E3D75EDAB84}" dt="2024-09-09T10:44:05.248" v="21" actId="14100"/>
          <ac:picMkLst>
            <pc:docMk/>
            <pc:sldMk cId="95992585" sldId="259"/>
            <ac:picMk id="4" creationId="{62B70C64-9575-4FCA-8069-6E771F97AC15}"/>
          </ac:picMkLst>
        </pc:picChg>
      </pc:sldChg>
      <pc:sldChg chg="addSp delSp modSp mod">
        <pc:chgData name="mercy ayub" userId="8c1eda65d6d00475" providerId="LiveId" clId="{1239C858-B675-4F65-9813-3E3D75EDAB84}" dt="2024-09-09T10:43:57.435" v="20" actId="14100"/>
        <pc:sldMkLst>
          <pc:docMk/>
          <pc:sldMk cId="95992585" sldId="260"/>
        </pc:sldMkLst>
        <pc:spChg chg="add del">
          <ac:chgData name="mercy ayub" userId="8c1eda65d6d00475" providerId="LiveId" clId="{1239C858-B675-4F65-9813-3E3D75EDAB84}" dt="2024-09-09T10:38:44.858" v="2" actId="22"/>
          <ac:spMkLst>
            <pc:docMk/>
            <pc:sldMk cId="95992585" sldId="260"/>
            <ac:spMk id="3" creationId="{1C26D18C-5FDE-8477-9065-007BF47AF1F7}"/>
          </ac:spMkLst>
        </pc:spChg>
        <pc:picChg chg="del">
          <ac:chgData name="mercy ayub" userId="8c1eda65d6d00475" providerId="LiveId" clId="{1239C858-B675-4F65-9813-3E3D75EDAB84}" dt="2024-09-09T10:38:38.609" v="0" actId="478"/>
          <ac:picMkLst>
            <pc:docMk/>
            <pc:sldMk cId="95992585" sldId="260"/>
            <ac:picMk id="5" creationId="{F4AB599B-9B32-424A-8852-FB2E87277622}"/>
          </ac:picMkLst>
        </pc:picChg>
        <pc:picChg chg="add del mod modCrop">
          <ac:chgData name="mercy ayub" userId="8c1eda65d6d00475" providerId="LiveId" clId="{1239C858-B675-4F65-9813-3E3D75EDAB84}" dt="2024-09-09T10:40:07.428" v="6" actId="22"/>
          <ac:picMkLst>
            <pc:docMk/>
            <pc:sldMk cId="95992585" sldId="260"/>
            <ac:picMk id="6" creationId="{848BE8B3-8A40-B165-6435-4F449146A2B3}"/>
          </ac:picMkLst>
        </pc:picChg>
        <pc:picChg chg="add mod">
          <ac:chgData name="mercy ayub" userId="8c1eda65d6d00475" providerId="LiveId" clId="{1239C858-B675-4F65-9813-3E3D75EDAB84}" dt="2024-09-09T10:43:57.435" v="20" actId="14100"/>
          <ac:picMkLst>
            <pc:docMk/>
            <pc:sldMk cId="95992585" sldId="260"/>
            <ac:picMk id="8" creationId="{B946C235-C47B-2C37-CCDB-CE4144BA6BED}"/>
          </ac:picMkLst>
        </pc:picChg>
      </pc:sldChg>
      <pc:sldMasterChg chg="setBg">
        <pc:chgData name="mercy ayub" userId="8c1eda65d6d00475" providerId="LiveId" clId="{1239C858-B675-4F65-9813-3E3D75EDAB84}" dt="2024-09-09T10:46:17.793" v="25"/>
        <pc:sldMasterMkLst>
          <pc:docMk/>
          <pc:sldMasterMk cId="1136007281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26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0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1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hase1Project2/AircraftDataRiskAnalysisSto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B9AF8B8-87CD-4A8E-9A31-34F695668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Aircraft Accident Data Analysis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949AB2-CB4E-4BCA-849A-57D77B331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Mercy Ayub</a:t>
            </a:r>
          </a:p>
          <a:p>
            <a:pPr algn="r"/>
            <a:r>
              <a:rPr lang="en-US" dirty="0"/>
              <a:t>Sep 09, 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ircraftData Risk Analysis Story5">
            <a:extLst>
              <a:ext uri="{FF2B5EF4-FFF2-40B4-BE49-F238E27FC236}">
                <a16:creationId xmlns:a16="http://schemas.microsoft.com/office/drawing/2014/main" id="{167040AB-4DA5-4748-AB48-62CE7B8B3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35" y="0"/>
            <a:ext cx="8537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3F7F-AD6D-E1B8-5116-F6CAD747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895230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2AD9-1425-1B6A-9035-4ACD1808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2744"/>
            <a:ext cx="9905999" cy="4568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top 3 showing more safety in terms of non-Fatal accidents and Level of Damage. i.e.: Cessna, Piper and Beech Make.</a:t>
            </a:r>
          </a:p>
          <a:p>
            <a:r>
              <a:rPr lang="en-US" dirty="0"/>
              <a:t>Model selection: The low-risk are the 172 models (of Cessna), with the most non-fatal injuries. </a:t>
            </a:r>
          </a:p>
          <a:p>
            <a:pPr lvl="1"/>
            <a:r>
              <a:rPr lang="en-US" dirty="0"/>
              <a:t>Others: Piper and Beech.</a:t>
            </a:r>
          </a:p>
          <a:p>
            <a:r>
              <a:rPr lang="en-US" dirty="0"/>
              <a:t>Cessna has the highest number of model count for non-fatal injuries, thus showing more safety.</a:t>
            </a:r>
          </a:p>
          <a:p>
            <a:r>
              <a:rPr lang="en-US" dirty="0"/>
              <a:t>Note: More research to be done based on other factors before making a decision on the chose of Airplane Make having more models that have Non-Fatal incidents/accidents.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1052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684D-C118-05FE-95D4-A19AE2DB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134042"/>
            <a:ext cx="9906001" cy="2002024"/>
          </a:xfrm>
        </p:spPr>
        <p:txBody>
          <a:bodyPr/>
          <a:lstStyle/>
          <a:p>
            <a:pPr algn="ctr"/>
            <a:r>
              <a:rPr lang="en-US" sz="3600" dirty="0"/>
              <a:t>Thank you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5555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F892-E5B3-6218-9B88-723B618B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2059"/>
          </a:xfrm>
        </p:spPr>
        <p:txBody>
          <a:bodyPr/>
          <a:lstStyle/>
          <a:p>
            <a:r>
              <a:rPr lang="en-US" dirty="0"/>
              <a:t>Agenda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8A06-A189-B180-9EBC-2F50B0FA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86270"/>
            <a:ext cx="9218611" cy="400493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About  the Data</a:t>
            </a:r>
          </a:p>
          <a:p>
            <a:r>
              <a:rPr lang="en-US" dirty="0"/>
              <a:t>Process steps</a:t>
            </a:r>
          </a:p>
          <a:p>
            <a:r>
              <a:rPr lang="en-US" dirty="0"/>
              <a:t>Results &amp; business application </a:t>
            </a:r>
          </a:p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30965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BB09-D111-763B-208A-955F5483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83C7-FC4A-14BC-CEC8-8C703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</a:t>
            </a:r>
            <a:r>
              <a:rPr lang="en-US" sz="2400" dirty="0">
                <a:solidFill>
                  <a:schemeClr val="tx1"/>
                </a:solidFill>
              </a:rPr>
              <a:t>ompany is expanding to new industries to diversify its portfolio.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Specifically, they are interested in purchasing and operating airplanes for commercial and private enterprises.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Know more on potential risks of aircraft to pick the low-risk ones.</a:t>
            </a:r>
          </a:p>
          <a:p>
            <a:r>
              <a:rPr lang="en-US" dirty="0"/>
              <a:t>Considerations: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Factors for low-risk: injuries, level of damage, etc.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Make and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Level of damage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1023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AF7A-C015-58A3-5FCB-F9E53564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136"/>
          </a:xfrm>
        </p:spPr>
        <p:txBody>
          <a:bodyPr/>
          <a:lstStyle/>
          <a:p>
            <a:r>
              <a:rPr lang="en-US" dirty="0"/>
              <a:t>About the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DFF3-F4CB-38E7-17F8-7AAACAADE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1775"/>
            <a:ext cx="9905999" cy="3541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is for aviation accident data from 1962 to 2023 obtained from the National Transportation Safety Board.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on accidents and incidents from aviation used to determine low-risk aircraft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Coverage =&gt; United States, its territories and international waters</a:t>
            </a:r>
            <a:endParaRPr lang="en-K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EC7C-A5DA-B63D-0513-E07D9614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0" y="327514"/>
            <a:ext cx="9378099" cy="739285"/>
          </a:xfrm>
        </p:spPr>
        <p:txBody>
          <a:bodyPr/>
          <a:lstStyle/>
          <a:p>
            <a:r>
              <a:rPr lang="en-US" dirty="0"/>
              <a:t>Process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E8C9-9311-0FCA-E0F5-6037F088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12" y="1066798"/>
            <a:ext cx="9378099" cy="5100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understanding: </a:t>
            </a:r>
          </a:p>
          <a:p>
            <a:pPr lvl="1"/>
            <a:r>
              <a:rPr lang="en-US" dirty="0"/>
              <a:t>Overview – understand business requirements</a:t>
            </a:r>
          </a:p>
          <a:p>
            <a:pPr lvl="1"/>
            <a:r>
              <a:rPr lang="en-US" dirty="0"/>
              <a:t>Data understanding - Attributes and records</a:t>
            </a:r>
          </a:p>
          <a:p>
            <a:pPr lvl="1"/>
            <a:r>
              <a:rPr lang="en-US" dirty="0"/>
              <a:t>Selecting factors to be considered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Records editing for uniformity and easy manipulation</a:t>
            </a:r>
          </a:p>
          <a:p>
            <a:pPr lvl="1"/>
            <a:r>
              <a:rPr lang="en-US" dirty="0"/>
              <a:t>Handling missing records</a:t>
            </a:r>
          </a:p>
          <a:p>
            <a:r>
              <a:rPr lang="en-US" dirty="0"/>
              <a:t>Exploring data</a:t>
            </a:r>
          </a:p>
          <a:p>
            <a:pPr lvl="1"/>
            <a:r>
              <a:rPr lang="en-US" dirty="0"/>
              <a:t>Answering important questions: make, model, damage, injuries,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Selecting prospective suitable make and models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026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craftData Risk Analysis Story6">
            <a:extLst>
              <a:ext uri="{FF2B5EF4-FFF2-40B4-BE49-F238E27FC236}">
                <a16:creationId xmlns:a16="http://schemas.microsoft.com/office/drawing/2014/main" id="{5CF724F1-7613-4355-8913-950BDEDF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16" y="0"/>
            <a:ext cx="6190228" cy="68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ircraftData Risk Analysis Story7">
            <a:extLst>
              <a:ext uri="{FF2B5EF4-FFF2-40B4-BE49-F238E27FC236}">
                <a16:creationId xmlns:a16="http://schemas.microsoft.com/office/drawing/2014/main" id="{BAE8BF7E-6898-4F3A-9995-86229729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7253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rcraftData Risk Analysis Story3">
            <a:extLst>
              <a:ext uri="{FF2B5EF4-FFF2-40B4-BE49-F238E27FC236}">
                <a16:creationId xmlns:a16="http://schemas.microsoft.com/office/drawing/2014/main" id="{62B70C64-9575-4FCA-8069-6E771F97A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754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46C235-C47B-2C37-CCDB-CE4144BA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09" y="-5016"/>
            <a:ext cx="7236626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287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Aircraft Accident Data Analysis</vt:lpstr>
      <vt:lpstr>Agenda</vt:lpstr>
      <vt:lpstr>Introduction</vt:lpstr>
      <vt:lpstr>About the Data</vt:lpstr>
      <vt:lpstr>Process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mercy ayub</cp:lastModifiedBy>
  <cp:revision>1</cp:revision>
  <dcterms:created xsi:type="dcterms:W3CDTF">2024-09-09T10:02:48Z</dcterms:created>
  <dcterms:modified xsi:type="dcterms:W3CDTF">2024-09-09T10:47:27Z</dcterms:modified>
</cp:coreProperties>
</file>