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5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0B8027E-B31D-4B02-B9AF-913602F2B479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8755FE-906F-4693-8F67-BAA24224C1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Using Python 3.7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Develop a Search Tool to Analyze live Web Pages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5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Finding the count of a given word from a web page is of great importance in developing search engines like Google where the user inputs a set of words and a list of links is displayed in the order of maximum number of occurrences of the given words and considering other external factors.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57200"/>
            <a:ext cx="4381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F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inds the count of a word present in a web page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The web page URL and the word is accepted as input from the user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The count is displayed as output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Also displays in tabular format the recent five searches made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Accepts Yes/No input from user and deletes the recent search history based on the user input 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Stores a list of valid </a:t>
            </a:r>
            <a:r>
              <a:rPr lang="en-US" dirty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nglish words present in the web page and it’s count in an excel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Writes the HTML contents to a file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Blip>
                <a:blip r:embed="rId2"/>
              </a:buBlip>
            </a:pP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6046" y="457200"/>
            <a:ext cx="297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Synopsis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90" y="2674938"/>
            <a:ext cx="6424357" cy="3451225"/>
          </a:xfrm>
        </p:spPr>
      </p:pic>
      <p:sp>
        <p:nvSpPr>
          <p:cNvPr id="6" name="Rectangle 5"/>
          <p:cNvSpPr/>
          <p:nvPr/>
        </p:nvSpPr>
        <p:spPr>
          <a:xfrm>
            <a:off x="3200400" y="457200"/>
            <a:ext cx="2480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Output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7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lgerian" pitchFamily="82" charset="0"/>
              </a:rPr>
              <a:t>Attributes</a:t>
            </a:r>
            <a:endParaRPr lang="en-US" dirty="0">
              <a:solidFill>
                <a:schemeClr val="accent2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Global Attributes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 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stopWords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Instance Attributes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websiteURL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pageText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soupText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soupFilteredText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inputWord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inpWordCount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wordsDict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lvl="1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lvl="1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457200" lvl="1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lgerian" pitchFamily="82" charset="0"/>
              </a:rPr>
              <a:t>Methods</a:t>
            </a:r>
            <a:endParaRPr lang="en-US" dirty="0">
              <a:solidFill>
                <a:schemeClr val="accent2"/>
              </a:solidFill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Constructors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 1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Methods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 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writeSoupToFile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setWordsDict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printInpWordCount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printSearchHistory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writeWordsToExcel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() </a:t>
            </a:r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81200" y="381000"/>
            <a:ext cx="461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Website Class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9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Validates the input URL by handling the following exceptions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InvalidSchema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MissingSchema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InvalidURL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ConnectionError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HTTPError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Handles the exception raised if the Excel is open when the program is running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PermissionError</a:t>
            </a:r>
            <a:endParaRPr lang="en-US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2726" y="381000"/>
            <a:ext cx="639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Exception Handling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lgerian" pitchFamily="82" charset="0"/>
              </a:rPr>
              <a:t>Files</a:t>
            </a:r>
            <a:endParaRPr lang="en-US" dirty="0">
              <a:solidFill>
                <a:schemeClr val="accent2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PrettySoup.txt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Stores the complete HTML code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SoupText.txt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Stores the text content of the HTML without tags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WebsiteWords.xlsx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Words Worksheet: Stores the list of valid English words present in the web page and it’s count</a:t>
            </a:r>
          </a:p>
          <a:p>
            <a:pPr lvl="1">
              <a:buBlip>
                <a:blip r:embed="rId3"/>
              </a:buBlip>
            </a:pP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StopWords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Worksheet: Stores the Stop Words retrieved from the </a:t>
            </a:r>
            <a:r>
              <a:rPr lang="en-US" dirty="0" err="1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nltk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module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Database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WordsDB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 : sqlite3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Table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 search_history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Columns</a:t>
            </a: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search_id : integer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website_url : text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search_word : text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word_count : integer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last_search_date : int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search_count : integer</a:t>
            </a:r>
            <a:endParaRPr lang="en-US" dirty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2091" y="381000"/>
            <a:ext cx="5879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Files &amp; Databases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6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1149</TotalTime>
  <Words>293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Search Tool to Analyze live Web Pages</dc:title>
  <dc:creator>sozhancompi</dc:creator>
  <cp:lastModifiedBy>sozhancompi</cp:lastModifiedBy>
  <cp:revision>23</cp:revision>
  <dcterms:created xsi:type="dcterms:W3CDTF">2018-12-15T14:09:38Z</dcterms:created>
  <dcterms:modified xsi:type="dcterms:W3CDTF">2018-12-16T09:18:58Z</dcterms:modified>
</cp:coreProperties>
</file>