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sldIdLst>
    <p:sldId id="278" r:id="rId5"/>
    <p:sldId id="279" r:id="rId6"/>
    <p:sldId id="281" r:id="rId7"/>
    <p:sldId id="284" r:id="rId8"/>
    <p:sldId id="282" r:id="rId9"/>
    <p:sldId id="294" r:id="rId10"/>
    <p:sldId id="295" r:id="rId11"/>
    <p:sldId id="296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804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761228" cy="1225296"/>
          </a:xfrm>
        </p:spPr>
        <p:txBody>
          <a:bodyPr/>
          <a:lstStyle/>
          <a:p>
            <a:r>
              <a:rPr lang="en-US" dirty="0"/>
              <a:t>Movie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movie industry and give insights to Microsoft on new movie creation.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Objective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seeks to venture into movie/film creation industry. The goal  of the project is to understand the best movie genre that will help Microsoft make informed decision on venturing into the business.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7760" y="690880"/>
            <a:ext cx="6664960" cy="395224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project will aim to answer the following questions and give a recommendation to business about venturing into film creation.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Should Microsoft venture into film creation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average runtime for a movie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movie/film genre should Microsoft consider producing based on count.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0" dirty="0">
                <a:solidFill>
                  <a:srgbClr val="2D3B45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best moving genre in terms of rates and vote counts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kern="0" dirty="0">
              <a:solidFill>
                <a:srgbClr val="2D3B45"/>
              </a:solidFill>
              <a:latin typeface="Lato" panose="020F050202020403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solidFill>
                  <a:srgbClr val="2D3B45"/>
                </a:solidFill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 data sources will be used to answer the questions above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57200"/>
            <a:ext cx="3614928" cy="650240"/>
          </a:xfrm>
        </p:spPr>
        <p:txBody>
          <a:bodyPr/>
          <a:lstStyle/>
          <a:p>
            <a:r>
              <a:rPr lang="en-US" sz="2000" dirty="0"/>
              <a:t>Comparison of average gross against year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F9F214-E29E-C4E7-131D-54DA78A3E16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229360"/>
            <a:ext cx="6410959" cy="48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3C4C23-E514-9084-E3CA-AA3C61F30629}"/>
              </a:ext>
            </a:extLst>
          </p:cNvPr>
          <p:cNvSpPr txBox="1"/>
          <p:nvPr/>
        </p:nvSpPr>
        <p:spPr>
          <a:xfrm>
            <a:off x="7233920" y="2828836"/>
            <a:ext cx="44805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Based on these findings, it suggests that there may be an opportunity to venture into creating movies because the average gross remained stable and there is a positive trend in the preceding years (2015 to 2017).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7767B5-49AA-D772-17B8-90BFD42B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Average movie runtime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199120" y="3058160"/>
            <a:ext cx="3484880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Microsoft should consider an time ranges 100-120 minutes while releasing movies as is aligns with industry standards and audience expectations.</a:t>
            </a:r>
            <a:endParaRPr lang="en-US" sz="2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900B0AB-80D0-CB3C-9B38-1550FAB0868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206096"/>
            <a:ext cx="7527543" cy="42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20A8-377C-A6F7-F6A9-3A782DBA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Genre by count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C2682-5EBF-3F9B-E05E-0B2AB248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E3E5E-6024-9D79-FF9C-09C91652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9563DA-FA66-0CD2-A2D4-A396F8BFCD0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" y="2555302"/>
            <a:ext cx="6723888" cy="430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27C80-8CC6-4BD6-0E7D-0B67AAB03FFB}"/>
              </a:ext>
            </a:extLst>
          </p:cNvPr>
          <p:cNvSpPr txBox="1"/>
          <p:nvPr/>
        </p:nvSpPr>
        <p:spPr>
          <a:xfrm rot="10800000" flipV="1">
            <a:off x="7589520" y="4444663"/>
            <a:ext cx="4429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Th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 top five movie genres by count based on the dataset are: Drama, comedy, action, romance and adventure.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8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4E16-4DE1-89F6-3039-893D096D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1174096"/>
          </a:xfrm>
        </p:spPr>
        <p:txBody>
          <a:bodyPr/>
          <a:lstStyle/>
          <a:p>
            <a:r>
              <a:rPr lang="en-US" sz="3200" cap="none" dirty="0"/>
              <a:t>Comparison of genre by rating</a:t>
            </a:r>
            <a:r>
              <a:rPr lang="en-US" sz="3200" dirty="0"/>
              <a:t> </a:t>
            </a:r>
            <a:r>
              <a:rPr lang="en-US" sz="3200" cap="none" dirty="0"/>
              <a:t>and number of votes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534BD-54A1-0ED2-6E8F-DB136024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402F1-E65D-7880-DEA7-5470D868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635ECEB-7280-7C4F-C389-2CA84D51F85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" y="2390248"/>
            <a:ext cx="4774603" cy="4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7B4247C-0A83-7C99-7262-C8EC56D80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2390249"/>
            <a:ext cx="5229860" cy="426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89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FF8-8CA0-4787-42DA-43D2F697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9305-4FCD-0578-FE03-F35DC3412A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ost audience would prefer a movie that has more than one genre. It is important to note that based on the rating there is insignificant difference in the genre hence important to have a movie has a mixed genre.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Microsoft should take into consideration the runtime of a movie. The runtime of a movie can significantly impact the viewing experience and the concentration of the audience.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The average movie runtime is 100-120 minutes.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Microsoft should consider creating films as income from the venture exhibit increasing and stable income over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years.In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-depth market research to understand audience preferences and genre trends should be done to identify areas of opportunity and potential niches.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FBA8-BA1C-778E-8825-FD22602B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5DAC4-7B9A-7A2A-CD94-C1893E55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9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{F3997267-1DA6-41C0-801B-830A6012A165}tf78438558_win32</Template>
  <TotalTime>1461</TotalTime>
  <Words>361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Helvetica Neue</vt:lpstr>
      <vt:lpstr>Lato</vt:lpstr>
      <vt:lpstr>Sabon Next LT</vt:lpstr>
      <vt:lpstr>Symbol</vt:lpstr>
      <vt:lpstr>Office Theme</vt:lpstr>
      <vt:lpstr>Movie analysis </vt:lpstr>
      <vt:lpstr>Objective</vt:lpstr>
      <vt:lpstr>PowerPoint Presentation</vt:lpstr>
      <vt:lpstr>PowerPoint Presentation</vt:lpstr>
      <vt:lpstr>Average movie runtime</vt:lpstr>
      <vt:lpstr>Genre by count</vt:lpstr>
      <vt:lpstr>Comparison of genre by rating and number of votes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analysis </dc:title>
  <dc:subject/>
  <dc:creator>user</dc:creator>
  <cp:lastModifiedBy>user</cp:lastModifiedBy>
  <cp:revision>1</cp:revision>
  <dcterms:created xsi:type="dcterms:W3CDTF">2023-11-03T20:55:19Z</dcterms:created>
  <dcterms:modified xsi:type="dcterms:W3CDTF">2023-11-04T21:16:43Z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