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269" r:id="rId7"/>
    <p:sldId id="262" r:id="rId8"/>
    <p:sldId id="368" r:id="rId9"/>
    <p:sldId id="283" r:id="rId10"/>
    <p:sldId id="279" r:id="rId11"/>
    <p:sldId id="337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第十二期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微服务系列之运维平台：Dubbo OPS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诊断工具Arthas</a:t>
            </a:r>
            <a:endParaRPr lang="en-US" altLang="zh-CN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Apache Dubbo OPS 特性介绍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Committer 晋升流程以及最新报告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273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Dubbo、Dubbo OPS 以及 Nacos 整合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星球」问答现场解答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205" y="393192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Sentinel </a:t>
            </a:r>
            <a:r>
              <a:rPr lang="zh-CN" altLang="en-US" sz="3200"/>
              <a:t>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21977771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297815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205" y="497967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Nacos </a:t>
            </a:r>
            <a:r>
              <a:rPr lang="zh-CN" altLang="en-US" sz="3200"/>
              <a:t>官方群（</a:t>
            </a:r>
            <a:r>
              <a:rPr lang="zh-CN" altLang="en-US" sz="3200">
                <a:sym typeface="+mn-ea"/>
              </a:rPr>
              <a:t>钉钉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21708933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肖京（亦盏）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阿里巴巴高级开发工程师，</a:t>
            </a:r>
            <a:r>
              <a:rPr lang="zh-CN" altLang="en-US" sz="2000" dirty="0"/>
              <a:t>微服务技术爱好者，曾主导过千万级订单量支付系统的微服务基础设施完善，包括服务发现、限流、api gateway、灰度发布。主要负责商业化产品 EDAS 用户开发者体验及 </a:t>
            </a:r>
            <a:r>
              <a:rPr lang="en-US" altLang="zh-CN" sz="2000" dirty="0"/>
              <a:t>Sp</a:t>
            </a:r>
            <a:r>
              <a:rPr lang="zh-CN" altLang="en-US" sz="2000" dirty="0"/>
              <a:t>ring </a:t>
            </a:r>
            <a:r>
              <a:rPr lang="en-US" altLang="zh-CN" sz="2000" dirty="0"/>
              <a:t>C</a:t>
            </a:r>
            <a:r>
              <a:rPr lang="zh-CN" altLang="en-US" sz="2000" dirty="0"/>
              <a:t>loud alibaba 项目。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2440" y="414591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flystar32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0" y="4145915"/>
            <a:ext cx="473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微信：format_coder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76950" y="1496291"/>
            <a:ext cx="5181600" cy="468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7505" indent="-35750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7505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7230" indent="-35433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170307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方剑（洛夜）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阿里巴巴高级开发工程师，</a:t>
            </a:r>
            <a:r>
              <a:rPr lang="en-US" altLang="zh-CN" sz="2000" dirty="0"/>
              <a:t>Spring Cloud Alibaba </a:t>
            </a:r>
            <a:r>
              <a:rPr lang="zh-CN" altLang="en-US" sz="2000" dirty="0"/>
              <a:t>核心开发，</a:t>
            </a:r>
            <a:r>
              <a:rPr lang="zh-CN" altLang="en-US" sz="2000" dirty="0">
                <a:sym typeface="+mn-ea"/>
              </a:rPr>
              <a:t>包括服务发现、限流、</a:t>
            </a:r>
            <a:r>
              <a:rPr lang="en-US" altLang="zh-CN" sz="2000" dirty="0">
                <a:sym typeface="+mn-ea"/>
              </a:rPr>
              <a:t>RocketMQ</a:t>
            </a:r>
            <a:r>
              <a:rPr lang="zh-CN" altLang="en-US" sz="2000" dirty="0">
                <a:sym typeface="+mn-ea"/>
              </a:rPr>
              <a:t>。主要负责商业化产品 EDAS 用户开发者体验及 </a:t>
            </a:r>
            <a:r>
              <a:rPr lang="en-US" altLang="zh-CN" sz="2000" dirty="0">
                <a:sym typeface="+mn-ea"/>
              </a:rPr>
              <a:t>Sp</a:t>
            </a:r>
            <a:r>
              <a:rPr lang="zh-CN" altLang="en-US" sz="2000" dirty="0">
                <a:sym typeface="+mn-ea"/>
              </a:rPr>
              <a:t>ring </a:t>
            </a:r>
            <a:r>
              <a:rPr lang="en-US" altLang="zh-CN" sz="2000" dirty="0">
                <a:sym typeface="+mn-ea"/>
              </a:rPr>
              <a:t>C</a:t>
            </a:r>
            <a:r>
              <a:rPr lang="zh-CN" altLang="en-US" sz="2000" dirty="0">
                <a:sym typeface="+mn-ea"/>
              </a:rPr>
              <a:t>loud 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libaba 项目。</a:t>
            </a:r>
            <a:endParaRPr lang="en-US" altLang="zh-CN" sz="20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Apache Dubbo OPS 特性介绍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261258"/>
            <a:ext cx="9981587" cy="855290"/>
          </a:xfrm>
        </p:spPr>
        <p:txBody>
          <a:bodyPr/>
          <a:lstStyle/>
          <a:p>
            <a:r>
              <a:rPr lang="en-US" altLang="zh-CN" dirty="0"/>
              <a:t>Apache Dubbo OPS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项目地址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https://github.com/apache/incubator-dubbo-ops/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3220" lvl="1" indent="0"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项目结构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前端模块：dubbo-admin-frontend</a:t>
            </a:r>
            <a:endParaRPr lang="zh-CN" altLang="en-US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后端模块：</a:t>
            </a:r>
            <a:r>
              <a:rPr lang="zh-CN" altLang="en-US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dubbo-admin-backend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解读《Spring Boot 编程思想》</a:t>
            </a: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示例代码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3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第十二期 Apache Dubbo 微服务系列之运维平台：Dubbo OPS</vt:lpstr>
      <vt:lpstr>PowerPoint 演示文稿</vt:lpstr>
      <vt:lpstr>PowerPoint 演示文稿</vt:lpstr>
      <vt:lpstr>线上技术嘉宾</vt:lpstr>
      <vt:lpstr>PowerPoint 演示文稿</vt:lpstr>
      <vt:lpstr>Apache Dubbo OPS</vt:lpstr>
      <vt:lpstr>PowerPoint 演示文稿</vt:lpstr>
      <vt:lpstr>PowerPoint 演示文稿</vt:lpstr>
      <vt:lpstr>PowerPoint 演示文稿</vt:lpstr>
      <vt:lpstr>Spring Cloud 服务调用实现  Apache Dubbo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294</cp:revision>
  <dcterms:created xsi:type="dcterms:W3CDTF">2018-09-20T15:31:00Z</dcterms:created>
  <dcterms:modified xsi:type="dcterms:W3CDTF">2018-12-21T16:55:31Z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  <property fmtid="{D5CDD505-2E9C-101B-9397-08002B2CF9AE}" pid="3" name="KSORubyTemplateID">
    <vt:lpwstr>13</vt:lpwstr>
  </property>
</Properties>
</file>