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269" r:id="rId7"/>
    <p:sldId id="262" r:id="rId8"/>
    <p:sldId id="283" r:id="rId9"/>
    <p:sldId id="405" r:id="rId10"/>
    <p:sldId id="406" r:id="rId11"/>
    <p:sldId id="279" r:id="rId12"/>
    <p:sldId id="337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第十四期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Dubbo 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服务熔断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解读《Spring Boot 编程思想》</a:t>
            </a: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示例代码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Dubbo Spring Cloud 适配</a:t>
            </a:r>
            <a:endParaRPr lang="en-US" altLang="zh-CN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整合 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Sentinel 实现服务熔断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社区进展报告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抽奖环节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星球」问答现场解答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线上技术嘉宾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72440" y="1488671"/>
            <a:ext cx="5181600" cy="4680672"/>
          </a:xfrm>
        </p:spPr>
        <p:txBody>
          <a:bodyPr/>
          <a:lstStyle/>
          <a:p>
            <a:r>
              <a:rPr lang="zh-CN" altLang="en-US" dirty="0"/>
              <a:t>陈志轩（断岭）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阿里巴巴技术专家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Arthas 核心开发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微服务技术架构师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839845" y="4788535"/>
            <a:ext cx="4511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微信：</a:t>
            </a:r>
            <a:r>
              <a:rPr lang="zh-CN" altLang="en-US" sz="2800">
                <a:solidFill>
                  <a:schemeClr val="tx1"/>
                </a:solidFill>
              </a:rPr>
              <a:t>zjjxg2018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76950" y="1496291"/>
            <a:ext cx="5181600" cy="468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57505" indent="-35750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7505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33972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7230" indent="-35433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170307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张乎兴（望陶）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阿里巴巴技术专家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Arthas 核心开发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Apache Tomcat PMC Member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Apache Dubbo PPMC Member</a:t>
            </a: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Dubbo 整合 Sentinel 实现服务熔断</a:t>
            </a:r>
            <a:endParaRPr lang="en-US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原理说明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2"/>
  <p:tag name="KSO_WM_UNIT_ID" val="custom160589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3*f*1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124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5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3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A000120141119A01PPBG</vt:lpstr>
      <vt:lpstr>「小马哥技术周报」- 第十三期 Apache Dubbo 微服务系列之 Dubbo 诊断工具Arthas</vt:lpstr>
      <vt:lpstr>PowerPoint 演示文稿</vt:lpstr>
      <vt:lpstr>PowerPoint 演示文稿</vt:lpstr>
      <vt:lpstr>线上技术嘉宾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Dubbo 服务熔断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361</cp:revision>
  <dcterms:created xsi:type="dcterms:W3CDTF">2018-12-21T11:52:00Z</dcterms:created>
  <dcterms:modified xsi:type="dcterms:W3CDTF">2018-12-28T15:39:35Z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  <property fmtid="{D5CDD505-2E9C-101B-9397-08002B2CF9AE}" pid="3" name="KSORubyTemplateID">
    <vt:lpwstr>13</vt:lpwstr>
  </property>
</Properties>
</file>