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324" r:id="rId5"/>
    <p:sldId id="293" r:id="rId6"/>
    <p:sldId id="412" r:id="rId7"/>
    <p:sldId id="411" r:id="rId8"/>
    <p:sldId id="262" r:id="rId9"/>
    <p:sldId id="283" r:id="rId10"/>
    <p:sldId id="405" r:id="rId11"/>
    <p:sldId id="406" r:id="rId12"/>
    <p:sldId id="279" r:id="rId13"/>
    <p:sldId id="273" r:id="rId14"/>
    <p:sldId id="27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4811" y="2208437"/>
            <a:ext cx="6898976" cy="1448712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800" b="1" i="0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07946"/>
            <a:ext cx="6890262" cy="65405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" name="任意多边形 21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3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7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6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1289050"/>
            <a:ext cx="9981586" cy="4903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2179638"/>
            <a:ext cx="12192000" cy="2789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4565" y="2619075"/>
            <a:ext cx="9922870" cy="1125939"/>
          </a:xfrm>
        </p:spPr>
        <p:txBody>
          <a:bodyPr anchor="ctr"/>
          <a:lstStyle>
            <a:lvl1pPr algn="ctr">
              <a:lnSpc>
                <a:spcPct val="150000"/>
              </a:lnSpc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565" y="3838869"/>
            <a:ext cx="9922870" cy="672618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3479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8710"/>
            <a:ext cx="5157787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33479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8710"/>
            <a:ext cx="5183188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7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" name="任意多边形 14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0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9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31200" y="2210400"/>
            <a:ext cx="6501600" cy="1447200"/>
          </a:xfrm>
        </p:spPr>
        <p:txBody>
          <a:bodyPr/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41" name="内容占位符 40"/>
          <p:cNvSpPr>
            <a:spLocks noGrp="1"/>
          </p:cNvSpPr>
          <p:nvPr>
            <p:ph sz="quarter" idx="13" hasCustomPrompt="1"/>
          </p:nvPr>
        </p:nvSpPr>
        <p:spPr>
          <a:xfrm>
            <a:off x="1231900" y="3687763"/>
            <a:ext cx="6500813" cy="769937"/>
          </a:xfrm>
        </p:spPr>
        <p:txBody>
          <a:bodyPr anchor="ctr" anchorCtr="0"/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zh-CN" altLang="en-US" dirty="0" smtClean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872842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872836"/>
            <a:ext cx="5695783" cy="4987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473042"/>
            <a:ext cx="4165200" cy="33877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3999" y="365125"/>
            <a:ext cx="170410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056417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5400000">
            <a:off x="10145713" y="5141913"/>
            <a:ext cx="2446337" cy="985837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4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8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</p:grpSp>
      <p:sp>
        <p:nvSpPr>
          <p:cNvPr id="1027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417378"/>
            <a:ext cx="9981586" cy="483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1218565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838199" y="261258"/>
            <a:ext cx="9981587" cy="85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357505" indent="-357505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725" indent="-357505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67230" indent="-35433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tabLst>
          <a:tab pos="170307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3" Type="http://schemas.openxmlformats.org/officeDocument/2006/relationships/notesSlide" Target="../notesSlides/notesSlide2.xml"/><Relationship Id="rId32" Type="http://schemas.openxmlformats.org/officeDocument/2006/relationships/slideLayout" Target="../slideLayouts/slideLayout7.xml"/><Relationship Id="rId31" Type="http://schemas.openxmlformats.org/officeDocument/2006/relationships/tags" Target="../tags/tag30.xml"/><Relationship Id="rId30" Type="http://schemas.openxmlformats.org/officeDocument/2006/relationships/image" Target="../media/image9.png"/><Relationship Id="rId3" Type="http://schemas.openxmlformats.org/officeDocument/2006/relationships/image" Target="../media/image2.png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image" Target="../media/image3.png"/><Relationship Id="rId24" Type="http://schemas.openxmlformats.org/officeDocument/2006/relationships/tags" Target="../tags/tag25.xml"/><Relationship Id="rId23" Type="http://schemas.openxmlformats.org/officeDocument/2006/relationships/image" Target="../media/image7.png"/><Relationship Id="rId22" Type="http://schemas.openxmlformats.org/officeDocument/2006/relationships/tags" Target="../tags/tag24.xml"/><Relationship Id="rId21" Type="http://schemas.openxmlformats.org/officeDocument/2006/relationships/image" Target="../media/image5.png"/><Relationship Id="rId20" Type="http://schemas.openxmlformats.org/officeDocument/2006/relationships/tags" Target="../tags/tag23.xml"/><Relationship Id="rId2" Type="http://schemas.openxmlformats.org/officeDocument/2006/relationships/tags" Target="../tags/tag7.xml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image" Target="../media/image4.emf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36.xml"/><Relationship Id="rId2" Type="http://schemas.openxmlformats.org/officeDocument/2006/relationships/image" Target="../media/image10.png"/><Relationship Id="rId1" Type="http://schemas.openxmlformats.org/officeDocument/2006/relationships/tags" Target="../tags/tag3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「小马哥技术周报」- 第十六期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Apache Dubbo 微服务系列之  Dubbo Spring Cloud </a:t>
            </a:r>
            <a:r>
              <a:rPr 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实现</a:t>
            </a:r>
            <a:endParaRPr lang="zh-CN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43915" y="4161971"/>
            <a:ext cx="6890262" cy="654053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小马哥（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mercyblitz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3878" y="3004820"/>
            <a:ext cx="11104245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「小马哥 Java 星球」答疑</a:t>
            </a:r>
            <a:endParaRPr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47370" y="2557780"/>
            <a:ext cx="7186930" cy="1448435"/>
          </a:xfrm>
        </p:spPr>
        <p:txBody>
          <a:bodyPr>
            <a:noAutofit/>
          </a:bodyPr>
          <a:lstStyle/>
          <a:p>
            <a:r>
              <a:rPr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Apache Dubbo 微服务系列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360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Dubbo Spring Cloud </a:t>
            </a:r>
            <a:r>
              <a:rPr lang="zh-CN" altLang="en-US" sz="360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endParaRPr lang="zh-CN" altLang="en-US" sz="360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199" y="506368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下期预告</a:t>
            </a:r>
            <a:endParaRPr lang="zh-CN" altLang="en-US" sz="58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95960" y="4226106"/>
            <a:ext cx="6890262" cy="654053"/>
          </a:xfrm>
        </p:spPr>
        <p:txBody>
          <a:bodyPr>
            <a:normAutofit fontScale="92500" lnSpcReduction="10000"/>
          </a:bodyPr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关注微信公众号【次灵均阁】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800" smtClean="0"/>
              <a:t>THANK YOU</a:t>
            </a:r>
            <a:endParaRPr lang="en-US" altLang="zh-CN" sz="4800" smtClean="0"/>
          </a:p>
        </p:txBody>
      </p:sp>
      <p:sp>
        <p:nvSpPr>
          <p:cNvPr id="2" name="副标题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1"/>
            </p:custDataLst>
          </p:nvPr>
        </p:nvSpPr>
        <p:spPr>
          <a:xfrm>
            <a:off x="0" y="834114"/>
            <a:ext cx="10247085" cy="5994400"/>
          </a:xfrm>
          <a:custGeom>
            <a:avLst/>
            <a:gdLst>
              <a:gd name="connsiteX0" fmla="*/ 0 w 10247085"/>
              <a:gd name="connsiteY0" fmla="*/ 5994400 h 5994400"/>
              <a:gd name="connsiteX1" fmla="*/ 8113485 w 10247085"/>
              <a:gd name="connsiteY1" fmla="*/ 3164114 h 5994400"/>
              <a:gd name="connsiteX2" fmla="*/ 3367314 w 10247085"/>
              <a:gd name="connsiteY2" fmla="*/ 3091542 h 5994400"/>
              <a:gd name="connsiteX3" fmla="*/ 10247085 w 10247085"/>
              <a:gd name="connsiteY3" fmla="*/ 0 h 5994400"/>
              <a:gd name="connsiteX4" fmla="*/ 10247085 w 10247085"/>
              <a:gd name="connsiteY4" fmla="*/ 0 h 599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47085" h="5994400">
                <a:moveTo>
                  <a:pt x="0" y="5994400"/>
                </a:moveTo>
                <a:cubicBezTo>
                  <a:pt x="3776133" y="4821162"/>
                  <a:pt x="7552266" y="3647924"/>
                  <a:pt x="8113485" y="3164114"/>
                </a:cubicBezTo>
                <a:cubicBezTo>
                  <a:pt x="8674704" y="2680304"/>
                  <a:pt x="3011714" y="3618894"/>
                  <a:pt x="3367314" y="3091542"/>
                </a:cubicBezTo>
                <a:cubicBezTo>
                  <a:pt x="3722914" y="2564190"/>
                  <a:pt x="10247085" y="0"/>
                  <a:pt x="10247085" y="0"/>
                </a:cubicBezTo>
                <a:lnTo>
                  <a:pt x="10247085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157163"/>
            <a:ext cx="14557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4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6361113" y="1827213"/>
            <a:ext cx="1104900" cy="742950"/>
            <a:chOff x="-47" y="3443"/>
            <a:chExt cx="934" cy="628"/>
          </a:xfrm>
        </p:grpSpPr>
        <p:sp>
          <p:nvSpPr>
            <p:cNvPr id="29" name="AutoShape 3"/>
            <p:cNvSpPr>
              <a:spLocks noChangeAspect="1" noChangeArrowheads="1" noTextEdit="1"/>
            </p:cNvSpPr>
            <p:nvPr>
              <p:custDataLst>
                <p:tags r:id="rId5"/>
              </p:custDataLst>
            </p:nvPr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"/>
            <p:cNvSpPr/>
            <p:nvPr>
              <p:custDataLst>
                <p:tags r:id="rId6"/>
              </p:custDataLst>
            </p:nvPr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7"/>
            <p:cNvSpPr/>
            <p:nvPr>
              <p:custDataLst>
                <p:tags r:id="rId8"/>
              </p:custDataLst>
            </p:nvPr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"/>
            <p:cNvSpPr/>
            <p:nvPr>
              <p:custDataLst>
                <p:tags r:id="rId9"/>
              </p:custDataLst>
            </p:nvPr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"/>
            <p:cNvSpPr/>
            <p:nvPr>
              <p:custDataLst>
                <p:tags r:id="rId10"/>
              </p:custDataLst>
            </p:nvPr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1"/>
            <p:cNvSpPr/>
            <p:nvPr>
              <p:custDataLst>
                <p:tags r:id="rId11"/>
              </p:custDataLst>
            </p:nvPr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2"/>
            <p:cNvSpPr/>
            <p:nvPr>
              <p:custDataLst>
                <p:tags r:id="rId12"/>
              </p:custDataLst>
            </p:nvPr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>
              <p:custDataLst>
                <p:tags r:id="rId13"/>
              </p:custDataLst>
            </p:nvPr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>
              <p:custDataLst>
                <p:tags r:id="rId14"/>
              </p:custDataLst>
            </p:nvPr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9" name="图片 4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3613150"/>
            <a:ext cx="7334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文本框 39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520305" y="2114550"/>
            <a:ext cx="474091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Dubbo Spring Cloud </a:t>
            </a: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实现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2" name="文本框 3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402830" y="4462780"/>
            <a:ext cx="4468495" cy="69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「小马哥 Java 星球」问答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5" name="文本框 19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 flipH="1">
            <a:off x="2444171" y="834114"/>
            <a:ext cx="3728711" cy="646567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fontScale="9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smtClean="0">
                <a:ln w="3175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议程</a:t>
            </a:r>
            <a:endParaRPr lang="en-US" altLang="zh-CN" sz="3600" spc="300" smtClean="0">
              <a:ln w="3175">
                <a:solidFill>
                  <a:schemeClr val="tx1"/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0" name="图片 27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98" y="2640423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图片 52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8412" y="3671180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7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170" y="5536083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39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687695" y="2914650"/>
            <a:ext cx="6671945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抽奖环节</a:t>
            </a:r>
            <a:endParaRPr lang="zh-CN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" name="文本框 3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-331470" y="4352925"/>
            <a:ext cx="650430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Dubbo </a:t>
            </a: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与 </a:t>
            </a:r>
            <a:r>
              <a:rPr lang="en-US" altLang="zh-CN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Spring Cloud </a:t>
            </a: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整合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4" name="文本框 3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481957" y="5767064"/>
            <a:ext cx="3984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下期预告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336" y="409575"/>
            <a:ext cx="2570891" cy="1358900"/>
          </a:xfrm>
          <a:custGeom>
            <a:avLst/>
            <a:gdLst>
              <a:gd name="connsiteX0" fmla="*/ 0 w 2602016"/>
              <a:gd name="connsiteY0" fmla="*/ 0 h 1358404"/>
              <a:gd name="connsiteX1" fmla="*/ 2602016 w 2602016"/>
              <a:gd name="connsiteY1" fmla="*/ 0 h 1358404"/>
              <a:gd name="connsiteX2" fmla="*/ 2602016 w 2602016"/>
              <a:gd name="connsiteY2" fmla="*/ 437173 h 1358404"/>
              <a:gd name="connsiteX3" fmla="*/ 2592867 w 2602016"/>
              <a:gd name="connsiteY3" fmla="*/ 434333 h 1358404"/>
              <a:gd name="connsiteX4" fmla="*/ 2524542 w 2602016"/>
              <a:gd name="connsiteY4" fmla="*/ 427445 h 1358404"/>
              <a:gd name="connsiteX5" fmla="*/ 2185518 w 2602016"/>
              <a:gd name="connsiteY5" fmla="*/ 766469 h 1358404"/>
              <a:gd name="connsiteX6" fmla="*/ 2524542 w 2602016"/>
              <a:gd name="connsiteY6" fmla="*/ 1105493 h 1358404"/>
              <a:gd name="connsiteX7" fmla="*/ 2592867 w 2602016"/>
              <a:gd name="connsiteY7" fmla="*/ 1098605 h 1358404"/>
              <a:gd name="connsiteX8" fmla="*/ 2602016 w 2602016"/>
              <a:gd name="connsiteY8" fmla="*/ 1095765 h 1358404"/>
              <a:gd name="connsiteX9" fmla="*/ 2602016 w 2602016"/>
              <a:gd name="connsiteY9" fmla="*/ 1358404 h 1358404"/>
              <a:gd name="connsiteX10" fmla="*/ 0 w 2602016"/>
              <a:gd name="connsiteY10" fmla="*/ 1358404 h 13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016" h="1358404">
                <a:moveTo>
                  <a:pt x="0" y="0"/>
                </a:moveTo>
                <a:lnTo>
                  <a:pt x="2602016" y="0"/>
                </a:lnTo>
                <a:lnTo>
                  <a:pt x="2602016" y="437173"/>
                </a:lnTo>
                <a:lnTo>
                  <a:pt x="2592867" y="434333"/>
                </a:lnTo>
                <a:cubicBezTo>
                  <a:pt x="2570798" y="429817"/>
                  <a:pt x="2547947" y="427445"/>
                  <a:pt x="2524542" y="427445"/>
                </a:cubicBezTo>
                <a:cubicBezTo>
                  <a:pt x="2337304" y="427445"/>
                  <a:pt x="2185518" y="579231"/>
                  <a:pt x="2185518" y="766469"/>
                </a:cubicBezTo>
                <a:cubicBezTo>
                  <a:pt x="2185518" y="953707"/>
                  <a:pt x="2337304" y="1105493"/>
                  <a:pt x="2524542" y="1105493"/>
                </a:cubicBezTo>
                <a:cubicBezTo>
                  <a:pt x="2547947" y="1105493"/>
                  <a:pt x="2570798" y="1103121"/>
                  <a:pt x="2592867" y="1098605"/>
                </a:cubicBezTo>
                <a:lnTo>
                  <a:pt x="2602016" y="1095765"/>
                </a:lnTo>
                <a:lnTo>
                  <a:pt x="2602016" y="1358404"/>
                </a:lnTo>
                <a:lnTo>
                  <a:pt x="0" y="1358404"/>
                </a:lnTo>
                <a:close/>
              </a:path>
            </a:pathLst>
          </a:custGeom>
        </p:spPr>
      </p:pic>
    </p:spTree>
    <p:custDataLst>
      <p:tags r:id="rId3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199" y="480333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社区交流</a:t>
            </a:r>
            <a:endParaRPr lang="zh-CN" altLang="en-US" sz="5800" dirty="0"/>
          </a:p>
        </p:txBody>
      </p:sp>
      <p:sp>
        <p:nvSpPr>
          <p:cNvPr id="2" name="文本框 1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Apache Dubbo开源讨论群（钉钉） : </a:t>
            </a:r>
            <a:r>
              <a:rPr sz="3200">
                <a:solidFill>
                  <a:srgbClr val="FF0000"/>
                </a:solidFill>
              </a:rPr>
              <a:t>21973601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9205" y="3495040"/>
            <a:ext cx="113957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ym typeface="+mn-ea"/>
              </a:rPr>
              <a:t>Spring Cloud Alibaba 开源讨论群（钉钉）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21914947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Apache Dubbo开源讨论群（钉钉） : </a:t>
            </a:r>
            <a:r>
              <a:rPr sz="3200">
                <a:solidFill>
                  <a:srgbClr val="FF0000"/>
                </a:solidFill>
              </a:rPr>
              <a:t>21973601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59205" y="501459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Arthas开源交流</a:t>
            </a:r>
            <a:r>
              <a:rPr lang="zh-CN" altLang="en-US" sz="3200"/>
              <a:t>群（钉钉）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21965291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Apache Dubbo开源讨论群（钉钉） : </a:t>
            </a:r>
            <a:r>
              <a:rPr sz="3200">
                <a:solidFill>
                  <a:srgbClr val="FF0000"/>
                </a:solidFill>
              </a:rPr>
              <a:t>21973601</a:t>
            </a:r>
            <a:endParaRPr sz="32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199" y="480333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往期录播</a:t>
            </a:r>
            <a:endParaRPr lang="zh-CN" altLang="en-US" sz="5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398145" y="1896110"/>
            <a:ext cx="11395710" cy="3631565"/>
            <a:chOff x="1983" y="2986"/>
            <a:chExt cx="17946" cy="5719"/>
          </a:xfrm>
        </p:grpSpPr>
        <p:sp>
          <p:nvSpPr>
            <p:cNvPr id="5" name="文本框 4"/>
            <p:cNvSpPr txBox="1"/>
            <p:nvPr/>
          </p:nvSpPr>
          <p:spPr>
            <a:xfrm>
              <a:off x="1983" y="5504"/>
              <a:ext cx="17946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 sz="2800">
                  <a:solidFill>
                    <a:schemeClr val="tx1"/>
                  </a:solidFill>
                </a:rPr>
                <a:t>B</a:t>
              </a:r>
              <a:r>
                <a:rPr lang="zh-CN" altLang="en-US" sz="2800">
                  <a:solidFill>
                    <a:schemeClr val="tx1"/>
                  </a:solidFill>
                </a:rPr>
                <a:t>站：http://space.bilibili.com/327910845/channel/detail?cid=52311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983" y="2986"/>
              <a:ext cx="1567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 sz="2800">
                  <a:solidFill>
                    <a:schemeClr val="tx1"/>
                  </a:solidFill>
                </a:rPr>
                <a:t>GitHub</a:t>
              </a:r>
              <a:r>
                <a:rPr lang="zh-CN" altLang="en-US" sz="2800">
                  <a:solidFill>
                    <a:schemeClr val="tx1"/>
                  </a:solidFill>
                </a:rPr>
                <a:t>：https://github.com/mercyblitz/tech-weekly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83" y="7883"/>
              <a:ext cx="1567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zh-CN" altLang="en-US" sz="2800">
                  <a:solidFill>
                    <a:schemeClr val="tx1"/>
                  </a:solidFill>
                </a:rPr>
                <a:t>中间件小姐姐微信：</a:t>
              </a:r>
              <a:r>
                <a:rPr lang="zh-CN" altLang="en-US" sz="2800">
                  <a:sym typeface="+mn-ea"/>
                </a:rPr>
                <a:t>zjjxg2018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dirty="0"/>
              <a:t>最新线下活动 </a:t>
            </a:r>
            <a:r>
              <a:rPr lang="en-US" altLang="zh-CN" dirty="0"/>
              <a:t>2019-01-19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117600"/>
            <a:ext cx="6781800" cy="47053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82520" y="6026785"/>
            <a:ext cx="74269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活动</a:t>
            </a:r>
            <a:r>
              <a:rPr lang="zh-CN" altLang="en-US"/>
              <a:t>报名：http://www.huodongxing.com/event/8472393517111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8585" y="3004820"/>
            <a:ext cx="12004040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rPr>
              <a:t>Spring Cloud Alibaba Dubbo </a:t>
            </a:r>
            <a:r>
              <a:rPr lang="zh-CN" altLang="en-US"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rPr>
              <a:t>实现</a:t>
            </a:r>
            <a:endParaRPr lang="zh-CN" altLang="en-US"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40125" y="2767965"/>
            <a:ext cx="475361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8000" b="1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</a:rPr>
              <a:t>代码演示</a:t>
            </a:r>
            <a:endParaRPr lang="zh-CN" altLang="en-US" sz="8000" b="1">
              <a:solidFill>
                <a:srgbClr val="92D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40125" y="2767965"/>
            <a:ext cx="475361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8000" b="1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</a:rPr>
              <a:t>原理说明</a:t>
            </a:r>
            <a:endParaRPr lang="zh-CN" altLang="en-US" sz="8000" b="1">
              <a:solidFill>
                <a:srgbClr val="92D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3878" y="3004820"/>
            <a:ext cx="11104245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抽奖</a:t>
            </a:r>
            <a:endParaRPr lang="zh-CN"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3"/>
  <p:tag name="KSO_WM_UNIT_ID" val="custom160589_10*m_i*1_3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4"/>
  <p:tag name="KSO_WM_UNIT_ID" val="custom160589_10*m_i*1_4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5"/>
  <p:tag name="KSO_WM_UNIT_ID" val="custom160589_10*m_i*1_5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6"/>
  <p:tag name="KSO_WM_UNIT_ID" val="custom160589_10*m_i*1_6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7"/>
  <p:tag name="KSO_WM_UNIT_ID" val="custom160589_10*m_i*1_7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8"/>
  <p:tag name="KSO_WM_UNIT_ID" val="custom160589_10*m_i*1_8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9"/>
  <p:tag name="KSO_WM_UNIT_ID" val="custom160589_10*m_i*1_9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0"/>
  <p:tag name="KSO_WM_UNIT_ID" val="custom160589_10*m_i*1_10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1"/>
  <p:tag name="KSO_WM_UNIT_ID" val="custom160589_10*m_i*1_11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2"/>
  <p:tag name="KSO_WM_UNIT_ID" val="custom160589_10*m_i*1_12"/>
  <p:tag name="KSO_WM_UNIT_LAYERLEVEL" val="1_1"/>
  <p:tag name="KSO_WM_DIAGRAM_GROUP_CODE" val="m1-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1_1"/>
  <p:tag name="KSO_WM_UNIT_ID" val="custom160589_10*m_h_f*1_1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4_1"/>
  <p:tag name="KSO_WM_UNIT_ID" val="custom160589_10*m_h_f*1_4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0*a*1"/>
  <p:tag name="KSO_WM_UNIT_LAYERLEVEL" val="1"/>
  <p:tag name="KSO_WM_UNIT_ISCONTENTSTITLE" val="1"/>
  <p:tag name="KSO_WM_UNIT_VALUE" val="8"/>
  <p:tag name="KSO_WM_UNIT_HIGHLIGHT" val="0"/>
  <p:tag name="KSO_WM_UNIT_COMPATIBLE" val="0"/>
  <p:tag name="KSO_WM_UNIT_CLEAR" val="0"/>
  <p:tag name="KSO_WM_UNIT_PRESET_TEXT" val="CONTENTS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4"/>
  <p:tag name="KSO_WM_UNIT_ID" val="custom160589_10*m_i*1_14"/>
  <p:tag name="KSO_WM_UNIT_LAYERLEVEL" val="1_1"/>
  <p:tag name="KSO_WM_DIAGRAM_GROUP_CODE" val="m1-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5"/>
  <p:tag name="KSO_WM_UNIT_ID" val="custom160589_10*m_i*1_15"/>
  <p:tag name="KSO_WM_UNIT_LAYERLEVEL" val="1_1"/>
  <p:tag name="KSO_WM_DIAGRAM_GROUP_CODE" val="m1-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6"/>
  <p:tag name="KSO_WM_UNIT_ID" val="custom160589_10*m_i*1_16"/>
  <p:tag name="KSO_WM_UNIT_LAYERLEVEL" val="1_1"/>
  <p:tag name="KSO_WM_DIAGRAM_GROUP_CODE" val="m1-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2_1"/>
  <p:tag name="KSO_WM_UNIT_ID" val="custom160589_10*m_h_f*1_2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3_1"/>
  <p:tag name="KSO_WM_UNIT_ID" val="custom160589_10*m_h_f*1_3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5_1"/>
  <p:tag name="KSO_WM_UNIT_ID" val="custom160589_10*m_h_f*1_5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33"/>
  <p:tag name="KSO_WM_TEMPLATE_CATEGORY" val="custom"/>
  <p:tag name="KSO_WM_TEMPLATE_INDEX" val="160589"/>
  <p:tag name="KSO_WM_UNIT_INDEX" val="33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30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0"/>
  <p:tag name="KSO_WM_SLIDE_INDEX" val="10"/>
  <p:tag name="KSO_WM_SLIDE_ITEM_CNT" val="5"/>
  <p:tag name="KSO_WM_SLIDE_LAYOUT" val="a_m"/>
  <p:tag name="KSO_WM_SLIDE_LAYOUT_CNT" val="1_1"/>
  <p:tag name="KSO_WM_SLIDE_TYPE" val="contents"/>
  <p:tag name="KSO_WM_BEAUTIFY_FLAG" val="#wm#"/>
  <p:tag name="KSO_WM_DIAGRAM_GROUP_CODE" val="m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38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589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160589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42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44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48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82*a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" val="THANK YOU"/>
</p:tagLst>
</file>

<file path=ppt/tags/tag5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  <p:tag name="KSO_WM_SLIDE_MODEL_TYPE" val="cover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82*b*1"/>
  <p:tag name="KSO_WM_UNIT_LAYERLEVEL" val="1"/>
  <p:tag name="KSO_WM_UNIT_VALUE" val="48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51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82"/>
  <p:tag name="KSO_WM_SLIDE_INDEX" val="82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7"/>
  <p:tag name="KSO_WM_UNIT_ID" val="custom160589_10*m_i*1_17"/>
  <p:tag name="KSO_WM_UNIT_LAYERLEVEL" val="1_1"/>
  <p:tag name="KSO_WM_DIAGRAM_GROUP_CODE" val="m1-1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"/>
  <p:tag name="KSO_WM_UNIT_ID" val="custom160589_10*m_i*1_1"/>
  <p:tag name="KSO_WM_UNIT_LAYERLEVEL" val="1_1"/>
  <p:tag name="KSO_WM_DIAGRAM_GROUP_CODE" val="m1-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2"/>
  <p:tag name="KSO_WM_TEMPLATE_CATEGORY" val="custom"/>
  <p:tag name="KSO_WM_TEMPLATE_INDEX" val="160589"/>
  <p:tag name="KSO_WM_UNIT_INDEX" val="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2"/>
  <p:tag name="KSO_WM_UNIT_ID" val="custom160589_10*m_i*1_2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A000120141119A01PPBG">
  <a:themeElements>
    <a:clrScheme name="160589.580626">
      <a:dk1>
        <a:srgbClr val="FFFFFF"/>
      </a:dk1>
      <a:lt1>
        <a:srgbClr val="000000"/>
      </a:lt1>
      <a:dk2>
        <a:srgbClr val="F2F2F2"/>
      </a:dk2>
      <a:lt2>
        <a:srgbClr val="7F7F7F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</Words>
  <Application>WPS 演示</Application>
  <PresentationFormat>宽屏</PresentationFormat>
  <Paragraphs>60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黑体</vt:lpstr>
      <vt:lpstr>Tempus Sans ITC</vt:lpstr>
      <vt:lpstr>幼圆</vt:lpstr>
      <vt:lpstr>微软雅黑</vt:lpstr>
      <vt:lpstr>Arial Unicode MS</vt:lpstr>
      <vt:lpstr>Gabriola</vt:lpstr>
      <vt:lpstr>A000120141119A01PPBG</vt:lpstr>
      <vt:lpstr>「小马哥技术周报」- 第十五期 Apache Dubbo 微服务系列之  Dubbo 与 Spring Cloud 整合</vt:lpstr>
      <vt:lpstr>PowerPoint 演示文稿</vt:lpstr>
      <vt:lpstr>PowerPoint 演示文稿</vt:lpstr>
      <vt:lpstr>PowerPoint 演示文稿</vt:lpstr>
      <vt:lpstr>最新线下活动 2019-01-19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Apache Dubbo 微服务系列  Dubbo Spring Cloud 实现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Mercy</dc:creator>
  <cp:lastModifiedBy>Administrator</cp:lastModifiedBy>
  <cp:revision>394</cp:revision>
  <dcterms:created xsi:type="dcterms:W3CDTF">2019-01-04T11:05:00Z</dcterms:created>
  <dcterms:modified xsi:type="dcterms:W3CDTF">2019-01-11T12:28:14Z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13</vt:lpwstr>
  </property>
</Properties>
</file>