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11" r:id="rId8"/>
    <p:sldId id="262" r:id="rId9"/>
    <p:sldId id="283" r:id="rId10"/>
    <p:sldId id="405" r:id="rId11"/>
    <p:sldId id="406" r:id="rId12"/>
    <p:sldId id="279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第十七期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 Dubbo Spring Cloud 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实现（下）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Cloud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实现总结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上期回顾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星球」问答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抽奖环节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与 </a:t>
            </a: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整合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最新线下活动 </a:t>
            </a:r>
            <a:r>
              <a:rPr lang="en-US" altLang="zh-CN" dirty="0"/>
              <a:t>2019-01-19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117600"/>
            <a:ext cx="6781800" cy="470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2520" y="6026785"/>
            <a:ext cx="7426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活动</a:t>
            </a:r>
            <a:r>
              <a:rPr lang="zh-CN" altLang="en-US"/>
              <a:t>报名：http://www.huodongxing.com/event/8472393517111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Spring Cloud Alibaba Dubbo </a:t>
            </a:r>
            <a:r>
              <a:rPr lang="zh-CN" alt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</a:t>
            </a:r>
            <a:endParaRPr lang="zh-CN" alt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原理说明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第十六期 Apache Dubbo 微服务系列之  Dubbo Spring Cloud 实现</vt:lpstr>
      <vt:lpstr>PowerPoint 演示文稿</vt:lpstr>
      <vt:lpstr>PowerPoint 演示文稿</vt:lpstr>
      <vt:lpstr>PowerPoint 演示文稿</vt:lpstr>
      <vt:lpstr>最新线下活动 2019-01-19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Spring Cloud 实现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Administrator</cp:lastModifiedBy>
  <cp:revision>398</cp:revision>
  <dcterms:created xsi:type="dcterms:W3CDTF">2019-01-04T11:05:00Z</dcterms:created>
  <dcterms:modified xsi:type="dcterms:W3CDTF">2019-01-18T15:27:00Z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