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8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8351-1711-4BC8-9B15-F122ADD446C3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867C-87C3-435E-A8F3-3BA24EED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8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8351-1711-4BC8-9B15-F122ADD446C3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867C-87C3-435E-A8F3-3BA24EED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7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8351-1711-4BC8-9B15-F122ADD446C3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867C-87C3-435E-A8F3-3BA24EED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0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8351-1711-4BC8-9B15-F122ADD446C3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867C-87C3-435E-A8F3-3BA24EED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35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8351-1711-4BC8-9B15-F122ADD446C3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867C-87C3-435E-A8F3-3BA24EED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59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8351-1711-4BC8-9B15-F122ADD446C3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867C-87C3-435E-A8F3-3BA24EED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28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8351-1711-4BC8-9B15-F122ADD446C3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867C-87C3-435E-A8F3-3BA24EED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73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8351-1711-4BC8-9B15-F122ADD446C3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867C-87C3-435E-A8F3-3BA24EED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44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8351-1711-4BC8-9B15-F122ADD446C3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867C-87C3-435E-A8F3-3BA24EED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01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8351-1711-4BC8-9B15-F122ADD446C3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867C-87C3-435E-A8F3-3BA24EED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96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8351-1711-4BC8-9B15-F122ADD446C3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867C-87C3-435E-A8F3-3BA24EED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64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28351-1711-4BC8-9B15-F122ADD446C3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7867C-87C3-435E-A8F3-3BA24EED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26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53" y="437891"/>
            <a:ext cx="8222693" cy="59822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949569"/>
            <a:ext cx="145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Meta meangoup1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12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메타아노바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meangroup</a:t>
            </a:r>
            <a:r>
              <a:rPr lang="en-US" altLang="ko-KR" dirty="0" smtClean="0"/>
              <a:t>)_by grade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6783"/>
            <a:ext cx="8237934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메타아노바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meangroup</a:t>
            </a:r>
            <a:r>
              <a:rPr lang="en-US" altLang="ko-KR" dirty="0" smtClean="0"/>
              <a:t>)_by total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854" y="1528754"/>
            <a:ext cx="8237934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메타아노바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meangroup</a:t>
            </a:r>
            <a:r>
              <a:rPr lang="en-US" altLang="ko-KR" smtClean="0"/>
              <a:t>)_number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333" y="248720"/>
            <a:ext cx="8237934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09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Meangroup_Factor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anova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383" y="1797050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6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Meangroup_Factor</a:t>
            </a:r>
            <a:r>
              <a:rPr lang="en-US" altLang="ko-KR" dirty="0"/>
              <a:t> </a:t>
            </a:r>
            <a:r>
              <a:rPr lang="en-US" altLang="ko-KR" dirty="0" err="1"/>
              <a:t>anova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179" y="365125"/>
            <a:ext cx="8399621" cy="629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06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87" y="5062538"/>
            <a:ext cx="4800600" cy="1476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682" y="4929084"/>
            <a:ext cx="4536000" cy="1476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750" y="1057275"/>
            <a:ext cx="4667250" cy="3676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61" y="533400"/>
            <a:ext cx="4772025" cy="4724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55032" y="0"/>
            <a:ext cx="1459831" cy="533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</a:t>
            </a:r>
            <a:r>
              <a:rPr lang="ko-KR" altLang="en-US" dirty="0" smtClean="0">
                <a:solidFill>
                  <a:schemeClr val="tx1"/>
                </a:solidFill>
              </a:rPr>
              <a:t>연구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69682" y="27782"/>
            <a:ext cx="1459831" cy="533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 </a:t>
            </a:r>
            <a:r>
              <a:rPr lang="ko-KR" altLang="en-US" dirty="0" smtClean="0">
                <a:solidFill>
                  <a:schemeClr val="tx1"/>
                </a:solidFill>
              </a:rPr>
              <a:t>연구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84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무선효과모형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33" y="1690688"/>
            <a:ext cx="8222693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고정효과모형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53" y="437891"/>
            <a:ext cx="8222693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0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sumgorup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048" y="542407"/>
            <a:ext cx="8222693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53" y="437891"/>
            <a:ext cx="8222693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6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53" y="437891"/>
            <a:ext cx="8222693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3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총점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문항수로</a:t>
            </a:r>
            <a:r>
              <a:rPr lang="ko-KR" altLang="en-US" dirty="0" smtClean="0"/>
              <a:t> 나누어 </a:t>
            </a:r>
            <a:r>
              <a:rPr lang="ko-KR" altLang="en-US" dirty="0" err="1" smtClean="0"/>
              <a:t>계싼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53" y="365125"/>
            <a:ext cx="8222693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53" y="437891"/>
            <a:ext cx="8222693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84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53" y="437891"/>
            <a:ext cx="8222693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39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36</Words>
  <Application>Microsoft Office PowerPoint</Application>
  <PresentationFormat>와이드스크린</PresentationFormat>
  <Paragraphs>12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무선효과모형</vt:lpstr>
      <vt:lpstr>고정효과모형</vt:lpstr>
      <vt:lpstr>sumgorup</vt:lpstr>
      <vt:lpstr>PowerPoint 프레젠테이션</vt:lpstr>
      <vt:lpstr>PowerPoint 프레젠테이션</vt:lpstr>
      <vt:lpstr>총점(문항수로 나누어 계싼)</vt:lpstr>
      <vt:lpstr>PowerPoint 프레젠테이션</vt:lpstr>
      <vt:lpstr>PowerPoint 프레젠테이션</vt:lpstr>
      <vt:lpstr>메타아노바(meangroup)_by grade</vt:lpstr>
      <vt:lpstr>메타아노바(meangroup)_by total</vt:lpstr>
      <vt:lpstr>메타아노바(meangroup)_number</vt:lpstr>
      <vt:lpstr>Meangroup_Factor anova</vt:lpstr>
      <vt:lpstr>Meangroup_Factor anova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Mercyme</dc:creator>
  <cp:lastModifiedBy>Windows 사용자</cp:lastModifiedBy>
  <cp:revision>15</cp:revision>
  <dcterms:created xsi:type="dcterms:W3CDTF">2018-06-09T01:57:24Z</dcterms:created>
  <dcterms:modified xsi:type="dcterms:W3CDTF">2018-06-10T22:42:10Z</dcterms:modified>
</cp:coreProperties>
</file>