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rcypothina/Task5-Finalization_Deployment_and_Presentation.git" TargetMode="External"/><Relationship Id="rId2" Type="http://schemas.openxmlformats.org/officeDocument/2006/relationships/hyperlink" Target="mailto:mercypothina@gmail.com?subject=Tastybit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E045-09CA-421E-3655-13304F98AA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Tastybites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4A905-BAC8-1412-940D-D7B26799D553}"/>
              </a:ext>
            </a:extLst>
          </p:cNvPr>
          <p:cNvSpPr txBox="1"/>
          <p:nvPr/>
        </p:nvSpPr>
        <p:spPr>
          <a:xfrm>
            <a:off x="9601200" y="5029200"/>
            <a:ext cx="1969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Pothina Mercy</a:t>
            </a:r>
            <a:endParaRPr lang="en-IN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3674F-695D-226C-0F07-5FDC895A4F46}"/>
              </a:ext>
            </a:extLst>
          </p:cNvPr>
          <p:cNvSpPr txBox="1"/>
          <p:nvPr/>
        </p:nvSpPr>
        <p:spPr>
          <a:xfrm>
            <a:off x="6525491" y="3768437"/>
            <a:ext cx="4664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App Development/ </a:t>
            </a:r>
            <a:r>
              <a:rPr lang="en-US" sz="2800" dirty="0" err="1"/>
              <a:t>ApexPlanet</a:t>
            </a:r>
            <a:endParaRPr lang="en-IN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E147F2-4007-8C2B-9DF6-CC3F844D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274" y="2371568"/>
            <a:ext cx="1026505" cy="9721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2208BB-EF22-F778-0290-C047BFC3D155}"/>
              </a:ext>
            </a:extLst>
          </p:cNvPr>
          <p:cNvSpPr txBox="1"/>
          <p:nvPr/>
        </p:nvSpPr>
        <p:spPr>
          <a:xfrm>
            <a:off x="9267311" y="4347033"/>
            <a:ext cx="1787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Date: July 5,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320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A84A-7162-42A6-D172-63973EB8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and solution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78E1-E093-E546-D1E7-29DBD420C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The problem:</a:t>
            </a:r>
            <a:endParaRPr lang="en-IN" sz="2400" b="1" dirty="0"/>
          </a:p>
          <a:p>
            <a:pPr lvl="1"/>
            <a:r>
              <a:rPr lang="en-US" dirty="0"/>
              <a:t>Finding specific recipe details quickly can be cumbersome.</a:t>
            </a:r>
          </a:p>
          <a:p>
            <a:pPr lvl="1"/>
            <a:r>
              <a:rPr lang="en-US" dirty="0"/>
              <a:t>Traditional cookbooks lack interactive features.</a:t>
            </a:r>
          </a:p>
          <a:p>
            <a:r>
              <a:rPr lang="en-US" sz="2400" b="1" dirty="0"/>
              <a:t>Our Solution:</a:t>
            </a:r>
          </a:p>
          <a:p>
            <a:pPr lvl="1"/>
            <a:r>
              <a:rPr lang="en-US" dirty="0"/>
              <a:t>A dynamic mobile application providing instant access to a curated collection of recipes.</a:t>
            </a:r>
          </a:p>
          <a:p>
            <a:pPr lvl="1"/>
            <a:r>
              <a:rPr lang="en-US" dirty="0"/>
              <a:t>Offers a seamless, visual way to explore ingredients and preparation steps.</a:t>
            </a:r>
          </a:p>
        </p:txBody>
      </p:sp>
    </p:spTree>
    <p:extLst>
      <p:ext uri="{BB962C8B-B14F-4D97-AF65-F5344CB8AC3E}">
        <p14:creationId xmlns:p14="http://schemas.microsoft.com/office/powerpoint/2010/main" val="105651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065EE-0BF2-53DE-DFB2-59F74915A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F3F5-B553-218E-A980-C1A8231ED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7165948" cy="3450613"/>
          </a:xfrm>
        </p:spPr>
        <p:txBody>
          <a:bodyPr/>
          <a:lstStyle/>
          <a:p>
            <a:r>
              <a:rPr lang="en-US" b="1" dirty="0"/>
              <a:t>Feature Name: </a:t>
            </a:r>
            <a:r>
              <a:rPr lang="en-US" dirty="0"/>
              <a:t>Engaging splash Screen</a:t>
            </a:r>
          </a:p>
          <a:p>
            <a:r>
              <a:rPr lang="en-US" b="1" dirty="0"/>
              <a:t>Description:</a:t>
            </a:r>
          </a:p>
          <a:p>
            <a:pPr lvl="1"/>
            <a:r>
              <a:rPr lang="en-US" dirty="0"/>
              <a:t>Provides a visually appealing introduction to the app upon launch.</a:t>
            </a:r>
          </a:p>
          <a:p>
            <a:pPr lvl="1"/>
            <a:r>
              <a:rPr lang="en-US" dirty="0"/>
              <a:t>Displays the app's logo/branding briefly before transitioning to the main content.</a:t>
            </a:r>
          </a:p>
          <a:p>
            <a:pPr lvl="1"/>
            <a:r>
              <a:rPr lang="en-US" dirty="0"/>
              <a:t>Enhances the initial user experience and app professionalism.</a:t>
            </a:r>
          </a:p>
          <a:p>
            <a:pPr marL="457200" lvl="1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7BB0AC-845A-1380-5FCC-C76F5B87B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478" y="2015732"/>
            <a:ext cx="1753376" cy="39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1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9E98-112A-7A34-E123-D01C0A70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intuitive Recipe </a:t>
            </a:r>
            <a:r>
              <a:rPr lang="en-IN" dirty="0" err="1"/>
              <a:t>Catalog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7F99-CF33-1661-727B-2EFF3D281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7650856" cy="3621268"/>
          </a:xfrm>
        </p:spPr>
        <p:txBody>
          <a:bodyPr/>
          <a:lstStyle/>
          <a:p>
            <a:r>
              <a:rPr lang="en-US" b="1" dirty="0"/>
              <a:t>Feature Name: </a:t>
            </a:r>
            <a:r>
              <a:rPr lang="en-US" dirty="0"/>
              <a:t>Extensive recipe Catalog and Visual Browse</a:t>
            </a:r>
          </a:p>
          <a:p>
            <a:r>
              <a:rPr lang="en-US" b="1" dirty="0"/>
              <a:t>Description:</a:t>
            </a:r>
            <a:endParaRPr lang="en-IN" b="1" dirty="0"/>
          </a:p>
          <a:p>
            <a:pPr lvl="1"/>
            <a:r>
              <a:rPr lang="en-US" dirty="0"/>
              <a:t>Showcases a collection of </a:t>
            </a:r>
            <a:r>
              <a:rPr lang="en-US" b="1" dirty="0"/>
              <a:t>26 diverse recipes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Recipe is presented as visually appealing “card” with its corresponding image, making Browse easy and inviting.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3B843C-5C8D-4B90-9426-105A63D15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618" y="1946335"/>
            <a:ext cx="1644236" cy="366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58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8C674-9D0F-0754-8085-55C64CD67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search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97B52-9431-8430-D3A2-1F692822C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6888857" cy="3450613"/>
          </a:xfrm>
        </p:spPr>
        <p:txBody>
          <a:bodyPr/>
          <a:lstStyle/>
          <a:p>
            <a:r>
              <a:rPr lang="en-US" b="1" dirty="0"/>
              <a:t>Feature Name: </a:t>
            </a:r>
            <a:r>
              <a:rPr lang="en-US" dirty="0"/>
              <a:t>Dynamic Recipe Search</a:t>
            </a:r>
          </a:p>
          <a:p>
            <a:r>
              <a:rPr lang="en-US" b="1" dirty="0"/>
              <a:t>Description:</a:t>
            </a:r>
          </a:p>
          <a:p>
            <a:pPr lvl="1"/>
            <a:r>
              <a:rPr lang="en-US" dirty="0"/>
              <a:t>Allows users to quickly find specific recipes using a </a:t>
            </a:r>
            <a:r>
              <a:rPr lang="en-US" b="1" dirty="0"/>
              <a:t>search bar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Users can search by </a:t>
            </a:r>
            <a:r>
              <a:rPr lang="en-US" b="1" dirty="0"/>
              <a:t>recipe name</a:t>
            </a:r>
            <a:r>
              <a:rPr lang="en-US" dirty="0"/>
              <a:t> or </a:t>
            </a:r>
            <a:r>
              <a:rPr lang="en-US" b="1" dirty="0"/>
              <a:t>key ingredients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Provides instant results as the user types, making discovery efficient.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E38795-82FE-96B6-14CF-6E6842DD6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1111" y="2015732"/>
            <a:ext cx="1692906" cy="38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0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46D9-B2A5-E3A5-DC71-1133BF26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Detailed Recipe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AD654-DFDF-223C-9308-B5BAE51C3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8108057" cy="3450613"/>
          </a:xfrm>
        </p:spPr>
        <p:txBody>
          <a:bodyPr/>
          <a:lstStyle/>
          <a:p>
            <a:r>
              <a:rPr lang="en-US" b="1" dirty="0"/>
              <a:t>Feature Name: </a:t>
            </a:r>
            <a:r>
              <a:rPr lang="en-US" dirty="0"/>
              <a:t>Interactive Recipe Details via Overlay</a:t>
            </a:r>
          </a:p>
          <a:p>
            <a:r>
              <a:rPr lang="en-US" b="1" dirty="0"/>
              <a:t>Description:</a:t>
            </a:r>
          </a:p>
          <a:p>
            <a:pPr lvl="1"/>
            <a:r>
              <a:rPr lang="en-US" dirty="0"/>
              <a:t>Clicking any recipe card opens an </a:t>
            </a:r>
            <a:r>
              <a:rPr lang="en-US" b="1" dirty="0"/>
              <a:t>interactive overlay popup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popup immediately displays all </a:t>
            </a:r>
            <a:r>
              <a:rPr lang="en-US" b="1" dirty="0"/>
              <a:t>ingredients</a:t>
            </a:r>
            <a:r>
              <a:rPr lang="en-US" dirty="0"/>
              <a:t> and clear, step-by-step </a:t>
            </a:r>
            <a:r>
              <a:rPr lang="en-US" b="1" dirty="0"/>
              <a:t>preparation instructions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popup also features the </a:t>
            </a:r>
            <a:r>
              <a:rPr lang="en-US" b="1" dirty="0"/>
              <a:t>recipe's image</a:t>
            </a:r>
            <a:r>
              <a:rPr lang="en-US" dirty="0"/>
              <a:t> for quick visual reference.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63E9F-4B8F-3222-821E-406C5DF99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288" y="2015732"/>
            <a:ext cx="1674566" cy="392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0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1A13-CEFD-5924-7452-774F1B012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&amp; Call to action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DF3B5-370B-8A01-BC5A-1AC92272040C}"/>
              </a:ext>
            </a:extLst>
          </p:cNvPr>
          <p:cNvSpPr txBox="1"/>
          <p:nvPr/>
        </p:nvSpPr>
        <p:spPr>
          <a:xfrm>
            <a:off x="5121662" y="2983330"/>
            <a:ext cx="1948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Thank you</a:t>
            </a:r>
            <a:endParaRPr lang="en-IN" sz="2800" b="1" dirty="0"/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E53C6083-AA41-DC35-CF0A-643113D6A72B}"/>
              </a:ext>
            </a:extLst>
          </p:cNvPr>
          <p:cNvSpPr txBox="1"/>
          <p:nvPr/>
        </p:nvSpPr>
        <p:spPr>
          <a:xfrm>
            <a:off x="1091361" y="3874670"/>
            <a:ext cx="10435621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Github</a:t>
            </a:r>
            <a:r>
              <a:rPr lang="en-US" b="1" dirty="0"/>
              <a:t> Repository:  </a:t>
            </a:r>
            <a:r>
              <a:rPr lang="en-US" dirty="0">
                <a:hlinkClick r:id="rId3"/>
              </a:rPr>
              <a:t>https://github.com/mercypothina/Task5-Finalization_Deployment_and_Presentation.git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09691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271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Tastybites</vt:lpstr>
      <vt:lpstr>Problem and solution</vt:lpstr>
      <vt:lpstr>App Introduction</vt:lpstr>
      <vt:lpstr>intuitive Recipe Catalog</vt:lpstr>
      <vt:lpstr>recipe search</vt:lpstr>
      <vt:lpstr>Detailed Recipe View</vt:lpstr>
      <vt:lpstr>Thank you &amp; Call to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mercypothina2006@outlook.com</dc:creator>
  <cp:lastModifiedBy>mercypothina2006@outlook.com</cp:lastModifiedBy>
  <cp:revision>2</cp:revision>
  <dcterms:created xsi:type="dcterms:W3CDTF">2025-07-05T16:31:29Z</dcterms:created>
  <dcterms:modified xsi:type="dcterms:W3CDTF">2025-07-05T17:42:41Z</dcterms:modified>
</cp:coreProperties>
</file>