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0" d="100"/>
          <a:sy n="70" d="100"/>
        </p:scale>
        <p:origin x="3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2A8A6-65A0-4CCA-A38D-21EB54773A1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496C6A-1BD5-4D23-A04F-3894F04A812F}">
      <dgm:prSet phldrT="[Text]"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CV</a:t>
          </a:r>
        </a:p>
      </dgm:t>
    </dgm:pt>
    <dgm:pt modelId="{472BED69-18FA-4B0B-867F-37D88B27C9CF}" type="parTrans" cxnId="{9972011F-0558-4788-B901-3CDA96B4996D}">
      <dgm:prSet/>
      <dgm:spPr/>
      <dgm:t>
        <a:bodyPr/>
        <a:lstStyle/>
        <a:p>
          <a:endParaRPr lang="en-GB"/>
        </a:p>
      </dgm:t>
    </dgm:pt>
    <dgm:pt modelId="{3C0B2FFE-9EB8-4F60-A3FE-E21C226B7767}" type="sibTrans" cxnId="{9972011F-0558-4788-B901-3CDA96B4996D}">
      <dgm:prSet/>
      <dgm:spPr/>
      <dgm:t>
        <a:bodyPr/>
        <a:lstStyle/>
        <a:p>
          <a:endParaRPr lang="en-GB"/>
        </a:p>
      </dgm:t>
    </dgm:pt>
    <dgm:pt modelId="{BA270336-0B55-4883-98CC-31DB4882B6B6}" type="asst">
      <dgm:prSet phldrT="[Text]"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Photo</a:t>
          </a:r>
        </a:p>
      </dgm:t>
    </dgm:pt>
    <dgm:pt modelId="{FD25ED22-DE51-4BB4-8F5B-DE74406013FC}" type="parTrans" cxnId="{456D9FED-8A52-4A7C-825C-11ADF65AEB2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44C0E44B-2D7D-4363-81DB-8C725D3D0474}" type="sibTrans" cxnId="{456D9FED-8A52-4A7C-825C-11ADF65AEB21}">
      <dgm:prSet/>
      <dgm:spPr/>
      <dgm:t>
        <a:bodyPr/>
        <a:lstStyle/>
        <a:p>
          <a:endParaRPr lang="en-GB"/>
        </a:p>
      </dgm:t>
    </dgm:pt>
    <dgm:pt modelId="{0967A42E-9151-4344-9CA9-025D54821C33}">
      <dgm:prSet phldrT="[Text]"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Singing</a:t>
          </a:r>
        </a:p>
      </dgm:t>
    </dgm:pt>
    <dgm:pt modelId="{47C0FF37-DC8F-4F55-AB80-67D2B564EFF0}" type="parTrans" cxnId="{9B3E3024-19A5-4786-9B70-63DCD3A69895}">
      <dgm:prSet/>
      <dgm:spPr/>
      <dgm:t>
        <a:bodyPr/>
        <a:lstStyle/>
        <a:p>
          <a:endParaRPr lang="en-GB"/>
        </a:p>
      </dgm:t>
    </dgm:pt>
    <dgm:pt modelId="{78F52ACC-72C3-4DA5-AC1E-90E68B36AD06}" type="sibTrans" cxnId="{9B3E3024-19A5-4786-9B70-63DCD3A69895}">
      <dgm:prSet/>
      <dgm:spPr/>
      <dgm:t>
        <a:bodyPr/>
        <a:lstStyle/>
        <a:p>
          <a:endParaRPr lang="en-GB"/>
        </a:p>
      </dgm:t>
    </dgm:pt>
    <dgm:pt modelId="{4B5BE347-B28C-4D0A-9129-EDA78FB25224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Duties</a:t>
          </a:r>
        </a:p>
      </dgm:t>
    </dgm:pt>
    <dgm:pt modelId="{1CF3F283-CF55-4920-BDF4-9C12A301045A}" type="parTrans" cxnId="{11D2A9E0-7FE9-431A-9BAC-115F0522C67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6BEB994-0E66-435B-9720-18199BAB580F}" type="sibTrans" cxnId="{11D2A9E0-7FE9-431A-9BAC-115F0522C672}">
      <dgm:prSet/>
      <dgm:spPr/>
      <dgm:t>
        <a:bodyPr/>
        <a:lstStyle/>
        <a:p>
          <a:endParaRPr lang="en-GB"/>
        </a:p>
      </dgm:t>
    </dgm:pt>
    <dgm:pt modelId="{7609BFD3-E559-4743-8ED7-B142C94D4CFA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Personal Details</a:t>
          </a:r>
        </a:p>
      </dgm:t>
    </dgm:pt>
    <dgm:pt modelId="{9E02AD47-A978-497C-82D5-39467421CDE1}" type="parTrans" cxnId="{91EFDBE0-7BC3-4547-884F-42F07F06436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07F82A54-B2D0-43AA-B513-958AF79D0821}" type="sibTrans" cxnId="{91EFDBE0-7BC3-4547-884F-42F07F06436B}">
      <dgm:prSet/>
      <dgm:spPr/>
      <dgm:t>
        <a:bodyPr/>
        <a:lstStyle/>
        <a:p>
          <a:endParaRPr lang="en-GB"/>
        </a:p>
      </dgm:t>
    </dgm:pt>
    <dgm:pt modelId="{93957A8A-406D-4164-AA66-7400A601306F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Phone Number</a:t>
          </a:r>
        </a:p>
      </dgm:t>
    </dgm:pt>
    <dgm:pt modelId="{F23C688C-5940-4D03-9B7B-A93CD57F9315}" type="parTrans" cxnId="{EBBCA35C-1402-4A36-9E42-45FA30F7DDB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4296D22-13FC-47B7-AD92-088E3E0CECA4}" type="sibTrans" cxnId="{EBBCA35C-1402-4A36-9E42-45FA30F7DDBC}">
      <dgm:prSet/>
      <dgm:spPr/>
      <dgm:t>
        <a:bodyPr/>
        <a:lstStyle/>
        <a:p>
          <a:endParaRPr lang="en-GB"/>
        </a:p>
      </dgm:t>
    </dgm:pt>
    <dgm:pt modelId="{CA4BB17E-F98D-4ADE-8314-CC35CDC78182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Full Name</a:t>
          </a:r>
        </a:p>
      </dgm:t>
    </dgm:pt>
    <dgm:pt modelId="{B15175A5-396A-4BE2-A8CC-2CB4E879A61C}" type="parTrans" cxnId="{3ABC447A-BAB5-4729-99A6-50A30978075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1A922994-4538-45B5-B243-7BBF0444A8F9}" type="sibTrans" cxnId="{3ABC447A-BAB5-4729-99A6-50A30978075D}">
      <dgm:prSet/>
      <dgm:spPr/>
      <dgm:t>
        <a:bodyPr/>
        <a:lstStyle/>
        <a:p>
          <a:endParaRPr lang="en-GB"/>
        </a:p>
      </dgm:t>
    </dgm:pt>
    <dgm:pt modelId="{317B8C42-CD54-446C-B3FF-1DD24A8A390A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Email</a:t>
          </a:r>
        </a:p>
      </dgm:t>
    </dgm:pt>
    <dgm:pt modelId="{67596B1B-1BA6-42A6-A2A8-45EEC7C126AB}" type="parTrans" cxnId="{D80E610C-30FF-4F5A-90F8-53DF2CD1DF46}">
      <dgm:prSet/>
      <dgm:spPr/>
      <dgm:t>
        <a:bodyPr/>
        <a:lstStyle/>
        <a:p>
          <a:endParaRPr lang="en-GB"/>
        </a:p>
      </dgm:t>
    </dgm:pt>
    <dgm:pt modelId="{122D1D3C-576B-403F-9008-E386E18E05B0}" type="sibTrans" cxnId="{D80E610C-30FF-4F5A-90F8-53DF2CD1DF46}">
      <dgm:prSet/>
      <dgm:spPr/>
      <dgm:t>
        <a:bodyPr/>
        <a:lstStyle/>
        <a:p>
          <a:endParaRPr lang="en-GB"/>
        </a:p>
      </dgm:t>
    </dgm:pt>
    <dgm:pt modelId="{6989E3DD-CBCA-4B27-833D-F15BE4115F61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Employment History</a:t>
          </a:r>
        </a:p>
      </dgm:t>
    </dgm:pt>
    <dgm:pt modelId="{93F27459-6596-499B-9A8E-A23000E0B01E}" type="parTrans" cxnId="{7BA6C302-8A07-48E4-8D22-8DB984701CA6}">
      <dgm:prSet/>
      <dgm:spPr/>
      <dgm:t>
        <a:bodyPr/>
        <a:lstStyle/>
        <a:p>
          <a:endParaRPr lang="en-GB"/>
        </a:p>
      </dgm:t>
    </dgm:pt>
    <dgm:pt modelId="{9688436A-62DF-4055-BC57-E85A27ABA021}" type="sibTrans" cxnId="{7BA6C302-8A07-48E4-8D22-8DB984701CA6}">
      <dgm:prSet/>
      <dgm:spPr/>
      <dgm:t>
        <a:bodyPr/>
        <a:lstStyle/>
        <a:p>
          <a:endParaRPr lang="en-GB"/>
        </a:p>
      </dgm:t>
    </dgm:pt>
    <dgm:pt modelId="{13F58A6F-8C5A-4BE6-87F5-4222B7F4D1C7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Company</a:t>
          </a:r>
        </a:p>
      </dgm:t>
    </dgm:pt>
    <dgm:pt modelId="{DE5FE850-CC0C-426C-B166-BED3AEC5030A}" type="parTrans" cxnId="{079E463D-15ED-4EC9-94ED-A6A1636ABC6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0E984676-C313-4F30-A62F-026F9D454353}" type="sibTrans" cxnId="{079E463D-15ED-4EC9-94ED-A6A1636ABC6B}">
      <dgm:prSet/>
      <dgm:spPr/>
      <dgm:t>
        <a:bodyPr/>
        <a:lstStyle/>
        <a:p>
          <a:endParaRPr lang="en-GB"/>
        </a:p>
      </dgm:t>
    </dgm:pt>
    <dgm:pt modelId="{CD977837-B619-4D5F-B6B9-0605E4E91111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Start + End Date</a:t>
          </a:r>
        </a:p>
      </dgm:t>
    </dgm:pt>
    <dgm:pt modelId="{784C1D9C-C695-4FDC-A6E7-39EB9D435A6C}" type="parTrans" cxnId="{F6013344-0C41-4570-AE00-B35249459592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9BCD03FD-1D43-4BC9-B9C6-4B466751637F}" type="sibTrans" cxnId="{F6013344-0C41-4570-AE00-B35249459592}">
      <dgm:prSet/>
      <dgm:spPr/>
      <dgm:t>
        <a:bodyPr/>
        <a:lstStyle/>
        <a:p>
          <a:endParaRPr lang="en-GB"/>
        </a:p>
      </dgm:t>
    </dgm:pt>
    <dgm:pt modelId="{C63D1084-D95C-4E33-8D2D-1B7114BE610F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Education</a:t>
          </a:r>
        </a:p>
      </dgm:t>
    </dgm:pt>
    <dgm:pt modelId="{3113C6FD-1E35-4F50-BA10-56BE894AB04A}" type="parTrans" cxnId="{7EA061C4-520A-4B47-9436-5F93AFB74F7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8945FCD5-1965-4BC2-B055-2EC71CF87227}" type="sibTrans" cxnId="{7EA061C4-520A-4B47-9436-5F93AFB74F7B}">
      <dgm:prSet/>
      <dgm:spPr/>
      <dgm:t>
        <a:bodyPr/>
        <a:lstStyle/>
        <a:p>
          <a:endParaRPr lang="en-GB"/>
        </a:p>
      </dgm:t>
    </dgm:pt>
    <dgm:pt modelId="{ED0DF019-1108-454E-899A-AA981CFB914E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Hobbies &amp; Interests</a:t>
          </a:r>
        </a:p>
      </dgm:t>
    </dgm:pt>
    <dgm:pt modelId="{E389FFBB-FE85-4887-A43A-36E779E573FD}" type="parTrans" cxnId="{E263DEA2-302B-48DA-A686-314C6D1711D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BD5A0C1-F79C-4CF2-914A-B8C86265C608}" type="sibTrans" cxnId="{E263DEA2-302B-48DA-A686-314C6D1711D6}">
      <dgm:prSet/>
      <dgm:spPr/>
      <dgm:t>
        <a:bodyPr/>
        <a:lstStyle/>
        <a:p>
          <a:endParaRPr lang="en-GB"/>
        </a:p>
      </dgm:t>
    </dgm:pt>
    <dgm:pt modelId="{03A1716B-E410-4697-B86B-5096F1184538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Institution</a:t>
          </a:r>
        </a:p>
      </dgm:t>
    </dgm:pt>
    <dgm:pt modelId="{F2BDDF16-92C3-4766-B803-27A5EA7F080E}" type="parTrans" cxnId="{5F59832B-2BDF-4B33-88F2-154BA7245960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461387F-0DF9-4C1D-A9DF-A94299F5E2B8}" type="sibTrans" cxnId="{5F59832B-2BDF-4B33-88F2-154BA7245960}">
      <dgm:prSet/>
      <dgm:spPr/>
      <dgm:t>
        <a:bodyPr/>
        <a:lstStyle/>
        <a:p>
          <a:endParaRPr lang="en-GB"/>
        </a:p>
      </dgm:t>
    </dgm:pt>
    <dgm:pt modelId="{70B1E96E-F3DF-4B97-9382-DF11C8499A5A}" type="asst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Description</a:t>
          </a:r>
        </a:p>
      </dgm:t>
    </dgm:pt>
    <dgm:pt modelId="{A9673B09-FAFC-412C-88DE-84B7EA8A8A9C}" type="parTrans" cxnId="{248B583C-D465-4979-B183-E51F08D77706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2CEB99A-A304-4A74-96E4-93B78E576F6F}" type="sibTrans" cxnId="{248B583C-D465-4979-B183-E51F08D77706}">
      <dgm:prSet/>
      <dgm:spPr/>
      <dgm:t>
        <a:bodyPr/>
        <a:lstStyle/>
        <a:p>
          <a:endParaRPr lang="en-GB"/>
        </a:p>
      </dgm:t>
    </dgm:pt>
    <dgm:pt modelId="{53F5FD0B-3BF4-4E82-AA51-CB3CE55A490E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Name</a:t>
          </a:r>
        </a:p>
      </dgm:t>
    </dgm:pt>
    <dgm:pt modelId="{95033F9D-EAA6-4D50-A67F-2D122FEA1810}" type="parTrans" cxnId="{7EC3686B-7480-45B0-AEAA-B8EA9754B73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F0AE5760-6566-43BE-8200-B68FDFC1164E}" type="sibTrans" cxnId="{7EC3686B-7480-45B0-AEAA-B8EA9754B731}">
      <dgm:prSet/>
      <dgm:spPr/>
      <dgm:t>
        <a:bodyPr/>
        <a:lstStyle/>
        <a:p>
          <a:endParaRPr lang="en-GB"/>
        </a:p>
      </dgm:t>
    </dgm:pt>
    <dgm:pt modelId="{27F3027D-0EC8-4EC2-9EAA-3E4425437CDB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Subject</a:t>
          </a:r>
        </a:p>
      </dgm:t>
    </dgm:pt>
    <dgm:pt modelId="{405C60F9-AB93-48AF-96EC-A6941C8324F7}" type="parTrans" cxnId="{21F8A056-9398-461F-BA6E-096F9ABC3D3D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59AA99C8-4F53-41AD-9355-AE750A1F08C2}" type="sibTrans" cxnId="{21F8A056-9398-461F-BA6E-096F9ABC3D3D}">
      <dgm:prSet/>
      <dgm:spPr/>
      <dgm:t>
        <a:bodyPr/>
        <a:lstStyle/>
        <a:p>
          <a:endParaRPr lang="en-GB"/>
        </a:p>
      </dgm:t>
    </dgm:pt>
    <dgm:pt modelId="{9A94C196-E696-4D3A-A2A5-28530450F01C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Level</a:t>
          </a:r>
        </a:p>
      </dgm:t>
    </dgm:pt>
    <dgm:pt modelId="{07509249-BDF9-40DA-86A6-CB87DD9CAD05}" type="parTrans" cxnId="{7E9538A2-2100-47CB-9839-DB33FBF4F03B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39F0DE93-259D-4765-B082-5E5B0F2357FA}" type="sibTrans" cxnId="{7E9538A2-2100-47CB-9839-DB33FBF4F03B}">
      <dgm:prSet/>
      <dgm:spPr/>
      <dgm:t>
        <a:bodyPr/>
        <a:lstStyle/>
        <a:p>
          <a:endParaRPr lang="en-GB"/>
        </a:p>
      </dgm:t>
    </dgm:pt>
    <dgm:pt modelId="{D29253EB-DF2B-4792-B3CF-BCEF87DAF299}">
      <dgm:prSet/>
      <dgm:spPr>
        <a:solidFill>
          <a:schemeClr val="accent1">
            <a:lumMod val="60000"/>
            <a:lumOff val="40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Grade</a:t>
          </a:r>
        </a:p>
      </dgm:t>
    </dgm:pt>
    <dgm:pt modelId="{C26604DB-B9FC-4A59-A6D8-AA87E9054868}" type="parTrans" cxnId="{E024DBAA-93AE-474A-A26B-B9EDEBFFD7D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BE38B0A2-BD52-4A60-B8AC-FF104B9E3BCD}" type="sibTrans" cxnId="{E024DBAA-93AE-474A-A26B-B9EDEBFFD7D4}">
      <dgm:prSet/>
      <dgm:spPr/>
      <dgm:t>
        <a:bodyPr/>
        <a:lstStyle/>
        <a:p>
          <a:endParaRPr lang="en-GB"/>
        </a:p>
      </dgm:t>
    </dgm:pt>
    <dgm:pt modelId="{224EE8AF-7260-4F57-8C71-B3989520C6A7}" type="pres">
      <dgm:prSet presAssocID="{B8C2A8A6-65A0-4CCA-A38D-21EB54773A1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03DEA-AD61-4FE1-B18E-7A8B7D42D07D}" type="pres">
      <dgm:prSet presAssocID="{23496C6A-1BD5-4D23-A04F-3894F04A812F}" presName="root1" presStyleCnt="0"/>
      <dgm:spPr/>
    </dgm:pt>
    <dgm:pt modelId="{6A53E264-0B9D-423D-BD15-CAD71A5E1968}" type="pres">
      <dgm:prSet presAssocID="{23496C6A-1BD5-4D23-A04F-3894F04A812F}" presName="LevelOneTextNode" presStyleLbl="node0" presStyleIdx="0" presStyleCnt="1" custAng="5400000" custScaleX="138221" custLinFactX="-187166" custLinFactNeighborX="-200000" custLinFactNeighborY="-1267">
        <dgm:presLayoutVars>
          <dgm:chPref val="3"/>
        </dgm:presLayoutVars>
      </dgm:prSet>
      <dgm:spPr/>
    </dgm:pt>
    <dgm:pt modelId="{4EBF04A2-CCF5-4FE8-9569-D553E51AFCBD}" type="pres">
      <dgm:prSet presAssocID="{23496C6A-1BD5-4D23-A04F-3894F04A812F}" presName="level2hierChild" presStyleCnt="0"/>
      <dgm:spPr/>
    </dgm:pt>
    <dgm:pt modelId="{0D81BD09-779D-47C6-8A14-8360CD42C2E9}" type="pres">
      <dgm:prSet presAssocID="{9E02AD47-A978-497C-82D5-39467421CDE1}" presName="conn2-1" presStyleLbl="parChTrans1D2" presStyleIdx="0" presStyleCnt="4"/>
      <dgm:spPr/>
    </dgm:pt>
    <dgm:pt modelId="{04BB1B5E-8669-45D3-93B9-A726CEA3EF7C}" type="pres">
      <dgm:prSet presAssocID="{9E02AD47-A978-497C-82D5-39467421CDE1}" presName="connTx" presStyleLbl="parChTrans1D2" presStyleIdx="0" presStyleCnt="4"/>
      <dgm:spPr/>
    </dgm:pt>
    <dgm:pt modelId="{16370A09-DDAD-48AB-AEC0-994303B7B282}" type="pres">
      <dgm:prSet presAssocID="{7609BFD3-E559-4743-8ED7-B142C94D4CFA}" presName="root2" presStyleCnt="0"/>
      <dgm:spPr/>
    </dgm:pt>
    <dgm:pt modelId="{3A6B7618-6FA6-4CD4-9612-507CDC4E959E}" type="pres">
      <dgm:prSet presAssocID="{7609BFD3-E559-4743-8ED7-B142C94D4CFA}" presName="LevelTwoTextNode" presStyleLbl="asst1" presStyleIdx="0" presStyleCnt="10">
        <dgm:presLayoutVars>
          <dgm:chPref val="3"/>
        </dgm:presLayoutVars>
      </dgm:prSet>
      <dgm:spPr/>
    </dgm:pt>
    <dgm:pt modelId="{BF6D6631-50D1-4C55-B233-BA7B69B5DD78}" type="pres">
      <dgm:prSet presAssocID="{7609BFD3-E559-4743-8ED7-B142C94D4CFA}" presName="level3hierChild" presStyleCnt="0"/>
      <dgm:spPr/>
    </dgm:pt>
    <dgm:pt modelId="{A08B059B-3B2D-40B5-8CAE-8EB1C3D3B1BD}" type="pres">
      <dgm:prSet presAssocID="{B15175A5-396A-4BE2-A8CC-2CB4E879A61C}" presName="conn2-1" presStyleLbl="parChTrans1D3" presStyleIdx="0" presStyleCnt="10"/>
      <dgm:spPr/>
    </dgm:pt>
    <dgm:pt modelId="{1C6E5F97-F54E-4034-91EF-BAEF35D523B6}" type="pres">
      <dgm:prSet presAssocID="{B15175A5-396A-4BE2-A8CC-2CB4E879A61C}" presName="connTx" presStyleLbl="parChTrans1D3" presStyleIdx="0" presStyleCnt="10"/>
      <dgm:spPr/>
    </dgm:pt>
    <dgm:pt modelId="{77840471-8D00-4A43-8A91-8B6998538DF0}" type="pres">
      <dgm:prSet presAssocID="{CA4BB17E-F98D-4ADE-8314-CC35CDC78182}" presName="root2" presStyleCnt="0"/>
      <dgm:spPr/>
    </dgm:pt>
    <dgm:pt modelId="{91F94B17-8D0E-475A-8943-9DE69F0A1E14}" type="pres">
      <dgm:prSet presAssocID="{CA4BB17E-F98D-4ADE-8314-CC35CDC78182}" presName="LevelTwoTextNode" presStyleLbl="asst1" presStyleIdx="1" presStyleCnt="10">
        <dgm:presLayoutVars>
          <dgm:chPref val="3"/>
        </dgm:presLayoutVars>
      </dgm:prSet>
      <dgm:spPr/>
    </dgm:pt>
    <dgm:pt modelId="{CDC8BFAA-39F6-4D1D-988D-525FC5393B39}" type="pres">
      <dgm:prSet presAssocID="{CA4BB17E-F98D-4ADE-8314-CC35CDC78182}" presName="level3hierChild" presStyleCnt="0"/>
      <dgm:spPr/>
    </dgm:pt>
    <dgm:pt modelId="{C4810BDA-AF5A-4BFB-8685-C20DBBCFBA45}" type="pres">
      <dgm:prSet presAssocID="{67596B1B-1BA6-42A6-A2A8-45EEC7C126AB}" presName="conn2-1" presStyleLbl="parChTrans1D3" presStyleIdx="1" presStyleCnt="10"/>
      <dgm:spPr/>
    </dgm:pt>
    <dgm:pt modelId="{E20C8F59-1743-4F87-83EE-D2ECB6982A9B}" type="pres">
      <dgm:prSet presAssocID="{67596B1B-1BA6-42A6-A2A8-45EEC7C126AB}" presName="connTx" presStyleLbl="parChTrans1D3" presStyleIdx="1" presStyleCnt="10"/>
      <dgm:spPr/>
    </dgm:pt>
    <dgm:pt modelId="{0D3B9D6A-FD3F-46FA-A78D-B270EEE3807A}" type="pres">
      <dgm:prSet presAssocID="{317B8C42-CD54-446C-B3FF-1DD24A8A390A}" presName="root2" presStyleCnt="0"/>
      <dgm:spPr/>
    </dgm:pt>
    <dgm:pt modelId="{0B70569C-CC4A-4AC1-9142-14D54A68109D}" type="pres">
      <dgm:prSet presAssocID="{317B8C42-CD54-446C-B3FF-1DD24A8A390A}" presName="LevelTwoTextNode" presStyleLbl="asst1" presStyleIdx="2" presStyleCnt="10">
        <dgm:presLayoutVars>
          <dgm:chPref val="3"/>
        </dgm:presLayoutVars>
      </dgm:prSet>
      <dgm:spPr/>
    </dgm:pt>
    <dgm:pt modelId="{B3F7BA23-6C8C-4475-A294-32EB7177B6C9}" type="pres">
      <dgm:prSet presAssocID="{317B8C42-CD54-446C-B3FF-1DD24A8A390A}" presName="level3hierChild" presStyleCnt="0"/>
      <dgm:spPr/>
    </dgm:pt>
    <dgm:pt modelId="{01A88D91-491D-4AA4-B8DE-6C8359B122E6}" type="pres">
      <dgm:prSet presAssocID="{F23C688C-5940-4D03-9B7B-A93CD57F9315}" presName="conn2-1" presStyleLbl="parChTrans1D3" presStyleIdx="2" presStyleCnt="10"/>
      <dgm:spPr/>
    </dgm:pt>
    <dgm:pt modelId="{EE7FBD12-EE1C-44A7-ACF5-0CF74BE3742F}" type="pres">
      <dgm:prSet presAssocID="{F23C688C-5940-4D03-9B7B-A93CD57F9315}" presName="connTx" presStyleLbl="parChTrans1D3" presStyleIdx="2" presStyleCnt="10"/>
      <dgm:spPr/>
    </dgm:pt>
    <dgm:pt modelId="{F415E832-643D-4915-9687-AD86A78F7669}" type="pres">
      <dgm:prSet presAssocID="{93957A8A-406D-4164-AA66-7400A601306F}" presName="root2" presStyleCnt="0"/>
      <dgm:spPr/>
    </dgm:pt>
    <dgm:pt modelId="{64FE98BC-8702-4F77-84B6-EE4C6E63D2A8}" type="pres">
      <dgm:prSet presAssocID="{93957A8A-406D-4164-AA66-7400A601306F}" presName="LevelTwoTextNode" presStyleLbl="asst1" presStyleIdx="3" presStyleCnt="10">
        <dgm:presLayoutVars>
          <dgm:chPref val="3"/>
        </dgm:presLayoutVars>
      </dgm:prSet>
      <dgm:spPr/>
    </dgm:pt>
    <dgm:pt modelId="{09BF160E-2594-44D8-A4BB-31FC035071EA}" type="pres">
      <dgm:prSet presAssocID="{93957A8A-406D-4164-AA66-7400A601306F}" presName="level3hierChild" presStyleCnt="0"/>
      <dgm:spPr/>
    </dgm:pt>
    <dgm:pt modelId="{619B6FCA-9945-47B1-9554-7C75FDD54DDE}" type="pres">
      <dgm:prSet presAssocID="{FD25ED22-DE51-4BB4-8F5B-DE74406013FC}" presName="conn2-1" presStyleLbl="parChTrans1D3" presStyleIdx="3" presStyleCnt="10"/>
      <dgm:spPr/>
    </dgm:pt>
    <dgm:pt modelId="{DFBB3E39-6BD3-4F80-B7B0-9FD21D56B5BF}" type="pres">
      <dgm:prSet presAssocID="{FD25ED22-DE51-4BB4-8F5B-DE74406013FC}" presName="connTx" presStyleLbl="parChTrans1D3" presStyleIdx="3" presStyleCnt="10"/>
      <dgm:spPr/>
    </dgm:pt>
    <dgm:pt modelId="{DAFADCCA-6C64-437B-B0FF-E47841FB380A}" type="pres">
      <dgm:prSet presAssocID="{BA270336-0B55-4883-98CC-31DB4882B6B6}" presName="root2" presStyleCnt="0"/>
      <dgm:spPr/>
    </dgm:pt>
    <dgm:pt modelId="{ACAEAE03-931F-4E50-BAC7-FAA2CFAEE152}" type="pres">
      <dgm:prSet presAssocID="{BA270336-0B55-4883-98CC-31DB4882B6B6}" presName="LevelTwoTextNode" presStyleLbl="asst1" presStyleIdx="4" presStyleCnt="10">
        <dgm:presLayoutVars>
          <dgm:chPref val="3"/>
        </dgm:presLayoutVars>
      </dgm:prSet>
      <dgm:spPr/>
    </dgm:pt>
    <dgm:pt modelId="{A3597371-0852-467C-B1FB-A3D584E2637D}" type="pres">
      <dgm:prSet presAssocID="{BA270336-0B55-4883-98CC-31DB4882B6B6}" presName="level3hierChild" presStyleCnt="0"/>
      <dgm:spPr/>
    </dgm:pt>
    <dgm:pt modelId="{6EB31B62-9614-4E68-9883-7E78B6AFE1D6}" type="pres">
      <dgm:prSet presAssocID="{93F27459-6596-499B-9A8E-A23000E0B01E}" presName="conn2-1" presStyleLbl="parChTrans1D2" presStyleIdx="1" presStyleCnt="4"/>
      <dgm:spPr/>
    </dgm:pt>
    <dgm:pt modelId="{56FC417E-9B3E-48D6-9B73-FF3A1F3D6F97}" type="pres">
      <dgm:prSet presAssocID="{93F27459-6596-499B-9A8E-A23000E0B01E}" presName="connTx" presStyleLbl="parChTrans1D2" presStyleIdx="1" presStyleCnt="4"/>
      <dgm:spPr/>
    </dgm:pt>
    <dgm:pt modelId="{A8D5D74B-CE40-4264-A8AF-3F2B09D2B1DF}" type="pres">
      <dgm:prSet presAssocID="{6989E3DD-CBCA-4B27-833D-F15BE4115F61}" presName="root2" presStyleCnt="0"/>
      <dgm:spPr/>
    </dgm:pt>
    <dgm:pt modelId="{310510C7-8B61-458E-B672-A15DECE83BFB}" type="pres">
      <dgm:prSet presAssocID="{6989E3DD-CBCA-4B27-833D-F15BE4115F61}" presName="LevelTwoTextNode" presStyleLbl="asst1" presStyleIdx="5" presStyleCnt="10">
        <dgm:presLayoutVars>
          <dgm:chPref val="3"/>
        </dgm:presLayoutVars>
      </dgm:prSet>
      <dgm:spPr/>
    </dgm:pt>
    <dgm:pt modelId="{AAE8C913-94DB-4376-A3E6-EEF35B9FB5A4}" type="pres">
      <dgm:prSet presAssocID="{6989E3DD-CBCA-4B27-833D-F15BE4115F61}" presName="level3hierChild" presStyleCnt="0"/>
      <dgm:spPr/>
    </dgm:pt>
    <dgm:pt modelId="{BD16A563-EB4A-4542-B2F2-9716CDFA1F21}" type="pres">
      <dgm:prSet presAssocID="{784C1D9C-C695-4FDC-A6E7-39EB9D435A6C}" presName="conn2-1" presStyleLbl="parChTrans1D3" presStyleIdx="4" presStyleCnt="10"/>
      <dgm:spPr/>
    </dgm:pt>
    <dgm:pt modelId="{815EFE4A-CC75-496D-A016-6A185B9121B4}" type="pres">
      <dgm:prSet presAssocID="{784C1D9C-C695-4FDC-A6E7-39EB9D435A6C}" presName="connTx" presStyleLbl="parChTrans1D3" presStyleIdx="4" presStyleCnt="10"/>
      <dgm:spPr/>
    </dgm:pt>
    <dgm:pt modelId="{888E5E7B-4604-4CFA-B0CF-232EF9DB7F84}" type="pres">
      <dgm:prSet presAssocID="{CD977837-B619-4D5F-B6B9-0605E4E91111}" presName="root2" presStyleCnt="0"/>
      <dgm:spPr/>
    </dgm:pt>
    <dgm:pt modelId="{9928D74B-522B-4B8C-B258-770BCB6F8A8B}" type="pres">
      <dgm:prSet presAssocID="{CD977837-B619-4D5F-B6B9-0605E4E91111}" presName="LevelTwoTextNode" presStyleLbl="asst1" presStyleIdx="6" presStyleCnt="10">
        <dgm:presLayoutVars>
          <dgm:chPref val="3"/>
        </dgm:presLayoutVars>
      </dgm:prSet>
      <dgm:spPr/>
    </dgm:pt>
    <dgm:pt modelId="{BCA8C349-8F27-4453-9EED-3A39B8F71A83}" type="pres">
      <dgm:prSet presAssocID="{CD977837-B619-4D5F-B6B9-0605E4E91111}" presName="level3hierChild" presStyleCnt="0"/>
      <dgm:spPr/>
    </dgm:pt>
    <dgm:pt modelId="{1C7BDC21-5D03-406E-AC1B-D95AD6CA8145}" type="pres">
      <dgm:prSet presAssocID="{DE5FE850-CC0C-426C-B166-BED3AEC5030A}" presName="conn2-1" presStyleLbl="parChTrans1D3" presStyleIdx="5" presStyleCnt="10"/>
      <dgm:spPr/>
    </dgm:pt>
    <dgm:pt modelId="{CEF05BD7-C44C-49ED-AD3E-D5787AC8BA6F}" type="pres">
      <dgm:prSet presAssocID="{DE5FE850-CC0C-426C-B166-BED3AEC5030A}" presName="connTx" presStyleLbl="parChTrans1D3" presStyleIdx="5" presStyleCnt="10"/>
      <dgm:spPr/>
    </dgm:pt>
    <dgm:pt modelId="{B8A09315-0DE3-4CDD-862A-5BF5CBE79B1C}" type="pres">
      <dgm:prSet presAssocID="{13F58A6F-8C5A-4BE6-87F5-4222B7F4D1C7}" presName="root2" presStyleCnt="0"/>
      <dgm:spPr/>
    </dgm:pt>
    <dgm:pt modelId="{C77C14D7-677B-46D3-989A-1A2FD8842AC5}" type="pres">
      <dgm:prSet presAssocID="{13F58A6F-8C5A-4BE6-87F5-4222B7F4D1C7}" presName="LevelTwoTextNode" presStyleLbl="asst1" presStyleIdx="7" presStyleCnt="10">
        <dgm:presLayoutVars>
          <dgm:chPref val="3"/>
        </dgm:presLayoutVars>
      </dgm:prSet>
      <dgm:spPr/>
    </dgm:pt>
    <dgm:pt modelId="{FEACA64D-1C14-4824-80C0-E5B485085BA7}" type="pres">
      <dgm:prSet presAssocID="{13F58A6F-8C5A-4BE6-87F5-4222B7F4D1C7}" presName="level3hierChild" presStyleCnt="0"/>
      <dgm:spPr/>
    </dgm:pt>
    <dgm:pt modelId="{A8A5ED97-BEA2-4397-91F6-51E44E655874}" type="pres">
      <dgm:prSet presAssocID="{1CF3F283-CF55-4920-BDF4-9C12A301045A}" presName="conn2-1" presStyleLbl="parChTrans1D3" presStyleIdx="6" presStyleCnt="10"/>
      <dgm:spPr/>
    </dgm:pt>
    <dgm:pt modelId="{DAEDE2B8-1E86-4B49-BC7C-4559B107F99F}" type="pres">
      <dgm:prSet presAssocID="{1CF3F283-CF55-4920-BDF4-9C12A301045A}" presName="connTx" presStyleLbl="parChTrans1D3" presStyleIdx="6" presStyleCnt="10"/>
      <dgm:spPr/>
    </dgm:pt>
    <dgm:pt modelId="{5EB3C10A-7640-429E-A4FE-22C4892EBBAF}" type="pres">
      <dgm:prSet presAssocID="{4B5BE347-B28C-4D0A-9129-EDA78FB25224}" presName="root2" presStyleCnt="0"/>
      <dgm:spPr/>
    </dgm:pt>
    <dgm:pt modelId="{3257C460-1918-427E-B159-F82E983BF75A}" type="pres">
      <dgm:prSet presAssocID="{4B5BE347-B28C-4D0A-9129-EDA78FB25224}" presName="LevelTwoTextNode" presStyleLbl="asst1" presStyleIdx="8" presStyleCnt="10">
        <dgm:presLayoutVars>
          <dgm:chPref val="3"/>
        </dgm:presLayoutVars>
      </dgm:prSet>
      <dgm:spPr/>
    </dgm:pt>
    <dgm:pt modelId="{A77D0602-DFA4-4961-B10F-B4C7D75C2906}" type="pres">
      <dgm:prSet presAssocID="{4B5BE347-B28C-4D0A-9129-EDA78FB25224}" presName="level3hierChild" presStyleCnt="0"/>
      <dgm:spPr/>
    </dgm:pt>
    <dgm:pt modelId="{23350894-EC09-4DE8-B2A3-783A01A1C739}" type="pres">
      <dgm:prSet presAssocID="{A9673B09-FAFC-412C-88DE-84B7EA8A8A9C}" presName="conn2-1" presStyleLbl="parChTrans1D3" presStyleIdx="7" presStyleCnt="10"/>
      <dgm:spPr/>
    </dgm:pt>
    <dgm:pt modelId="{89ECAE3E-CFCE-45B0-8D0F-13861204C636}" type="pres">
      <dgm:prSet presAssocID="{A9673B09-FAFC-412C-88DE-84B7EA8A8A9C}" presName="connTx" presStyleLbl="parChTrans1D3" presStyleIdx="7" presStyleCnt="10"/>
      <dgm:spPr/>
    </dgm:pt>
    <dgm:pt modelId="{6AB6D038-C072-48D4-B530-0AA7197C09BA}" type="pres">
      <dgm:prSet presAssocID="{70B1E96E-F3DF-4B97-9382-DF11C8499A5A}" presName="root2" presStyleCnt="0"/>
      <dgm:spPr/>
    </dgm:pt>
    <dgm:pt modelId="{4DB7477B-13A5-4119-A23B-131229A3E655}" type="pres">
      <dgm:prSet presAssocID="{70B1E96E-F3DF-4B97-9382-DF11C8499A5A}" presName="LevelTwoTextNode" presStyleLbl="asst1" presStyleIdx="9" presStyleCnt="10">
        <dgm:presLayoutVars>
          <dgm:chPref val="3"/>
        </dgm:presLayoutVars>
      </dgm:prSet>
      <dgm:spPr/>
    </dgm:pt>
    <dgm:pt modelId="{DD468F89-97E0-4072-8D85-02EF848EF9B7}" type="pres">
      <dgm:prSet presAssocID="{70B1E96E-F3DF-4B97-9382-DF11C8499A5A}" presName="level3hierChild" presStyleCnt="0"/>
      <dgm:spPr/>
    </dgm:pt>
    <dgm:pt modelId="{F0849B8F-6F42-4E71-9AA2-8850B8125CAD}" type="pres">
      <dgm:prSet presAssocID="{3113C6FD-1E35-4F50-BA10-56BE894AB04A}" presName="conn2-1" presStyleLbl="parChTrans1D2" presStyleIdx="2" presStyleCnt="4"/>
      <dgm:spPr/>
    </dgm:pt>
    <dgm:pt modelId="{651388CD-6ABF-4E65-828E-57A4227BCEDF}" type="pres">
      <dgm:prSet presAssocID="{3113C6FD-1E35-4F50-BA10-56BE894AB04A}" presName="connTx" presStyleLbl="parChTrans1D2" presStyleIdx="2" presStyleCnt="4"/>
      <dgm:spPr/>
    </dgm:pt>
    <dgm:pt modelId="{3847120D-2B4E-4C66-8E0C-56E079B8524D}" type="pres">
      <dgm:prSet presAssocID="{C63D1084-D95C-4E33-8D2D-1B7114BE610F}" presName="root2" presStyleCnt="0"/>
      <dgm:spPr/>
    </dgm:pt>
    <dgm:pt modelId="{60A163C0-C08A-441A-BF0C-83264D00E67F}" type="pres">
      <dgm:prSet presAssocID="{C63D1084-D95C-4E33-8D2D-1B7114BE610F}" presName="LevelTwoTextNode" presStyleLbl="node2" presStyleIdx="0" presStyleCnt="2">
        <dgm:presLayoutVars>
          <dgm:chPref val="3"/>
        </dgm:presLayoutVars>
      </dgm:prSet>
      <dgm:spPr/>
    </dgm:pt>
    <dgm:pt modelId="{BDB4FF05-61D7-4E01-A5A3-A40C139154A1}" type="pres">
      <dgm:prSet presAssocID="{C63D1084-D95C-4E33-8D2D-1B7114BE610F}" presName="level3hierChild" presStyleCnt="0"/>
      <dgm:spPr/>
    </dgm:pt>
    <dgm:pt modelId="{5B28059F-7DF5-4685-AABB-BD6A7E38C94F}" type="pres">
      <dgm:prSet presAssocID="{F2BDDF16-92C3-4766-B803-27A5EA7F080E}" presName="conn2-1" presStyleLbl="parChTrans1D3" presStyleIdx="8" presStyleCnt="10"/>
      <dgm:spPr/>
    </dgm:pt>
    <dgm:pt modelId="{A43209BC-596D-4BBA-9A08-2A558B8C5B12}" type="pres">
      <dgm:prSet presAssocID="{F2BDDF16-92C3-4766-B803-27A5EA7F080E}" presName="connTx" presStyleLbl="parChTrans1D3" presStyleIdx="8" presStyleCnt="10"/>
      <dgm:spPr/>
    </dgm:pt>
    <dgm:pt modelId="{5A01E4E3-636F-4E52-8629-4101981CE6EC}" type="pres">
      <dgm:prSet presAssocID="{03A1716B-E410-4697-B86B-5096F1184538}" presName="root2" presStyleCnt="0"/>
      <dgm:spPr/>
    </dgm:pt>
    <dgm:pt modelId="{423388D5-4E7F-4634-B9E8-8B496F780F41}" type="pres">
      <dgm:prSet presAssocID="{03A1716B-E410-4697-B86B-5096F1184538}" presName="LevelTwoTextNode" presStyleLbl="node3" presStyleIdx="0" presStyleCnt="2">
        <dgm:presLayoutVars>
          <dgm:chPref val="3"/>
        </dgm:presLayoutVars>
      </dgm:prSet>
      <dgm:spPr/>
    </dgm:pt>
    <dgm:pt modelId="{17CEB5A6-7133-457E-9876-42BF82E39D8D}" type="pres">
      <dgm:prSet presAssocID="{03A1716B-E410-4697-B86B-5096F1184538}" presName="level3hierChild" presStyleCnt="0"/>
      <dgm:spPr/>
    </dgm:pt>
    <dgm:pt modelId="{5878209B-72EE-4077-89BF-2AE0CECB9090}" type="pres">
      <dgm:prSet presAssocID="{405C60F9-AB93-48AF-96EC-A6941C8324F7}" presName="conn2-1" presStyleLbl="parChTrans1D4" presStyleIdx="0" presStyleCnt="4"/>
      <dgm:spPr/>
    </dgm:pt>
    <dgm:pt modelId="{002FFABE-C50E-4239-AF98-469D0BB2F680}" type="pres">
      <dgm:prSet presAssocID="{405C60F9-AB93-48AF-96EC-A6941C8324F7}" presName="connTx" presStyleLbl="parChTrans1D4" presStyleIdx="0" presStyleCnt="4"/>
      <dgm:spPr/>
    </dgm:pt>
    <dgm:pt modelId="{B4C9EA04-0A92-4DA5-959D-B49EA7C4C036}" type="pres">
      <dgm:prSet presAssocID="{27F3027D-0EC8-4EC2-9EAA-3E4425437CDB}" presName="root2" presStyleCnt="0"/>
      <dgm:spPr/>
    </dgm:pt>
    <dgm:pt modelId="{DC5DA8F0-3F8A-47B3-A779-1693717C4A49}" type="pres">
      <dgm:prSet presAssocID="{27F3027D-0EC8-4EC2-9EAA-3E4425437CDB}" presName="LevelTwoTextNode" presStyleLbl="node4" presStyleIdx="0" presStyleCnt="4">
        <dgm:presLayoutVars>
          <dgm:chPref val="3"/>
        </dgm:presLayoutVars>
      </dgm:prSet>
      <dgm:spPr/>
    </dgm:pt>
    <dgm:pt modelId="{41826AB8-79F5-448D-886A-45ACB63766E3}" type="pres">
      <dgm:prSet presAssocID="{27F3027D-0EC8-4EC2-9EAA-3E4425437CDB}" presName="level3hierChild" presStyleCnt="0"/>
      <dgm:spPr/>
    </dgm:pt>
    <dgm:pt modelId="{0DCA6597-DB76-42BF-A74F-1E868E2514B7}" type="pres">
      <dgm:prSet presAssocID="{95033F9D-EAA6-4D50-A67F-2D122FEA1810}" presName="conn2-1" presStyleLbl="parChTrans1D4" presStyleIdx="1" presStyleCnt="4"/>
      <dgm:spPr/>
    </dgm:pt>
    <dgm:pt modelId="{FF3D5D7A-5C73-4A62-8D78-BFFB22BCDBC0}" type="pres">
      <dgm:prSet presAssocID="{95033F9D-EAA6-4D50-A67F-2D122FEA1810}" presName="connTx" presStyleLbl="parChTrans1D4" presStyleIdx="1" presStyleCnt="4"/>
      <dgm:spPr/>
    </dgm:pt>
    <dgm:pt modelId="{9BACBBB1-683D-4CF0-9604-ED406E586D5B}" type="pres">
      <dgm:prSet presAssocID="{53F5FD0B-3BF4-4E82-AA51-CB3CE55A490E}" presName="root2" presStyleCnt="0"/>
      <dgm:spPr/>
    </dgm:pt>
    <dgm:pt modelId="{E97BEFD7-6241-4A51-9924-3CEF5FB8DD0E}" type="pres">
      <dgm:prSet presAssocID="{53F5FD0B-3BF4-4E82-AA51-CB3CE55A490E}" presName="LevelTwoTextNode" presStyleLbl="node4" presStyleIdx="1" presStyleCnt="4">
        <dgm:presLayoutVars>
          <dgm:chPref val="3"/>
        </dgm:presLayoutVars>
      </dgm:prSet>
      <dgm:spPr/>
    </dgm:pt>
    <dgm:pt modelId="{FEEEFBCB-81D7-4E4A-A198-D27305661C13}" type="pres">
      <dgm:prSet presAssocID="{53F5FD0B-3BF4-4E82-AA51-CB3CE55A490E}" presName="level3hierChild" presStyleCnt="0"/>
      <dgm:spPr/>
    </dgm:pt>
    <dgm:pt modelId="{65DC3257-94B1-4829-AB4C-4C766214948A}" type="pres">
      <dgm:prSet presAssocID="{07509249-BDF9-40DA-86A6-CB87DD9CAD05}" presName="conn2-1" presStyleLbl="parChTrans1D4" presStyleIdx="2" presStyleCnt="4"/>
      <dgm:spPr/>
    </dgm:pt>
    <dgm:pt modelId="{2A51FDFA-A219-4D50-A0CD-6E80C35D4DB0}" type="pres">
      <dgm:prSet presAssocID="{07509249-BDF9-40DA-86A6-CB87DD9CAD05}" presName="connTx" presStyleLbl="parChTrans1D4" presStyleIdx="2" presStyleCnt="4"/>
      <dgm:spPr/>
    </dgm:pt>
    <dgm:pt modelId="{AB1B3390-0E87-4602-B77D-A5B4D1856042}" type="pres">
      <dgm:prSet presAssocID="{9A94C196-E696-4D3A-A2A5-28530450F01C}" presName="root2" presStyleCnt="0"/>
      <dgm:spPr/>
    </dgm:pt>
    <dgm:pt modelId="{4192C19C-DB68-4C66-B462-842322128760}" type="pres">
      <dgm:prSet presAssocID="{9A94C196-E696-4D3A-A2A5-28530450F01C}" presName="LevelTwoTextNode" presStyleLbl="node4" presStyleIdx="2" presStyleCnt="4">
        <dgm:presLayoutVars>
          <dgm:chPref val="3"/>
        </dgm:presLayoutVars>
      </dgm:prSet>
      <dgm:spPr/>
    </dgm:pt>
    <dgm:pt modelId="{555E3AFF-391C-48D2-970E-D23DCDF667F6}" type="pres">
      <dgm:prSet presAssocID="{9A94C196-E696-4D3A-A2A5-28530450F01C}" presName="level3hierChild" presStyleCnt="0"/>
      <dgm:spPr/>
    </dgm:pt>
    <dgm:pt modelId="{21E6AE24-A45F-438E-9394-E6D77ED38B8E}" type="pres">
      <dgm:prSet presAssocID="{C26604DB-B9FC-4A59-A6D8-AA87E9054868}" presName="conn2-1" presStyleLbl="parChTrans1D4" presStyleIdx="3" presStyleCnt="4"/>
      <dgm:spPr/>
    </dgm:pt>
    <dgm:pt modelId="{0C8CF209-512F-42B6-A1E4-BAFD35277B6D}" type="pres">
      <dgm:prSet presAssocID="{C26604DB-B9FC-4A59-A6D8-AA87E9054868}" presName="connTx" presStyleLbl="parChTrans1D4" presStyleIdx="3" presStyleCnt="4"/>
      <dgm:spPr/>
    </dgm:pt>
    <dgm:pt modelId="{1A93690A-9690-448A-B8DB-44B0ED7F54EE}" type="pres">
      <dgm:prSet presAssocID="{D29253EB-DF2B-4792-B3CF-BCEF87DAF299}" presName="root2" presStyleCnt="0"/>
      <dgm:spPr/>
    </dgm:pt>
    <dgm:pt modelId="{B708A120-62EC-4EEF-A635-62CFC7E3CFFB}" type="pres">
      <dgm:prSet presAssocID="{D29253EB-DF2B-4792-B3CF-BCEF87DAF299}" presName="LevelTwoTextNode" presStyleLbl="node4" presStyleIdx="3" presStyleCnt="4">
        <dgm:presLayoutVars>
          <dgm:chPref val="3"/>
        </dgm:presLayoutVars>
      </dgm:prSet>
      <dgm:spPr/>
    </dgm:pt>
    <dgm:pt modelId="{B6341BCF-7B33-4466-B7D4-E7F0D189D032}" type="pres">
      <dgm:prSet presAssocID="{D29253EB-DF2B-4792-B3CF-BCEF87DAF299}" presName="level3hierChild" presStyleCnt="0"/>
      <dgm:spPr/>
    </dgm:pt>
    <dgm:pt modelId="{0250278F-31E4-4F03-B2C0-60DEB443DFC2}" type="pres">
      <dgm:prSet presAssocID="{E389FFBB-FE85-4887-A43A-36E779E573FD}" presName="conn2-1" presStyleLbl="parChTrans1D2" presStyleIdx="3" presStyleCnt="4"/>
      <dgm:spPr/>
    </dgm:pt>
    <dgm:pt modelId="{06F8638E-43B6-4A46-BC9A-3444EAB7A72C}" type="pres">
      <dgm:prSet presAssocID="{E389FFBB-FE85-4887-A43A-36E779E573FD}" presName="connTx" presStyleLbl="parChTrans1D2" presStyleIdx="3" presStyleCnt="4"/>
      <dgm:spPr/>
    </dgm:pt>
    <dgm:pt modelId="{29B934F0-14DE-4DED-8605-6911A3313011}" type="pres">
      <dgm:prSet presAssocID="{ED0DF019-1108-454E-899A-AA981CFB914E}" presName="root2" presStyleCnt="0"/>
      <dgm:spPr/>
    </dgm:pt>
    <dgm:pt modelId="{3B7DF3B2-F1C5-4D50-B046-FC409F5C98D7}" type="pres">
      <dgm:prSet presAssocID="{ED0DF019-1108-454E-899A-AA981CFB914E}" presName="LevelTwoTextNode" presStyleLbl="node2" presStyleIdx="1" presStyleCnt="2">
        <dgm:presLayoutVars>
          <dgm:chPref val="3"/>
        </dgm:presLayoutVars>
      </dgm:prSet>
      <dgm:spPr/>
    </dgm:pt>
    <dgm:pt modelId="{329FA776-2370-4E3F-AC25-B8B0E5741777}" type="pres">
      <dgm:prSet presAssocID="{ED0DF019-1108-454E-899A-AA981CFB914E}" presName="level3hierChild" presStyleCnt="0"/>
      <dgm:spPr/>
    </dgm:pt>
    <dgm:pt modelId="{72810A39-26C8-473B-8BD6-D241D313E40D}" type="pres">
      <dgm:prSet presAssocID="{47C0FF37-DC8F-4F55-AB80-67D2B564EFF0}" presName="conn2-1" presStyleLbl="parChTrans1D3" presStyleIdx="9" presStyleCnt="10"/>
      <dgm:spPr/>
    </dgm:pt>
    <dgm:pt modelId="{7484B57D-2E7B-404C-9B7F-90ED48924AC9}" type="pres">
      <dgm:prSet presAssocID="{47C0FF37-DC8F-4F55-AB80-67D2B564EFF0}" presName="connTx" presStyleLbl="parChTrans1D3" presStyleIdx="9" presStyleCnt="10"/>
      <dgm:spPr/>
    </dgm:pt>
    <dgm:pt modelId="{F7CAC861-5C50-4CD2-923A-E5A6E2D3CF12}" type="pres">
      <dgm:prSet presAssocID="{0967A42E-9151-4344-9CA9-025D54821C33}" presName="root2" presStyleCnt="0"/>
      <dgm:spPr/>
    </dgm:pt>
    <dgm:pt modelId="{D766E925-874C-4C09-A0CA-BFD8C075F1D8}" type="pres">
      <dgm:prSet presAssocID="{0967A42E-9151-4344-9CA9-025D54821C33}" presName="LevelTwoTextNode" presStyleLbl="node3" presStyleIdx="1" presStyleCnt="2">
        <dgm:presLayoutVars>
          <dgm:chPref val="3"/>
        </dgm:presLayoutVars>
      </dgm:prSet>
      <dgm:spPr/>
    </dgm:pt>
    <dgm:pt modelId="{FC0D65A3-A70C-47D4-8349-84BF0A52EFB4}" type="pres">
      <dgm:prSet presAssocID="{0967A42E-9151-4344-9CA9-025D54821C33}" presName="level3hierChild" presStyleCnt="0"/>
      <dgm:spPr/>
    </dgm:pt>
  </dgm:ptLst>
  <dgm:cxnLst>
    <dgm:cxn modelId="{3F4B8F01-BA24-441D-A2A2-8FFF5952CC70}" type="presOf" srcId="{B15175A5-396A-4BE2-A8CC-2CB4E879A61C}" destId="{A08B059B-3B2D-40B5-8CAE-8EB1C3D3B1BD}" srcOrd="0" destOrd="0" presId="urn:microsoft.com/office/officeart/2008/layout/HorizontalMultiLevelHierarchy"/>
    <dgm:cxn modelId="{7BA6C302-8A07-48E4-8D22-8DB984701CA6}" srcId="{23496C6A-1BD5-4D23-A04F-3894F04A812F}" destId="{6989E3DD-CBCA-4B27-833D-F15BE4115F61}" srcOrd="1" destOrd="0" parTransId="{93F27459-6596-499B-9A8E-A23000E0B01E}" sibTransId="{9688436A-62DF-4055-BC57-E85A27ABA021}"/>
    <dgm:cxn modelId="{34A3C409-1D54-48A9-B6FE-303F734E7442}" type="presOf" srcId="{13F58A6F-8C5A-4BE6-87F5-4222B7F4D1C7}" destId="{C77C14D7-677B-46D3-989A-1A2FD8842AC5}" srcOrd="0" destOrd="0" presId="urn:microsoft.com/office/officeart/2008/layout/HorizontalMultiLevelHierarchy"/>
    <dgm:cxn modelId="{722C300C-C999-4DBA-8AC0-E18073B4B372}" type="presOf" srcId="{B15175A5-396A-4BE2-A8CC-2CB4E879A61C}" destId="{1C6E5F97-F54E-4034-91EF-BAEF35D523B6}" srcOrd="1" destOrd="0" presId="urn:microsoft.com/office/officeart/2008/layout/HorizontalMultiLevelHierarchy"/>
    <dgm:cxn modelId="{D80E610C-30FF-4F5A-90F8-53DF2CD1DF46}" srcId="{7609BFD3-E559-4743-8ED7-B142C94D4CFA}" destId="{317B8C42-CD54-446C-B3FF-1DD24A8A390A}" srcOrd="1" destOrd="0" parTransId="{67596B1B-1BA6-42A6-A2A8-45EEC7C126AB}" sibTransId="{122D1D3C-576B-403F-9008-E386E18E05B0}"/>
    <dgm:cxn modelId="{2E4A0A18-25A2-40D3-88B9-459FE5735D17}" type="presOf" srcId="{F2BDDF16-92C3-4766-B803-27A5EA7F080E}" destId="{A43209BC-596D-4BBA-9A08-2A558B8C5B12}" srcOrd="1" destOrd="0" presId="urn:microsoft.com/office/officeart/2008/layout/HorizontalMultiLevelHierarchy"/>
    <dgm:cxn modelId="{9972011F-0558-4788-B901-3CDA96B4996D}" srcId="{B8C2A8A6-65A0-4CCA-A38D-21EB54773A16}" destId="{23496C6A-1BD5-4D23-A04F-3894F04A812F}" srcOrd="0" destOrd="0" parTransId="{472BED69-18FA-4B0B-867F-37D88B27C9CF}" sibTransId="{3C0B2FFE-9EB8-4F60-A3FE-E21C226B7767}"/>
    <dgm:cxn modelId="{B52D7C20-E8DC-4A2C-8699-282A1F699DC6}" type="presOf" srcId="{0967A42E-9151-4344-9CA9-025D54821C33}" destId="{D766E925-874C-4C09-A0CA-BFD8C075F1D8}" srcOrd="0" destOrd="0" presId="urn:microsoft.com/office/officeart/2008/layout/HorizontalMultiLevelHierarchy"/>
    <dgm:cxn modelId="{A3DC9222-D9A3-44D3-A2A0-B7B99245691D}" type="presOf" srcId="{93957A8A-406D-4164-AA66-7400A601306F}" destId="{64FE98BC-8702-4F77-84B6-EE4C6E63D2A8}" srcOrd="0" destOrd="0" presId="urn:microsoft.com/office/officeart/2008/layout/HorizontalMultiLevelHierarchy"/>
    <dgm:cxn modelId="{62C8A822-BFF8-4F2E-93CD-1B6CE508DCF5}" type="presOf" srcId="{93F27459-6596-499B-9A8E-A23000E0B01E}" destId="{56FC417E-9B3E-48D6-9B73-FF3A1F3D6F97}" srcOrd="1" destOrd="0" presId="urn:microsoft.com/office/officeart/2008/layout/HorizontalMultiLevelHierarchy"/>
    <dgm:cxn modelId="{129A7E23-38CA-4A82-8068-19F8AC27B643}" type="presOf" srcId="{9A94C196-E696-4D3A-A2A5-28530450F01C}" destId="{4192C19C-DB68-4C66-B462-842322128760}" srcOrd="0" destOrd="0" presId="urn:microsoft.com/office/officeart/2008/layout/HorizontalMultiLevelHierarchy"/>
    <dgm:cxn modelId="{9B3E3024-19A5-4786-9B70-63DCD3A69895}" srcId="{ED0DF019-1108-454E-899A-AA981CFB914E}" destId="{0967A42E-9151-4344-9CA9-025D54821C33}" srcOrd="0" destOrd="0" parTransId="{47C0FF37-DC8F-4F55-AB80-67D2B564EFF0}" sibTransId="{78F52ACC-72C3-4DA5-AC1E-90E68B36AD06}"/>
    <dgm:cxn modelId="{CCF90829-B0BE-4107-ABAD-CDAA1FBBEAF5}" type="presOf" srcId="{95033F9D-EAA6-4D50-A67F-2D122FEA1810}" destId="{FF3D5D7A-5C73-4A62-8D78-BFFB22BCDBC0}" srcOrd="1" destOrd="0" presId="urn:microsoft.com/office/officeart/2008/layout/HorizontalMultiLevelHierarchy"/>
    <dgm:cxn modelId="{5F59832B-2BDF-4B33-88F2-154BA7245960}" srcId="{C63D1084-D95C-4E33-8D2D-1B7114BE610F}" destId="{03A1716B-E410-4697-B86B-5096F1184538}" srcOrd="0" destOrd="0" parTransId="{F2BDDF16-92C3-4766-B803-27A5EA7F080E}" sibTransId="{5461387F-0DF9-4C1D-A9DF-A94299F5E2B8}"/>
    <dgm:cxn modelId="{443EF12F-3AE9-4F5E-B102-39F4C251FC95}" type="presOf" srcId="{3113C6FD-1E35-4F50-BA10-56BE894AB04A}" destId="{F0849B8F-6F42-4E71-9AA2-8850B8125CAD}" srcOrd="0" destOrd="0" presId="urn:microsoft.com/office/officeart/2008/layout/HorizontalMultiLevelHierarchy"/>
    <dgm:cxn modelId="{18476F32-4A8F-474A-B37B-526464FA8235}" type="presOf" srcId="{405C60F9-AB93-48AF-96EC-A6941C8324F7}" destId="{002FFABE-C50E-4239-AF98-469D0BB2F680}" srcOrd="1" destOrd="0" presId="urn:microsoft.com/office/officeart/2008/layout/HorizontalMultiLevelHierarchy"/>
    <dgm:cxn modelId="{E118FC3A-FDF4-40C8-84D5-9086EDC3E4A1}" type="presOf" srcId="{47C0FF37-DC8F-4F55-AB80-67D2B564EFF0}" destId="{7484B57D-2E7B-404C-9B7F-90ED48924AC9}" srcOrd="1" destOrd="0" presId="urn:microsoft.com/office/officeart/2008/layout/HorizontalMultiLevelHierarchy"/>
    <dgm:cxn modelId="{08F0523B-B907-4FDC-B648-BAACB0AA970A}" type="presOf" srcId="{7609BFD3-E559-4743-8ED7-B142C94D4CFA}" destId="{3A6B7618-6FA6-4CD4-9612-507CDC4E959E}" srcOrd="0" destOrd="0" presId="urn:microsoft.com/office/officeart/2008/layout/HorizontalMultiLevelHierarchy"/>
    <dgm:cxn modelId="{248B583C-D465-4979-B183-E51F08D77706}" srcId="{6989E3DD-CBCA-4B27-833D-F15BE4115F61}" destId="{70B1E96E-F3DF-4B97-9382-DF11C8499A5A}" srcOrd="3" destOrd="0" parTransId="{A9673B09-FAFC-412C-88DE-84B7EA8A8A9C}" sibTransId="{A2CEB99A-A304-4A74-96E4-93B78E576F6F}"/>
    <dgm:cxn modelId="{C88F123D-E207-4597-B090-0DAAD9249ED8}" type="presOf" srcId="{9E02AD47-A978-497C-82D5-39467421CDE1}" destId="{04BB1B5E-8669-45D3-93B9-A726CEA3EF7C}" srcOrd="1" destOrd="0" presId="urn:microsoft.com/office/officeart/2008/layout/HorizontalMultiLevelHierarchy"/>
    <dgm:cxn modelId="{1D651F3D-3927-4858-A1DE-5CF2D1276161}" type="presOf" srcId="{ED0DF019-1108-454E-899A-AA981CFB914E}" destId="{3B7DF3B2-F1C5-4D50-B046-FC409F5C98D7}" srcOrd="0" destOrd="0" presId="urn:microsoft.com/office/officeart/2008/layout/HorizontalMultiLevelHierarchy"/>
    <dgm:cxn modelId="{079E463D-15ED-4EC9-94ED-A6A1636ABC6B}" srcId="{6989E3DD-CBCA-4B27-833D-F15BE4115F61}" destId="{13F58A6F-8C5A-4BE6-87F5-4222B7F4D1C7}" srcOrd="1" destOrd="0" parTransId="{DE5FE850-CC0C-426C-B166-BED3AEC5030A}" sibTransId="{0E984676-C313-4F30-A62F-026F9D454353}"/>
    <dgm:cxn modelId="{2266755B-E934-4F41-8489-521BF68648D9}" type="presOf" srcId="{FD25ED22-DE51-4BB4-8F5B-DE74406013FC}" destId="{DFBB3E39-6BD3-4F80-B7B0-9FD21D56B5BF}" srcOrd="1" destOrd="0" presId="urn:microsoft.com/office/officeart/2008/layout/HorizontalMultiLevelHierarchy"/>
    <dgm:cxn modelId="{EBBCA35C-1402-4A36-9E42-45FA30F7DDBC}" srcId="{7609BFD3-E559-4743-8ED7-B142C94D4CFA}" destId="{93957A8A-406D-4164-AA66-7400A601306F}" srcOrd="2" destOrd="0" parTransId="{F23C688C-5940-4D03-9B7B-A93CD57F9315}" sibTransId="{54296D22-13FC-47B7-AD92-088E3E0CECA4}"/>
    <dgm:cxn modelId="{56906F5E-DF5E-482E-AC88-0BC6442C3EF1}" type="presOf" srcId="{9E02AD47-A978-497C-82D5-39467421CDE1}" destId="{0D81BD09-779D-47C6-8A14-8360CD42C2E9}" srcOrd="0" destOrd="0" presId="urn:microsoft.com/office/officeart/2008/layout/HorizontalMultiLevelHierarchy"/>
    <dgm:cxn modelId="{9C108641-1A00-49DB-8E7F-0FBE8C7E24E2}" type="presOf" srcId="{DE5FE850-CC0C-426C-B166-BED3AEC5030A}" destId="{CEF05BD7-C44C-49ED-AD3E-D5787AC8BA6F}" srcOrd="1" destOrd="0" presId="urn:microsoft.com/office/officeart/2008/layout/HorizontalMultiLevelHierarchy"/>
    <dgm:cxn modelId="{2AB40142-9D68-4A42-9AC1-B61094F5E9FB}" type="presOf" srcId="{F23C688C-5940-4D03-9B7B-A93CD57F9315}" destId="{EE7FBD12-EE1C-44A7-ACF5-0CF74BE3742F}" srcOrd="1" destOrd="0" presId="urn:microsoft.com/office/officeart/2008/layout/HorizontalMultiLevelHierarchy"/>
    <dgm:cxn modelId="{DC99C163-D207-43B3-8EBC-E8BAFB686DC0}" type="presOf" srcId="{07509249-BDF9-40DA-86A6-CB87DD9CAD05}" destId="{65DC3257-94B1-4829-AB4C-4C766214948A}" srcOrd="0" destOrd="0" presId="urn:microsoft.com/office/officeart/2008/layout/HorizontalMultiLevelHierarchy"/>
    <dgm:cxn modelId="{F6013344-0C41-4570-AE00-B35249459592}" srcId="{6989E3DD-CBCA-4B27-833D-F15BE4115F61}" destId="{CD977837-B619-4D5F-B6B9-0605E4E91111}" srcOrd="0" destOrd="0" parTransId="{784C1D9C-C695-4FDC-A6E7-39EB9D435A6C}" sibTransId="{9BCD03FD-1D43-4BC9-B9C6-4B466751637F}"/>
    <dgm:cxn modelId="{DD863B45-D2A6-4B5E-AD83-8A14708C6255}" type="presOf" srcId="{E389FFBB-FE85-4887-A43A-36E779E573FD}" destId="{06F8638E-43B6-4A46-BC9A-3444EAB7A72C}" srcOrd="1" destOrd="0" presId="urn:microsoft.com/office/officeart/2008/layout/HorizontalMultiLevelHierarchy"/>
    <dgm:cxn modelId="{77A11F66-80C4-45F6-9FC2-DB3B5C712EC3}" type="presOf" srcId="{93F27459-6596-499B-9A8E-A23000E0B01E}" destId="{6EB31B62-9614-4E68-9883-7E78B6AFE1D6}" srcOrd="0" destOrd="0" presId="urn:microsoft.com/office/officeart/2008/layout/HorizontalMultiLevelHierarchy"/>
    <dgm:cxn modelId="{7B28C346-24FF-45A4-9CCC-A061245BA36C}" type="presOf" srcId="{C26604DB-B9FC-4A59-A6D8-AA87E9054868}" destId="{0C8CF209-512F-42B6-A1E4-BAFD35277B6D}" srcOrd="1" destOrd="0" presId="urn:microsoft.com/office/officeart/2008/layout/HorizontalMultiLevelHierarchy"/>
    <dgm:cxn modelId="{C9B0DD6A-1215-46B7-8D93-3ABABBE28E8D}" type="presOf" srcId="{47C0FF37-DC8F-4F55-AB80-67D2B564EFF0}" destId="{72810A39-26C8-473B-8BD6-D241D313E40D}" srcOrd="0" destOrd="0" presId="urn:microsoft.com/office/officeart/2008/layout/HorizontalMultiLevelHierarchy"/>
    <dgm:cxn modelId="{7EC3686B-7480-45B0-AEAA-B8EA9754B731}" srcId="{27F3027D-0EC8-4EC2-9EAA-3E4425437CDB}" destId="{53F5FD0B-3BF4-4E82-AA51-CB3CE55A490E}" srcOrd="0" destOrd="0" parTransId="{95033F9D-EAA6-4D50-A67F-2D122FEA1810}" sibTransId="{F0AE5760-6566-43BE-8200-B68FDFC1164E}"/>
    <dgm:cxn modelId="{40E72F6C-4F4A-422B-9E87-9D6088B7B8A8}" type="presOf" srcId="{784C1D9C-C695-4FDC-A6E7-39EB9D435A6C}" destId="{815EFE4A-CC75-496D-A016-6A185B9121B4}" srcOrd="1" destOrd="0" presId="urn:microsoft.com/office/officeart/2008/layout/HorizontalMultiLevelHierarchy"/>
    <dgm:cxn modelId="{6725A94E-5B0C-460D-8D6E-A5EBFBF76515}" type="presOf" srcId="{784C1D9C-C695-4FDC-A6E7-39EB9D435A6C}" destId="{BD16A563-EB4A-4542-B2F2-9716CDFA1F21}" srcOrd="0" destOrd="0" presId="urn:microsoft.com/office/officeart/2008/layout/HorizontalMultiLevelHierarchy"/>
    <dgm:cxn modelId="{21DD6F51-876F-48E6-A326-63DB814C2CFC}" type="presOf" srcId="{A9673B09-FAFC-412C-88DE-84B7EA8A8A9C}" destId="{23350894-EC09-4DE8-B2A3-783A01A1C739}" srcOrd="0" destOrd="0" presId="urn:microsoft.com/office/officeart/2008/layout/HorizontalMultiLevelHierarchy"/>
    <dgm:cxn modelId="{09125552-D26D-42A6-A098-3F18387350AD}" type="presOf" srcId="{E389FFBB-FE85-4887-A43A-36E779E573FD}" destId="{0250278F-31E4-4F03-B2C0-60DEB443DFC2}" srcOrd="0" destOrd="0" presId="urn:microsoft.com/office/officeart/2008/layout/HorizontalMultiLevelHierarchy"/>
    <dgm:cxn modelId="{11E2AF72-66C1-4816-ACD8-B2F1FCE129B6}" type="presOf" srcId="{67596B1B-1BA6-42A6-A2A8-45EEC7C126AB}" destId="{E20C8F59-1743-4F87-83EE-D2ECB6982A9B}" srcOrd="1" destOrd="0" presId="urn:microsoft.com/office/officeart/2008/layout/HorizontalMultiLevelHierarchy"/>
    <dgm:cxn modelId="{5B7E6974-1E20-49CA-8DB4-72AC11B046C9}" type="presOf" srcId="{53F5FD0B-3BF4-4E82-AA51-CB3CE55A490E}" destId="{E97BEFD7-6241-4A51-9924-3CEF5FB8DD0E}" srcOrd="0" destOrd="0" presId="urn:microsoft.com/office/officeart/2008/layout/HorizontalMultiLevelHierarchy"/>
    <dgm:cxn modelId="{21F8A056-9398-461F-BA6E-096F9ABC3D3D}" srcId="{03A1716B-E410-4697-B86B-5096F1184538}" destId="{27F3027D-0EC8-4EC2-9EAA-3E4425437CDB}" srcOrd="0" destOrd="0" parTransId="{405C60F9-AB93-48AF-96EC-A6941C8324F7}" sibTransId="{59AA99C8-4F53-41AD-9355-AE750A1F08C2}"/>
    <dgm:cxn modelId="{2C19C156-1DD4-4C86-BD66-61A242C4E530}" type="presOf" srcId="{F2BDDF16-92C3-4766-B803-27A5EA7F080E}" destId="{5B28059F-7DF5-4685-AABB-BD6A7E38C94F}" srcOrd="0" destOrd="0" presId="urn:microsoft.com/office/officeart/2008/layout/HorizontalMultiLevelHierarchy"/>
    <dgm:cxn modelId="{676ECC78-CA29-4C3F-BD02-CA6FB72F60C8}" type="presOf" srcId="{27F3027D-0EC8-4EC2-9EAA-3E4425437CDB}" destId="{DC5DA8F0-3F8A-47B3-A779-1693717C4A49}" srcOrd="0" destOrd="0" presId="urn:microsoft.com/office/officeart/2008/layout/HorizontalMultiLevelHierarchy"/>
    <dgm:cxn modelId="{3ABC447A-BAB5-4729-99A6-50A30978075D}" srcId="{7609BFD3-E559-4743-8ED7-B142C94D4CFA}" destId="{CA4BB17E-F98D-4ADE-8314-CC35CDC78182}" srcOrd="0" destOrd="0" parTransId="{B15175A5-396A-4BE2-A8CC-2CB4E879A61C}" sibTransId="{1A922994-4538-45B5-B243-7BBF0444A8F9}"/>
    <dgm:cxn modelId="{ADEA4E86-98C1-46ED-8626-39A29C518D54}" type="presOf" srcId="{4B5BE347-B28C-4D0A-9129-EDA78FB25224}" destId="{3257C460-1918-427E-B159-F82E983BF75A}" srcOrd="0" destOrd="0" presId="urn:microsoft.com/office/officeart/2008/layout/HorizontalMultiLevelHierarchy"/>
    <dgm:cxn modelId="{BA4CB98A-5F70-44D2-9B29-72E72E119417}" type="presOf" srcId="{3113C6FD-1E35-4F50-BA10-56BE894AB04A}" destId="{651388CD-6ABF-4E65-828E-57A4227BCEDF}" srcOrd="1" destOrd="0" presId="urn:microsoft.com/office/officeart/2008/layout/HorizontalMultiLevelHierarchy"/>
    <dgm:cxn modelId="{517B408B-1137-4E27-9FE0-9CEEEC9C7D41}" type="presOf" srcId="{70B1E96E-F3DF-4B97-9382-DF11C8499A5A}" destId="{4DB7477B-13A5-4119-A23B-131229A3E655}" srcOrd="0" destOrd="0" presId="urn:microsoft.com/office/officeart/2008/layout/HorizontalMultiLevelHierarchy"/>
    <dgm:cxn modelId="{5298D592-8EB1-4B06-83AF-187C1752F6FC}" type="presOf" srcId="{FD25ED22-DE51-4BB4-8F5B-DE74406013FC}" destId="{619B6FCA-9945-47B1-9554-7C75FDD54DDE}" srcOrd="0" destOrd="0" presId="urn:microsoft.com/office/officeart/2008/layout/HorizontalMultiLevelHierarchy"/>
    <dgm:cxn modelId="{D45DD49B-1A25-4A26-901E-55574DDE5A7C}" type="presOf" srcId="{CD977837-B619-4D5F-B6B9-0605E4E91111}" destId="{9928D74B-522B-4B8C-B258-770BCB6F8A8B}" srcOrd="0" destOrd="0" presId="urn:microsoft.com/office/officeart/2008/layout/HorizontalMultiLevelHierarchy"/>
    <dgm:cxn modelId="{39B20B9D-5591-48F1-A7DF-3B30FDC0FA0B}" type="presOf" srcId="{07509249-BDF9-40DA-86A6-CB87DD9CAD05}" destId="{2A51FDFA-A219-4D50-A0CD-6E80C35D4DB0}" srcOrd="1" destOrd="0" presId="urn:microsoft.com/office/officeart/2008/layout/HorizontalMultiLevelHierarchy"/>
    <dgm:cxn modelId="{7E9538A2-2100-47CB-9839-DB33FBF4F03B}" srcId="{27F3027D-0EC8-4EC2-9EAA-3E4425437CDB}" destId="{9A94C196-E696-4D3A-A2A5-28530450F01C}" srcOrd="1" destOrd="0" parTransId="{07509249-BDF9-40DA-86A6-CB87DD9CAD05}" sibTransId="{39F0DE93-259D-4765-B082-5E5B0F2357FA}"/>
    <dgm:cxn modelId="{9306B1A2-B63C-40F8-8EBA-9A55DA160A83}" type="presOf" srcId="{23496C6A-1BD5-4D23-A04F-3894F04A812F}" destId="{6A53E264-0B9D-423D-BD15-CAD71A5E1968}" srcOrd="0" destOrd="0" presId="urn:microsoft.com/office/officeart/2008/layout/HorizontalMultiLevelHierarchy"/>
    <dgm:cxn modelId="{3D33C0A2-A2EC-4AF3-9348-08ABAD03D8AF}" type="presOf" srcId="{A9673B09-FAFC-412C-88DE-84B7EA8A8A9C}" destId="{89ECAE3E-CFCE-45B0-8D0F-13861204C636}" srcOrd="1" destOrd="0" presId="urn:microsoft.com/office/officeart/2008/layout/HorizontalMultiLevelHierarchy"/>
    <dgm:cxn modelId="{E263DEA2-302B-48DA-A686-314C6D1711D6}" srcId="{23496C6A-1BD5-4D23-A04F-3894F04A812F}" destId="{ED0DF019-1108-454E-899A-AA981CFB914E}" srcOrd="3" destOrd="0" parTransId="{E389FFBB-FE85-4887-A43A-36E779E573FD}" sibTransId="{3BD5A0C1-F79C-4CF2-914A-B8C86265C608}"/>
    <dgm:cxn modelId="{E024DBAA-93AE-474A-A26B-B9EDEBFFD7D4}" srcId="{27F3027D-0EC8-4EC2-9EAA-3E4425437CDB}" destId="{D29253EB-DF2B-4792-B3CF-BCEF87DAF299}" srcOrd="2" destOrd="0" parTransId="{C26604DB-B9FC-4A59-A6D8-AA87E9054868}" sibTransId="{BE38B0A2-BD52-4A60-B8AC-FF104B9E3BCD}"/>
    <dgm:cxn modelId="{2C5DCCAB-A186-490C-8925-CE2E1332C018}" type="presOf" srcId="{6989E3DD-CBCA-4B27-833D-F15BE4115F61}" destId="{310510C7-8B61-458E-B672-A15DECE83BFB}" srcOrd="0" destOrd="0" presId="urn:microsoft.com/office/officeart/2008/layout/HorizontalMultiLevelHierarchy"/>
    <dgm:cxn modelId="{311E2BAF-86AC-4E67-9164-C3AB79642559}" type="presOf" srcId="{C26604DB-B9FC-4A59-A6D8-AA87E9054868}" destId="{21E6AE24-A45F-438E-9394-E6D77ED38B8E}" srcOrd="0" destOrd="0" presId="urn:microsoft.com/office/officeart/2008/layout/HorizontalMultiLevelHierarchy"/>
    <dgm:cxn modelId="{37F10BB3-EDB1-4773-9A64-95E47E69BD88}" type="presOf" srcId="{405C60F9-AB93-48AF-96EC-A6941C8324F7}" destId="{5878209B-72EE-4077-89BF-2AE0CECB9090}" srcOrd="0" destOrd="0" presId="urn:microsoft.com/office/officeart/2008/layout/HorizontalMultiLevelHierarchy"/>
    <dgm:cxn modelId="{4F11B7B8-2E97-4326-9FC1-ABAAC49BBD33}" type="presOf" srcId="{B8C2A8A6-65A0-4CCA-A38D-21EB54773A16}" destId="{224EE8AF-7260-4F57-8C71-B3989520C6A7}" srcOrd="0" destOrd="0" presId="urn:microsoft.com/office/officeart/2008/layout/HorizontalMultiLevelHierarchy"/>
    <dgm:cxn modelId="{A06583BE-B521-4F93-92F9-A0BA2D5186A1}" type="presOf" srcId="{C63D1084-D95C-4E33-8D2D-1B7114BE610F}" destId="{60A163C0-C08A-441A-BF0C-83264D00E67F}" srcOrd="0" destOrd="0" presId="urn:microsoft.com/office/officeart/2008/layout/HorizontalMultiLevelHierarchy"/>
    <dgm:cxn modelId="{8CB219C2-9D46-4485-A370-0D65B13DAA3C}" type="presOf" srcId="{D29253EB-DF2B-4792-B3CF-BCEF87DAF299}" destId="{B708A120-62EC-4EEF-A635-62CFC7E3CFFB}" srcOrd="0" destOrd="0" presId="urn:microsoft.com/office/officeart/2008/layout/HorizontalMultiLevelHierarchy"/>
    <dgm:cxn modelId="{EBFCBBC2-CB99-4F2A-AEA4-980343361657}" type="presOf" srcId="{317B8C42-CD54-446C-B3FF-1DD24A8A390A}" destId="{0B70569C-CC4A-4AC1-9142-14D54A68109D}" srcOrd="0" destOrd="0" presId="urn:microsoft.com/office/officeart/2008/layout/HorizontalMultiLevelHierarchy"/>
    <dgm:cxn modelId="{326D62C3-7E5D-4D6D-9F65-C8A87F396080}" type="presOf" srcId="{1CF3F283-CF55-4920-BDF4-9C12A301045A}" destId="{A8A5ED97-BEA2-4397-91F6-51E44E655874}" srcOrd="0" destOrd="0" presId="urn:microsoft.com/office/officeart/2008/layout/HorizontalMultiLevelHierarchy"/>
    <dgm:cxn modelId="{7EA061C4-520A-4B47-9436-5F93AFB74F7B}" srcId="{23496C6A-1BD5-4D23-A04F-3894F04A812F}" destId="{C63D1084-D95C-4E33-8D2D-1B7114BE610F}" srcOrd="2" destOrd="0" parTransId="{3113C6FD-1E35-4F50-BA10-56BE894AB04A}" sibTransId="{8945FCD5-1965-4BC2-B055-2EC71CF87227}"/>
    <dgm:cxn modelId="{FFC465C5-77EE-4EC4-8E3F-435744EF0CA5}" type="presOf" srcId="{F23C688C-5940-4D03-9B7B-A93CD57F9315}" destId="{01A88D91-491D-4AA4-B8DE-6C8359B122E6}" srcOrd="0" destOrd="0" presId="urn:microsoft.com/office/officeart/2008/layout/HorizontalMultiLevelHierarchy"/>
    <dgm:cxn modelId="{F052CFD5-DE5A-498D-BDE1-08E0CD250C2D}" type="presOf" srcId="{1CF3F283-CF55-4920-BDF4-9C12A301045A}" destId="{DAEDE2B8-1E86-4B49-BC7C-4559B107F99F}" srcOrd="1" destOrd="0" presId="urn:microsoft.com/office/officeart/2008/layout/HorizontalMultiLevelHierarchy"/>
    <dgm:cxn modelId="{10F9B8DA-41FD-4FB4-945A-128A73958CE8}" type="presOf" srcId="{03A1716B-E410-4697-B86B-5096F1184538}" destId="{423388D5-4E7F-4634-B9E8-8B496F780F41}" srcOrd="0" destOrd="0" presId="urn:microsoft.com/office/officeart/2008/layout/HorizontalMultiLevelHierarchy"/>
    <dgm:cxn modelId="{F0E8A4DD-C94C-469C-9315-81138EE1F5D1}" type="presOf" srcId="{BA270336-0B55-4883-98CC-31DB4882B6B6}" destId="{ACAEAE03-931F-4E50-BAC7-FAA2CFAEE152}" srcOrd="0" destOrd="0" presId="urn:microsoft.com/office/officeart/2008/layout/HorizontalMultiLevelHierarchy"/>
    <dgm:cxn modelId="{11D2A9E0-7FE9-431A-9BAC-115F0522C672}" srcId="{6989E3DD-CBCA-4B27-833D-F15BE4115F61}" destId="{4B5BE347-B28C-4D0A-9129-EDA78FB25224}" srcOrd="2" destOrd="0" parTransId="{1CF3F283-CF55-4920-BDF4-9C12A301045A}" sibTransId="{A6BEB994-0E66-435B-9720-18199BAB580F}"/>
    <dgm:cxn modelId="{91EFDBE0-7BC3-4547-884F-42F07F06436B}" srcId="{23496C6A-1BD5-4D23-A04F-3894F04A812F}" destId="{7609BFD3-E559-4743-8ED7-B142C94D4CFA}" srcOrd="0" destOrd="0" parTransId="{9E02AD47-A978-497C-82D5-39467421CDE1}" sibTransId="{07F82A54-B2D0-43AA-B513-958AF79D0821}"/>
    <dgm:cxn modelId="{0ABE46E6-1CDA-40E4-BA89-AEFB9993494C}" type="presOf" srcId="{67596B1B-1BA6-42A6-A2A8-45EEC7C126AB}" destId="{C4810BDA-AF5A-4BFB-8685-C20DBBCFBA45}" srcOrd="0" destOrd="0" presId="urn:microsoft.com/office/officeart/2008/layout/HorizontalMultiLevelHierarchy"/>
    <dgm:cxn modelId="{2B0B59E6-5A49-4911-8BC9-5E03BEDB8D58}" type="presOf" srcId="{CA4BB17E-F98D-4ADE-8314-CC35CDC78182}" destId="{91F94B17-8D0E-475A-8943-9DE69F0A1E14}" srcOrd="0" destOrd="0" presId="urn:microsoft.com/office/officeart/2008/layout/HorizontalMultiLevelHierarchy"/>
    <dgm:cxn modelId="{456D9FED-8A52-4A7C-825C-11ADF65AEB21}" srcId="{7609BFD3-E559-4743-8ED7-B142C94D4CFA}" destId="{BA270336-0B55-4883-98CC-31DB4882B6B6}" srcOrd="3" destOrd="0" parTransId="{FD25ED22-DE51-4BB4-8F5B-DE74406013FC}" sibTransId="{44C0E44B-2D7D-4363-81DB-8C725D3D0474}"/>
    <dgm:cxn modelId="{97ACFBF8-1A6C-422D-93FC-CA17E4927E48}" type="presOf" srcId="{95033F9D-EAA6-4D50-A67F-2D122FEA1810}" destId="{0DCA6597-DB76-42BF-A74F-1E868E2514B7}" srcOrd="0" destOrd="0" presId="urn:microsoft.com/office/officeart/2008/layout/HorizontalMultiLevelHierarchy"/>
    <dgm:cxn modelId="{DFB6F1FA-79D0-48A5-975E-04C40FB6C0F3}" type="presOf" srcId="{DE5FE850-CC0C-426C-B166-BED3AEC5030A}" destId="{1C7BDC21-5D03-406E-AC1B-D95AD6CA8145}" srcOrd="0" destOrd="0" presId="urn:microsoft.com/office/officeart/2008/layout/HorizontalMultiLevelHierarchy"/>
    <dgm:cxn modelId="{83E803B6-B04B-4386-B0FF-CEB3A1F0F5A3}" type="presParOf" srcId="{224EE8AF-7260-4F57-8C71-B3989520C6A7}" destId="{C6D03DEA-AD61-4FE1-B18E-7A8B7D42D07D}" srcOrd="0" destOrd="0" presId="urn:microsoft.com/office/officeart/2008/layout/HorizontalMultiLevelHierarchy"/>
    <dgm:cxn modelId="{432F598D-BDAB-4E52-8879-69B29D08A278}" type="presParOf" srcId="{C6D03DEA-AD61-4FE1-B18E-7A8B7D42D07D}" destId="{6A53E264-0B9D-423D-BD15-CAD71A5E1968}" srcOrd="0" destOrd="0" presId="urn:microsoft.com/office/officeart/2008/layout/HorizontalMultiLevelHierarchy"/>
    <dgm:cxn modelId="{1B9680FD-507F-4945-B318-B53637B1023D}" type="presParOf" srcId="{C6D03DEA-AD61-4FE1-B18E-7A8B7D42D07D}" destId="{4EBF04A2-CCF5-4FE8-9569-D553E51AFCBD}" srcOrd="1" destOrd="0" presId="urn:microsoft.com/office/officeart/2008/layout/HorizontalMultiLevelHierarchy"/>
    <dgm:cxn modelId="{825A5165-3027-4C0B-B35F-24123C63058D}" type="presParOf" srcId="{4EBF04A2-CCF5-4FE8-9569-D553E51AFCBD}" destId="{0D81BD09-779D-47C6-8A14-8360CD42C2E9}" srcOrd="0" destOrd="0" presId="urn:microsoft.com/office/officeart/2008/layout/HorizontalMultiLevelHierarchy"/>
    <dgm:cxn modelId="{3963A7C1-8032-4D11-945E-CB344DDD5521}" type="presParOf" srcId="{0D81BD09-779D-47C6-8A14-8360CD42C2E9}" destId="{04BB1B5E-8669-45D3-93B9-A726CEA3EF7C}" srcOrd="0" destOrd="0" presId="urn:microsoft.com/office/officeart/2008/layout/HorizontalMultiLevelHierarchy"/>
    <dgm:cxn modelId="{E9A48172-890B-43AD-AA98-9B4525C11889}" type="presParOf" srcId="{4EBF04A2-CCF5-4FE8-9569-D553E51AFCBD}" destId="{16370A09-DDAD-48AB-AEC0-994303B7B282}" srcOrd="1" destOrd="0" presId="urn:microsoft.com/office/officeart/2008/layout/HorizontalMultiLevelHierarchy"/>
    <dgm:cxn modelId="{497BF8CC-D0F0-4CE2-8900-8E4EAA3ED658}" type="presParOf" srcId="{16370A09-DDAD-48AB-AEC0-994303B7B282}" destId="{3A6B7618-6FA6-4CD4-9612-507CDC4E959E}" srcOrd="0" destOrd="0" presId="urn:microsoft.com/office/officeart/2008/layout/HorizontalMultiLevelHierarchy"/>
    <dgm:cxn modelId="{EB7880DE-620D-4CDE-827E-4D44BF9A9B8A}" type="presParOf" srcId="{16370A09-DDAD-48AB-AEC0-994303B7B282}" destId="{BF6D6631-50D1-4C55-B233-BA7B69B5DD78}" srcOrd="1" destOrd="0" presId="urn:microsoft.com/office/officeart/2008/layout/HorizontalMultiLevelHierarchy"/>
    <dgm:cxn modelId="{84CFBE53-6914-4C28-829F-97EB810933CE}" type="presParOf" srcId="{BF6D6631-50D1-4C55-B233-BA7B69B5DD78}" destId="{A08B059B-3B2D-40B5-8CAE-8EB1C3D3B1BD}" srcOrd="0" destOrd="0" presId="urn:microsoft.com/office/officeart/2008/layout/HorizontalMultiLevelHierarchy"/>
    <dgm:cxn modelId="{B4C827BE-7DBF-4131-A0F0-ADC411A82316}" type="presParOf" srcId="{A08B059B-3B2D-40B5-8CAE-8EB1C3D3B1BD}" destId="{1C6E5F97-F54E-4034-91EF-BAEF35D523B6}" srcOrd="0" destOrd="0" presId="urn:microsoft.com/office/officeart/2008/layout/HorizontalMultiLevelHierarchy"/>
    <dgm:cxn modelId="{90DA96AF-1DDF-4DFF-89C7-43AEDB110030}" type="presParOf" srcId="{BF6D6631-50D1-4C55-B233-BA7B69B5DD78}" destId="{77840471-8D00-4A43-8A91-8B6998538DF0}" srcOrd="1" destOrd="0" presId="urn:microsoft.com/office/officeart/2008/layout/HorizontalMultiLevelHierarchy"/>
    <dgm:cxn modelId="{60823B05-FE9F-460E-8AE7-FF02B7779EBC}" type="presParOf" srcId="{77840471-8D00-4A43-8A91-8B6998538DF0}" destId="{91F94B17-8D0E-475A-8943-9DE69F0A1E14}" srcOrd="0" destOrd="0" presId="urn:microsoft.com/office/officeart/2008/layout/HorizontalMultiLevelHierarchy"/>
    <dgm:cxn modelId="{63498D88-8A5E-4B5F-A122-BBDBE6A9EA7A}" type="presParOf" srcId="{77840471-8D00-4A43-8A91-8B6998538DF0}" destId="{CDC8BFAA-39F6-4D1D-988D-525FC5393B39}" srcOrd="1" destOrd="0" presId="urn:microsoft.com/office/officeart/2008/layout/HorizontalMultiLevelHierarchy"/>
    <dgm:cxn modelId="{13A64428-BCC8-4E73-BEFB-F4EF9314C0A4}" type="presParOf" srcId="{BF6D6631-50D1-4C55-B233-BA7B69B5DD78}" destId="{C4810BDA-AF5A-4BFB-8685-C20DBBCFBA45}" srcOrd="2" destOrd="0" presId="urn:microsoft.com/office/officeart/2008/layout/HorizontalMultiLevelHierarchy"/>
    <dgm:cxn modelId="{E5E52DC5-803E-454D-A0AF-D71A83A4E2A1}" type="presParOf" srcId="{C4810BDA-AF5A-4BFB-8685-C20DBBCFBA45}" destId="{E20C8F59-1743-4F87-83EE-D2ECB6982A9B}" srcOrd="0" destOrd="0" presId="urn:microsoft.com/office/officeart/2008/layout/HorizontalMultiLevelHierarchy"/>
    <dgm:cxn modelId="{D5D4A8F6-D09F-4FDA-8368-E5DDA0BC38F8}" type="presParOf" srcId="{BF6D6631-50D1-4C55-B233-BA7B69B5DD78}" destId="{0D3B9D6A-FD3F-46FA-A78D-B270EEE3807A}" srcOrd="3" destOrd="0" presId="urn:microsoft.com/office/officeart/2008/layout/HorizontalMultiLevelHierarchy"/>
    <dgm:cxn modelId="{4966519B-40EE-4C1E-853A-E1419DA77416}" type="presParOf" srcId="{0D3B9D6A-FD3F-46FA-A78D-B270EEE3807A}" destId="{0B70569C-CC4A-4AC1-9142-14D54A68109D}" srcOrd="0" destOrd="0" presId="urn:microsoft.com/office/officeart/2008/layout/HorizontalMultiLevelHierarchy"/>
    <dgm:cxn modelId="{685AC05D-AE0C-4D06-A9D9-8D972D80C058}" type="presParOf" srcId="{0D3B9D6A-FD3F-46FA-A78D-B270EEE3807A}" destId="{B3F7BA23-6C8C-4475-A294-32EB7177B6C9}" srcOrd="1" destOrd="0" presId="urn:microsoft.com/office/officeart/2008/layout/HorizontalMultiLevelHierarchy"/>
    <dgm:cxn modelId="{D282EB74-6CE8-4D46-8EA3-58BDE7D122FD}" type="presParOf" srcId="{BF6D6631-50D1-4C55-B233-BA7B69B5DD78}" destId="{01A88D91-491D-4AA4-B8DE-6C8359B122E6}" srcOrd="4" destOrd="0" presId="urn:microsoft.com/office/officeart/2008/layout/HorizontalMultiLevelHierarchy"/>
    <dgm:cxn modelId="{C2C9B087-EBDD-4538-85CA-5BD10791D66A}" type="presParOf" srcId="{01A88D91-491D-4AA4-B8DE-6C8359B122E6}" destId="{EE7FBD12-EE1C-44A7-ACF5-0CF74BE3742F}" srcOrd="0" destOrd="0" presId="urn:microsoft.com/office/officeart/2008/layout/HorizontalMultiLevelHierarchy"/>
    <dgm:cxn modelId="{88C4D4DC-9CB5-496D-86DA-9D6558BC28B3}" type="presParOf" srcId="{BF6D6631-50D1-4C55-B233-BA7B69B5DD78}" destId="{F415E832-643D-4915-9687-AD86A78F7669}" srcOrd="5" destOrd="0" presId="urn:microsoft.com/office/officeart/2008/layout/HorizontalMultiLevelHierarchy"/>
    <dgm:cxn modelId="{C966A47E-7BF8-41B4-BB90-823458DECD5B}" type="presParOf" srcId="{F415E832-643D-4915-9687-AD86A78F7669}" destId="{64FE98BC-8702-4F77-84B6-EE4C6E63D2A8}" srcOrd="0" destOrd="0" presId="urn:microsoft.com/office/officeart/2008/layout/HorizontalMultiLevelHierarchy"/>
    <dgm:cxn modelId="{0DB9EA8D-FEE5-4FD7-92DD-3D40FA4E3377}" type="presParOf" srcId="{F415E832-643D-4915-9687-AD86A78F7669}" destId="{09BF160E-2594-44D8-A4BB-31FC035071EA}" srcOrd="1" destOrd="0" presId="urn:microsoft.com/office/officeart/2008/layout/HorizontalMultiLevelHierarchy"/>
    <dgm:cxn modelId="{0E2E801F-24D4-4107-B02D-BEB417B6D142}" type="presParOf" srcId="{BF6D6631-50D1-4C55-B233-BA7B69B5DD78}" destId="{619B6FCA-9945-47B1-9554-7C75FDD54DDE}" srcOrd="6" destOrd="0" presId="urn:microsoft.com/office/officeart/2008/layout/HorizontalMultiLevelHierarchy"/>
    <dgm:cxn modelId="{1C11FE0F-E0FD-424D-BB06-5312A0C9933F}" type="presParOf" srcId="{619B6FCA-9945-47B1-9554-7C75FDD54DDE}" destId="{DFBB3E39-6BD3-4F80-B7B0-9FD21D56B5BF}" srcOrd="0" destOrd="0" presId="urn:microsoft.com/office/officeart/2008/layout/HorizontalMultiLevelHierarchy"/>
    <dgm:cxn modelId="{1DBAE215-9CD6-4654-ADB2-953AEAF7A224}" type="presParOf" srcId="{BF6D6631-50D1-4C55-B233-BA7B69B5DD78}" destId="{DAFADCCA-6C64-437B-B0FF-E47841FB380A}" srcOrd="7" destOrd="0" presId="urn:microsoft.com/office/officeart/2008/layout/HorizontalMultiLevelHierarchy"/>
    <dgm:cxn modelId="{02BB7C97-F1D4-43BF-B27B-7EF8330355E8}" type="presParOf" srcId="{DAFADCCA-6C64-437B-B0FF-E47841FB380A}" destId="{ACAEAE03-931F-4E50-BAC7-FAA2CFAEE152}" srcOrd="0" destOrd="0" presId="urn:microsoft.com/office/officeart/2008/layout/HorizontalMultiLevelHierarchy"/>
    <dgm:cxn modelId="{A657120B-B4B4-48CE-80E5-F1A5ABEECCCC}" type="presParOf" srcId="{DAFADCCA-6C64-437B-B0FF-E47841FB380A}" destId="{A3597371-0852-467C-B1FB-A3D584E2637D}" srcOrd="1" destOrd="0" presId="urn:microsoft.com/office/officeart/2008/layout/HorizontalMultiLevelHierarchy"/>
    <dgm:cxn modelId="{ADED0568-B93A-4827-8FA8-FCAF23C1F9C3}" type="presParOf" srcId="{4EBF04A2-CCF5-4FE8-9569-D553E51AFCBD}" destId="{6EB31B62-9614-4E68-9883-7E78B6AFE1D6}" srcOrd="2" destOrd="0" presId="urn:microsoft.com/office/officeart/2008/layout/HorizontalMultiLevelHierarchy"/>
    <dgm:cxn modelId="{598824EB-B248-4388-A45F-2BED5BBA59F9}" type="presParOf" srcId="{6EB31B62-9614-4E68-9883-7E78B6AFE1D6}" destId="{56FC417E-9B3E-48D6-9B73-FF3A1F3D6F97}" srcOrd="0" destOrd="0" presId="urn:microsoft.com/office/officeart/2008/layout/HorizontalMultiLevelHierarchy"/>
    <dgm:cxn modelId="{87232573-26EF-449E-AC63-6FDB7CA391FE}" type="presParOf" srcId="{4EBF04A2-CCF5-4FE8-9569-D553E51AFCBD}" destId="{A8D5D74B-CE40-4264-A8AF-3F2B09D2B1DF}" srcOrd="3" destOrd="0" presId="urn:microsoft.com/office/officeart/2008/layout/HorizontalMultiLevelHierarchy"/>
    <dgm:cxn modelId="{54107630-D63A-4A9D-95F2-D11AAF7C159C}" type="presParOf" srcId="{A8D5D74B-CE40-4264-A8AF-3F2B09D2B1DF}" destId="{310510C7-8B61-458E-B672-A15DECE83BFB}" srcOrd="0" destOrd="0" presId="urn:microsoft.com/office/officeart/2008/layout/HorizontalMultiLevelHierarchy"/>
    <dgm:cxn modelId="{4C2E1AFD-DD8E-4543-AF9B-4BDC9CFA32BE}" type="presParOf" srcId="{A8D5D74B-CE40-4264-A8AF-3F2B09D2B1DF}" destId="{AAE8C913-94DB-4376-A3E6-EEF35B9FB5A4}" srcOrd="1" destOrd="0" presId="urn:microsoft.com/office/officeart/2008/layout/HorizontalMultiLevelHierarchy"/>
    <dgm:cxn modelId="{870A7398-65FC-4056-93CC-BF67DA22545F}" type="presParOf" srcId="{AAE8C913-94DB-4376-A3E6-EEF35B9FB5A4}" destId="{BD16A563-EB4A-4542-B2F2-9716CDFA1F21}" srcOrd="0" destOrd="0" presId="urn:microsoft.com/office/officeart/2008/layout/HorizontalMultiLevelHierarchy"/>
    <dgm:cxn modelId="{85E5840E-2A46-47BF-BDF7-655563157016}" type="presParOf" srcId="{BD16A563-EB4A-4542-B2F2-9716CDFA1F21}" destId="{815EFE4A-CC75-496D-A016-6A185B9121B4}" srcOrd="0" destOrd="0" presId="urn:microsoft.com/office/officeart/2008/layout/HorizontalMultiLevelHierarchy"/>
    <dgm:cxn modelId="{620EC4F6-2369-4C52-94F0-5B5F4558F087}" type="presParOf" srcId="{AAE8C913-94DB-4376-A3E6-EEF35B9FB5A4}" destId="{888E5E7B-4604-4CFA-B0CF-232EF9DB7F84}" srcOrd="1" destOrd="0" presId="urn:microsoft.com/office/officeart/2008/layout/HorizontalMultiLevelHierarchy"/>
    <dgm:cxn modelId="{FECF006C-B062-4E77-A41C-B1FAEA445A4C}" type="presParOf" srcId="{888E5E7B-4604-4CFA-B0CF-232EF9DB7F84}" destId="{9928D74B-522B-4B8C-B258-770BCB6F8A8B}" srcOrd="0" destOrd="0" presId="urn:microsoft.com/office/officeart/2008/layout/HorizontalMultiLevelHierarchy"/>
    <dgm:cxn modelId="{4ED85BDF-D0C4-447B-9062-CC3E35767A88}" type="presParOf" srcId="{888E5E7B-4604-4CFA-B0CF-232EF9DB7F84}" destId="{BCA8C349-8F27-4453-9EED-3A39B8F71A83}" srcOrd="1" destOrd="0" presId="urn:microsoft.com/office/officeart/2008/layout/HorizontalMultiLevelHierarchy"/>
    <dgm:cxn modelId="{0B64B877-D183-4355-9FE1-AE4CB812C43F}" type="presParOf" srcId="{AAE8C913-94DB-4376-A3E6-EEF35B9FB5A4}" destId="{1C7BDC21-5D03-406E-AC1B-D95AD6CA8145}" srcOrd="2" destOrd="0" presId="urn:microsoft.com/office/officeart/2008/layout/HorizontalMultiLevelHierarchy"/>
    <dgm:cxn modelId="{3BD99B1D-517A-4538-854A-DC3B90B2B051}" type="presParOf" srcId="{1C7BDC21-5D03-406E-AC1B-D95AD6CA8145}" destId="{CEF05BD7-C44C-49ED-AD3E-D5787AC8BA6F}" srcOrd="0" destOrd="0" presId="urn:microsoft.com/office/officeart/2008/layout/HorizontalMultiLevelHierarchy"/>
    <dgm:cxn modelId="{960168B7-A857-42ED-A428-DEF0474EB680}" type="presParOf" srcId="{AAE8C913-94DB-4376-A3E6-EEF35B9FB5A4}" destId="{B8A09315-0DE3-4CDD-862A-5BF5CBE79B1C}" srcOrd="3" destOrd="0" presId="urn:microsoft.com/office/officeart/2008/layout/HorizontalMultiLevelHierarchy"/>
    <dgm:cxn modelId="{C33F0E6E-9881-4371-B6BC-171626F0D76A}" type="presParOf" srcId="{B8A09315-0DE3-4CDD-862A-5BF5CBE79B1C}" destId="{C77C14D7-677B-46D3-989A-1A2FD8842AC5}" srcOrd="0" destOrd="0" presId="urn:microsoft.com/office/officeart/2008/layout/HorizontalMultiLevelHierarchy"/>
    <dgm:cxn modelId="{A2EA89B5-CECA-48FC-B88B-03B9DE05926A}" type="presParOf" srcId="{B8A09315-0DE3-4CDD-862A-5BF5CBE79B1C}" destId="{FEACA64D-1C14-4824-80C0-E5B485085BA7}" srcOrd="1" destOrd="0" presId="urn:microsoft.com/office/officeart/2008/layout/HorizontalMultiLevelHierarchy"/>
    <dgm:cxn modelId="{E8CDC5E8-8DA5-43D0-A7FF-F8368123E872}" type="presParOf" srcId="{AAE8C913-94DB-4376-A3E6-EEF35B9FB5A4}" destId="{A8A5ED97-BEA2-4397-91F6-51E44E655874}" srcOrd="4" destOrd="0" presId="urn:microsoft.com/office/officeart/2008/layout/HorizontalMultiLevelHierarchy"/>
    <dgm:cxn modelId="{2750A3F4-E647-4EAC-9BD1-CBFEF60010BD}" type="presParOf" srcId="{A8A5ED97-BEA2-4397-91F6-51E44E655874}" destId="{DAEDE2B8-1E86-4B49-BC7C-4559B107F99F}" srcOrd="0" destOrd="0" presId="urn:microsoft.com/office/officeart/2008/layout/HorizontalMultiLevelHierarchy"/>
    <dgm:cxn modelId="{9060121E-FBA9-4547-B437-FC667E2DE71E}" type="presParOf" srcId="{AAE8C913-94DB-4376-A3E6-EEF35B9FB5A4}" destId="{5EB3C10A-7640-429E-A4FE-22C4892EBBAF}" srcOrd="5" destOrd="0" presId="urn:microsoft.com/office/officeart/2008/layout/HorizontalMultiLevelHierarchy"/>
    <dgm:cxn modelId="{8425D6BB-2B3D-4040-B4E8-EF48DB1AF869}" type="presParOf" srcId="{5EB3C10A-7640-429E-A4FE-22C4892EBBAF}" destId="{3257C460-1918-427E-B159-F82E983BF75A}" srcOrd="0" destOrd="0" presId="urn:microsoft.com/office/officeart/2008/layout/HorizontalMultiLevelHierarchy"/>
    <dgm:cxn modelId="{12FF48BD-6BA1-4CA8-A05D-BEC6ABEEE9EF}" type="presParOf" srcId="{5EB3C10A-7640-429E-A4FE-22C4892EBBAF}" destId="{A77D0602-DFA4-4961-B10F-B4C7D75C2906}" srcOrd="1" destOrd="0" presId="urn:microsoft.com/office/officeart/2008/layout/HorizontalMultiLevelHierarchy"/>
    <dgm:cxn modelId="{38BE2CAF-10C4-4D6A-B09A-4DE06133087C}" type="presParOf" srcId="{AAE8C913-94DB-4376-A3E6-EEF35B9FB5A4}" destId="{23350894-EC09-4DE8-B2A3-783A01A1C739}" srcOrd="6" destOrd="0" presId="urn:microsoft.com/office/officeart/2008/layout/HorizontalMultiLevelHierarchy"/>
    <dgm:cxn modelId="{E80DB785-7E70-4155-AB3A-2E9E293D4F56}" type="presParOf" srcId="{23350894-EC09-4DE8-B2A3-783A01A1C739}" destId="{89ECAE3E-CFCE-45B0-8D0F-13861204C636}" srcOrd="0" destOrd="0" presId="urn:microsoft.com/office/officeart/2008/layout/HorizontalMultiLevelHierarchy"/>
    <dgm:cxn modelId="{80CA1267-DDF6-4479-948C-7829CE3C2416}" type="presParOf" srcId="{AAE8C913-94DB-4376-A3E6-EEF35B9FB5A4}" destId="{6AB6D038-C072-48D4-B530-0AA7197C09BA}" srcOrd="7" destOrd="0" presId="urn:microsoft.com/office/officeart/2008/layout/HorizontalMultiLevelHierarchy"/>
    <dgm:cxn modelId="{04352F52-C814-4D58-A45D-F98BBD890541}" type="presParOf" srcId="{6AB6D038-C072-48D4-B530-0AA7197C09BA}" destId="{4DB7477B-13A5-4119-A23B-131229A3E655}" srcOrd="0" destOrd="0" presId="urn:microsoft.com/office/officeart/2008/layout/HorizontalMultiLevelHierarchy"/>
    <dgm:cxn modelId="{9B358185-9548-4127-8658-1D7D48CCC58D}" type="presParOf" srcId="{6AB6D038-C072-48D4-B530-0AA7197C09BA}" destId="{DD468F89-97E0-4072-8D85-02EF848EF9B7}" srcOrd="1" destOrd="0" presId="urn:microsoft.com/office/officeart/2008/layout/HorizontalMultiLevelHierarchy"/>
    <dgm:cxn modelId="{64C93AED-DEAD-4ED0-897A-B786A9C7B13E}" type="presParOf" srcId="{4EBF04A2-CCF5-4FE8-9569-D553E51AFCBD}" destId="{F0849B8F-6F42-4E71-9AA2-8850B8125CAD}" srcOrd="4" destOrd="0" presId="urn:microsoft.com/office/officeart/2008/layout/HorizontalMultiLevelHierarchy"/>
    <dgm:cxn modelId="{80E5394A-A4E9-4603-A41E-3D7F3D857D40}" type="presParOf" srcId="{F0849B8F-6F42-4E71-9AA2-8850B8125CAD}" destId="{651388CD-6ABF-4E65-828E-57A4227BCEDF}" srcOrd="0" destOrd="0" presId="urn:microsoft.com/office/officeart/2008/layout/HorizontalMultiLevelHierarchy"/>
    <dgm:cxn modelId="{A3F90ACF-320D-41D6-965A-274A2C353710}" type="presParOf" srcId="{4EBF04A2-CCF5-4FE8-9569-D553E51AFCBD}" destId="{3847120D-2B4E-4C66-8E0C-56E079B8524D}" srcOrd="5" destOrd="0" presId="urn:microsoft.com/office/officeart/2008/layout/HorizontalMultiLevelHierarchy"/>
    <dgm:cxn modelId="{2FA48CFD-8CE3-4418-8F30-A69CB99749B8}" type="presParOf" srcId="{3847120D-2B4E-4C66-8E0C-56E079B8524D}" destId="{60A163C0-C08A-441A-BF0C-83264D00E67F}" srcOrd="0" destOrd="0" presId="urn:microsoft.com/office/officeart/2008/layout/HorizontalMultiLevelHierarchy"/>
    <dgm:cxn modelId="{B34B57E9-6292-40C7-9788-98B45023CA09}" type="presParOf" srcId="{3847120D-2B4E-4C66-8E0C-56E079B8524D}" destId="{BDB4FF05-61D7-4E01-A5A3-A40C139154A1}" srcOrd="1" destOrd="0" presId="urn:microsoft.com/office/officeart/2008/layout/HorizontalMultiLevelHierarchy"/>
    <dgm:cxn modelId="{B34043F0-A8A0-4ADA-AB97-0344478C0902}" type="presParOf" srcId="{BDB4FF05-61D7-4E01-A5A3-A40C139154A1}" destId="{5B28059F-7DF5-4685-AABB-BD6A7E38C94F}" srcOrd="0" destOrd="0" presId="urn:microsoft.com/office/officeart/2008/layout/HorizontalMultiLevelHierarchy"/>
    <dgm:cxn modelId="{CEEDF1A7-83C1-487B-9126-208BB184B198}" type="presParOf" srcId="{5B28059F-7DF5-4685-AABB-BD6A7E38C94F}" destId="{A43209BC-596D-4BBA-9A08-2A558B8C5B12}" srcOrd="0" destOrd="0" presId="urn:microsoft.com/office/officeart/2008/layout/HorizontalMultiLevelHierarchy"/>
    <dgm:cxn modelId="{6216C138-676A-4646-B954-09E6031F1156}" type="presParOf" srcId="{BDB4FF05-61D7-4E01-A5A3-A40C139154A1}" destId="{5A01E4E3-636F-4E52-8629-4101981CE6EC}" srcOrd="1" destOrd="0" presId="urn:microsoft.com/office/officeart/2008/layout/HorizontalMultiLevelHierarchy"/>
    <dgm:cxn modelId="{C2AF0CA2-0381-4E2E-B7B0-2C1BE9E79195}" type="presParOf" srcId="{5A01E4E3-636F-4E52-8629-4101981CE6EC}" destId="{423388D5-4E7F-4634-B9E8-8B496F780F41}" srcOrd="0" destOrd="0" presId="urn:microsoft.com/office/officeart/2008/layout/HorizontalMultiLevelHierarchy"/>
    <dgm:cxn modelId="{B36A34DD-D1CA-4B7D-BD89-75C3D95BAFD3}" type="presParOf" srcId="{5A01E4E3-636F-4E52-8629-4101981CE6EC}" destId="{17CEB5A6-7133-457E-9876-42BF82E39D8D}" srcOrd="1" destOrd="0" presId="urn:microsoft.com/office/officeart/2008/layout/HorizontalMultiLevelHierarchy"/>
    <dgm:cxn modelId="{3E03EAA5-535B-4814-9D8E-15B760593DC6}" type="presParOf" srcId="{17CEB5A6-7133-457E-9876-42BF82E39D8D}" destId="{5878209B-72EE-4077-89BF-2AE0CECB9090}" srcOrd="0" destOrd="0" presId="urn:microsoft.com/office/officeart/2008/layout/HorizontalMultiLevelHierarchy"/>
    <dgm:cxn modelId="{0FE32AF8-2AC5-4A9A-ADEE-BEC32D2C3413}" type="presParOf" srcId="{5878209B-72EE-4077-89BF-2AE0CECB9090}" destId="{002FFABE-C50E-4239-AF98-469D0BB2F680}" srcOrd="0" destOrd="0" presId="urn:microsoft.com/office/officeart/2008/layout/HorizontalMultiLevelHierarchy"/>
    <dgm:cxn modelId="{D4EACDF8-8412-4EB3-973B-6FACBD0DEDE1}" type="presParOf" srcId="{17CEB5A6-7133-457E-9876-42BF82E39D8D}" destId="{B4C9EA04-0A92-4DA5-959D-B49EA7C4C036}" srcOrd="1" destOrd="0" presId="urn:microsoft.com/office/officeart/2008/layout/HorizontalMultiLevelHierarchy"/>
    <dgm:cxn modelId="{464E790B-A0A2-4F60-900F-1E064A5B8D90}" type="presParOf" srcId="{B4C9EA04-0A92-4DA5-959D-B49EA7C4C036}" destId="{DC5DA8F0-3F8A-47B3-A779-1693717C4A49}" srcOrd="0" destOrd="0" presId="urn:microsoft.com/office/officeart/2008/layout/HorizontalMultiLevelHierarchy"/>
    <dgm:cxn modelId="{A0B1794D-D8EB-49AB-87CC-2C91B109D59B}" type="presParOf" srcId="{B4C9EA04-0A92-4DA5-959D-B49EA7C4C036}" destId="{41826AB8-79F5-448D-886A-45ACB63766E3}" srcOrd="1" destOrd="0" presId="urn:microsoft.com/office/officeart/2008/layout/HorizontalMultiLevelHierarchy"/>
    <dgm:cxn modelId="{627DC241-859E-42E1-9054-B80719233726}" type="presParOf" srcId="{41826AB8-79F5-448D-886A-45ACB63766E3}" destId="{0DCA6597-DB76-42BF-A74F-1E868E2514B7}" srcOrd="0" destOrd="0" presId="urn:microsoft.com/office/officeart/2008/layout/HorizontalMultiLevelHierarchy"/>
    <dgm:cxn modelId="{3D9A394C-BC9C-457D-8F0C-E74D5AE6E95A}" type="presParOf" srcId="{0DCA6597-DB76-42BF-A74F-1E868E2514B7}" destId="{FF3D5D7A-5C73-4A62-8D78-BFFB22BCDBC0}" srcOrd="0" destOrd="0" presId="urn:microsoft.com/office/officeart/2008/layout/HorizontalMultiLevelHierarchy"/>
    <dgm:cxn modelId="{BA2A09D5-B8F8-40FE-A1E9-C927C3761E8E}" type="presParOf" srcId="{41826AB8-79F5-448D-886A-45ACB63766E3}" destId="{9BACBBB1-683D-4CF0-9604-ED406E586D5B}" srcOrd="1" destOrd="0" presId="urn:microsoft.com/office/officeart/2008/layout/HorizontalMultiLevelHierarchy"/>
    <dgm:cxn modelId="{CA8619C3-2944-4359-9BE9-64542727EEBE}" type="presParOf" srcId="{9BACBBB1-683D-4CF0-9604-ED406E586D5B}" destId="{E97BEFD7-6241-4A51-9924-3CEF5FB8DD0E}" srcOrd="0" destOrd="0" presId="urn:microsoft.com/office/officeart/2008/layout/HorizontalMultiLevelHierarchy"/>
    <dgm:cxn modelId="{F290BEBF-3121-48C7-856E-92C632A77B56}" type="presParOf" srcId="{9BACBBB1-683D-4CF0-9604-ED406E586D5B}" destId="{FEEEFBCB-81D7-4E4A-A198-D27305661C13}" srcOrd="1" destOrd="0" presId="urn:microsoft.com/office/officeart/2008/layout/HorizontalMultiLevelHierarchy"/>
    <dgm:cxn modelId="{26FA1C49-AF2E-43D3-BFAB-CA97DEB3F700}" type="presParOf" srcId="{41826AB8-79F5-448D-886A-45ACB63766E3}" destId="{65DC3257-94B1-4829-AB4C-4C766214948A}" srcOrd="2" destOrd="0" presId="urn:microsoft.com/office/officeart/2008/layout/HorizontalMultiLevelHierarchy"/>
    <dgm:cxn modelId="{5DD882F5-5D78-4C61-81E3-F4D0BF60FCD4}" type="presParOf" srcId="{65DC3257-94B1-4829-AB4C-4C766214948A}" destId="{2A51FDFA-A219-4D50-A0CD-6E80C35D4DB0}" srcOrd="0" destOrd="0" presId="urn:microsoft.com/office/officeart/2008/layout/HorizontalMultiLevelHierarchy"/>
    <dgm:cxn modelId="{6D8A04C9-1140-4166-8A4C-00DA4E898967}" type="presParOf" srcId="{41826AB8-79F5-448D-886A-45ACB63766E3}" destId="{AB1B3390-0E87-4602-B77D-A5B4D1856042}" srcOrd="3" destOrd="0" presId="urn:microsoft.com/office/officeart/2008/layout/HorizontalMultiLevelHierarchy"/>
    <dgm:cxn modelId="{ADF9D764-D4D5-4198-A8DA-061FE2E06E35}" type="presParOf" srcId="{AB1B3390-0E87-4602-B77D-A5B4D1856042}" destId="{4192C19C-DB68-4C66-B462-842322128760}" srcOrd="0" destOrd="0" presId="urn:microsoft.com/office/officeart/2008/layout/HorizontalMultiLevelHierarchy"/>
    <dgm:cxn modelId="{2FF9D9AF-C2EF-4492-B1AC-BE2AF8D4E049}" type="presParOf" srcId="{AB1B3390-0E87-4602-B77D-A5B4D1856042}" destId="{555E3AFF-391C-48D2-970E-D23DCDF667F6}" srcOrd="1" destOrd="0" presId="urn:microsoft.com/office/officeart/2008/layout/HorizontalMultiLevelHierarchy"/>
    <dgm:cxn modelId="{43449571-A018-40B1-B126-F1BDE8534425}" type="presParOf" srcId="{41826AB8-79F5-448D-886A-45ACB63766E3}" destId="{21E6AE24-A45F-438E-9394-E6D77ED38B8E}" srcOrd="4" destOrd="0" presId="urn:microsoft.com/office/officeart/2008/layout/HorizontalMultiLevelHierarchy"/>
    <dgm:cxn modelId="{C0588709-5C3A-44EF-BC94-41AA0FE797F8}" type="presParOf" srcId="{21E6AE24-A45F-438E-9394-E6D77ED38B8E}" destId="{0C8CF209-512F-42B6-A1E4-BAFD35277B6D}" srcOrd="0" destOrd="0" presId="urn:microsoft.com/office/officeart/2008/layout/HorizontalMultiLevelHierarchy"/>
    <dgm:cxn modelId="{3C890BAC-FF35-42DC-8E71-D5A630F09888}" type="presParOf" srcId="{41826AB8-79F5-448D-886A-45ACB63766E3}" destId="{1A93690A-9690-448A-B8DB-44B0ED7F54EE}" srcOrd="5" destOrd="0" presId="urn:microsoft.com/office/officeart/2008/layout/HorizontalMultiLevelHierarchy"/>
    <dgm:cxn modelId="{F3A2ADED-7975-44EA-80A1-D388E1BDDFEF}" type="presParOf" srcId="{1A93690A-9690-448A-B8DB-44B0ED7F54EE}" destId="{B708A120-62EC-4EEF-A635-62CFC7E3CFFB}" srcOrd="0" destOrd="0" presId="urn:microsoft.com/office/officeart/2008/layout/HorizontalMultiLevelHierarchy"/>
    <dgm:cxn modelId="{9C474AE2-30C6-4177-A3ED-7046F53C3A6C}" type="presParOf" srcId="{1A93690A-9690-448A-B8DB-44B0ED7F54EE}" destId="{B6341BCF-7B33-4466-B7D4-E7F0D189D032}" srcOrd="1" destOrd="0" presId="urn:microsoft.com/office/officeart/2008/layout/HorizontalMultiLevelHierarchy"/>
    <dgm:cxn modelId="{4305B9B4-81CF-4B8E-A3AB-4E5DAF5EF17E}" type="presParOf" srcId="{4EBF04A2-CCF5-4FE8-9569-D553E51AFCBD}" destId="{0250278F-31E4-4F03-B2C0-60DEB443DFC2}" srcOrd="6" destOrd="0" presId="urn:microsoft.com/office/officeart/2008/layout/HorizontalMultiLevelHierarchy"/>
    <dgm:cxn modelId="{0EB98A6C-727B-456F-97F0-A34019F831B4}" type="presParOf" srcId="{0250278F-31E4-4F03-B2C0-60DEB443DFC2}" destId="{06F8638E-43B6-4A46-BC9A-3444EAB7A72C}" srcOrd="0" destOrd="0" presId="urn:microsoft.com/office/officeart/2008/layout/HorizontalMultiLevelHierarchy"/>
    <dgm:cxn modelId="{789059C4-807B-421A-ABD7-EF383BEEC838}" type="presParOf" srcId="{4EBF04A2-CCF5-4FE8-9569-D553E51AFCBD}" destId="{29B934F0-14DE-4DED-8605-6911A3313011}" srcOrd="7" destOrd="0" presId="urn:microsoft.com/office/officeart/2008/layout/HorizontalMultiLevelHierarchy"/>
    <dgm:cxn modelId="{32A29456-CB54-46F1-82C5-2E8A805FB07A}" type="presParOf" srcId="{29B934F0-14DE-4DED-8605-6911A3313011}" destId="{3B7DF3B2-F1C5-4D50-B046-FC409F5C98D7}" srcOrd="0" destOrd="0" presId="urn:microsoft.com/office/officeart/2008/layout/HorizontalMultiLevelHierarchy"/>
    <dgm:cxn modelId="{36EC2403-D92C-452F-A28A-7EB04B01A1BC}" type="presParOf" srcId="{29B934F0-14DE-4DED-8605-6911A3313011}" destId="{329FA776-2370-4E3F-AC25-B8B0E5741777}" srcOrd="1" destOrd="0" presId="urn:microsoft.com/office/officeart/2008/layout/HorizontalMultiLevelHierarchy"/>
    <dgm:cxn modelId="{63E64A25-4142-4FE6-97E2-912E74518524}" type="presParOf" srcId="{329FA776-2370-4E3F-AC25-B8B0E5741777}" destId="{72810A39-26C8-473B-8BD6-D241D313E40D}" srcOrd="0" destOrd="0" presId="urn:microsoft.com/office/officeart/2008/layout/HorizontalMultiLevelHierarchy"/>
    <dgm:cxn modelId="{2EF8533A-95EC-435D-9837-240C9F634A8E}" type="presParOf" srcId="{72810A39-26C8-473B-8BD6-D241D313E40D}" destId="{7484B57D-2E7B-404C-9B7F-90ED48924AC9}" srcOrd="0" destOrd="0" presId="urn:microsoft.com/office/officeart/2008/layout/HorizontalMultiLevelHierarchy"/>
    <dgm:cxn modelId="{68F98D98-F959-4A22-ADD8-8AA30E462EB8}" type="presParOf" srcId="{329FA776-2370-4E3F-AC25-B8B0E5741777}" destId="{F7CAC861-5C50-4CD2-923A-E5A6E2D3CF12}" srcOrd="1" destOrd="0" presId="urn:microsoft.com/office/officeart/2008/layout/HorizontalMultiLevelHierarchy"/>
    <dgm:cxn modelId="{F6902F6C-60B8-4243-AE9E-A495C716AD2E}" type="presParOf" srcId="{F7CAC861-5C50-4CD2-923A-E5A6E2D3CF12}" destId="{D766E925-874C-4C09-A0CA-BFD8C075F1D8}" srcOrd="0" destOrd="0" presId="urn:microsoft.com/office/officeart/2008/layout/HorizontalMultiLevelHierarchy"/>
    <dgm:cxn modelId="{97CB1EF5-D503-4B7A-B081-C72C2231337C}" type="presParOf" srcId="{F7CAC861-5C50-4CD2-923A-E5A6E2D3CF12}" destId="{FC0D65A3-A70C-47D4-8349-84BF0A52EFB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10A39-26C8-473B-8BD6-D241D313E40D}">
      <dsp:nvSpPr>
        <dsp:cNvPr id="0" name=""/>
        <dsp:cNvSpPr/>
      </dsp:nvSpPr>
      <dsp:spPr>
        <a:xfrm>
          <a:off x="5404855" y="5468670"/>
          <a:ext cx="278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18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6993" y="5507435"/>
        <a:ext cx="13909" cy="13909"/>
      </dsp:txXfrm>
    </dsp:sp>
    <dsp:sp modelId="{0250278F-31E4-4F03-B2C0-60DEB443DFC2}">
      <dsp:nvSpPr>
        <dsp:cNvPr id="0" name=""/>
        <dsp:cNvSpPr/>
      </dsp:nvSpPr>
      <dsp:spPr>
        <a:xfrm>
          <a:off x="2093920" y="3233281"/>
          <a:ext cx="1920010" cy="2281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005" y="0"/>
              </a:lnTo>
              <a:lnTo>
                <a:pt x="960005" y="2281109"/>
              </a:lnTo>
              <a:lnTo>
                <a:pt x="1920010" y="2281109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2979385" y="4299296"/>
        <a:ext cx="149079" cy="149079"/>
      </dsp:txXfrm>
    </dsp:sp>
    <dsp:sp modelId="{21E6AE24-A45F-438E-9394-E6D77ED38B8E}">
      <dsp:nvSpPr>
        <dsp:cNvPr id="0" name=""/>
        <dsp:cNvSpPr/>
      </dsp:nvSpPr>
      <dsp:spPr>
        <a:xfrm>
          <a:off x="8743073" y="4984312"/>
          <a:ext cx="278184" cy="530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092" y="0"/>
              </a:lnTo>
              <a:lnTo>
                <a:pt x="139092" y="530077"/>
              </a:lnTo>
              <a:lnTo>
                <a:pt x="278184" y="530077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67200" y="5234385"/>
        <a:ext cx="29931" cy="29931"/>
      </dsp:txXfrm>
    </dsp:sp>
    <dsp:sp modelId="{65DC3257-94B1-4829-AB4C-4C766214948A}">
      <dsp:nvSpPr>
        <dsp:cNvPr id="0" name=""/>
        <dsp:cNvSpPr/>
      </dsp:nvSpPr>
      <dsp:spPr>
        <a:xfrm>
          <a:off x="8743073" y="4938592"/>
          <a:ext cx="278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184" y="4572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75211" y="4977358"/>
        <a:ext cx="13909" cy="13909"/>
      </dsp:txXfrm>
    </dsp:sp>
    <dsp:sp modelId="{0DCA6597-DB76-42BF-A74F-1E868E2514B7}">
      <dsp:nvSpPr>
        <dsp:cNvPr id="0" name=""/>
        <dsp:cNvSpPr/>
      </dsp:nvSpPr>
      <dsp:spPr>
        <a:xfrm>
          <a:off x="8743073" y="4454234"/>
          <a:ext cx="278184" cy="530077"/>
        </a:xfrm>
        <a:custGeom>
          <a:avLst/>
          <a:gdLst/>
          <a:ahLst/>
          <a:cxnLst/>
          <a:rect l="0" t="0" r="0" b="0"/>
          <a:pathLst>
            <a:path>
              <a:moveTo>
                <a:pt x="0" y="530077"/>
              </a:moveTo>
              <a:lnTo>
                <a:pt x="139092" y="530077"/>
              </a:lnTo>
              <a:lnTo>
                <a:pt x="139092" y="0"/>
              </a:lnTo>
              <a:lnTo>
                <a:pt x="27818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867200" y="4704307"/>
        <a:ext cx="29931" cy="29931"/>
      </dsp:txXfrm>
    </dsp:sp>
    <dsp:sp modelId="{5878209B-72EE-4077-89BF-2AE0CECB9090}">
      <dsp:nvSpPr>
        <dsp:cNvPr id="0" name=""/>
        <dsp:cNvSpPr/>
      </dsp:nvSpPr>
      <dsp:spPr>
        <a:xfrm>
          <a:off x="7073964" y="4938592"/>
          <a:ext cx="278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184" y="4572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06102" y="4977358"/>
        <a:ext cx="13909" cy="13909"/>
      </dsp:txXfrm>
    </dsp:sp>
    <dsp:sp modelId="{5B28059F-7DF5-4685-AABB-BD6A7E38C94F}">
      <dsp:nvSpPr>
        <dsp:cNvPr id="0" name=""/>
        <dsp:cNvSpPr/>
      </dsp:nvSpPr>
      <dsp:spPr>
        <a:xfrm>
          <a:off x="5404855" y="4938592"/>
          <a:ext cx="278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184" y="4572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6993" y="4977358"/>
        <a:ext cx="13909" cy="13909"/>
      </dsp:txXfrm>
    </dsp:sp>
    <dsp:sp modelId="{F0849B8F-6F42-4E71-9AA2-8850B8125CAD}">
      <dsp:nvSpPr>
        <dsp:cNvPr id="0" name=""/>
        <dsp:cNvSpPr/>
      </dsp:nvSpPr>
      <dsp:spPr>
        <a:xfrm>
          <a:off x="2093920" y="3233281"/>
          <a:ext cx="1920010" cy="175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0005" y="0"/>
              </a:lnTo>
              <a:lnTo>
                <a:pt x="960005" y="1751031"/>
              </a:lnTo>
              <a:lnTo>
                <a:pt x="1920010" y="1751031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2988961" y="4043832"/>
        <a:ext cx="129928" cy="129928"/>
      </dsp:txXfrm>
    </dsp:sp>
    <dsp:sp modelId="{23350894-EC09-4DE8-B2A3-783A01A1C739}">
      <dsp:nvSpPr>
        <dsp:cNvPr id="0" name=""/>
        <dsp:cNvSpPr/>
      </dsp:nvSpPr>
      <dsp:spPr>
        <a:xfrm>
          <a:off x="5404855" y="3129039"/>
          <a:ext cx="278184" cy="7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092" y="0"/>
              </a:lnTo>
              <a:lnTo>
                <a:pt x="139092" y="795116"/>
              </a:lnTo>
              <a:lnTo>
                <a:pt x="278184" y="79511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2888" y="3505538"/>
        <a:ext cx="42118" cy="42118"/>
      </dsp:txXfrm>
    </dsp:sp>
    <dsp:sp modelId="{A8A5ED97-BEA2-4397-91F6-51E44E655874}">
      <dsp:nvSpPr>
        <dsp:cNvPr id="0" name=""/>
        <dsp:cNvSpPr/>
      </dsp:nvSpPr>
      <dsp:spPr>
        <a:xfrm>
          <a:off x="5404855" y="3129039"/>
          <a:ext cx="278184" cy="26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092" y="0"/>
              </a:lnTo>
              <a:lnTo>
                <a:pt x="139092" y="265038"/>
              </a:lnTo>
              <a:lnTo>
                <a:pt x="278184" y="265038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341" y="3251953"/>
        <a:ext cx="19211" cy="19211"/>
      </dsp:txXfrm>
    </dsp:sp>
    <dsp:sp modelId="{1C7BDC21-5D03-406E-AC1B-D95AD6CA8145}">
      <dsp:nvSpPr>
        <dsp:cNvPr id="0" name=""/>
        <dsp:cNvSpPr/>
      </dsp:nvSpPr>
      <dsp:spPr>
        <a:xfrm>
          <a:off x="5404855" y="2864000"/>
          <a:ext cx="278184" cy="265038"/>
        </a:xfrm>
        <a:custGeom>
          <a:avLst/>
          <a:gdLst/>
          <a:ahLst/>
          <a:cxnLst/>
          <a:rect l="0" t="0" r="0" b="0"/>
          <a:pathLst>
            <a:path>
              <a:moveTo>
                <a:pt x="0" y="265038"/>
              </a:moveTo>
              <a:lnTo>
                <a:pt x="139092" y="265038"/>
              </a:lnTo>
              <a:lnTo>
                <a:pt x="139092" y="0"/>
              </a:lnTo>
              <a:lnTo>
                <a:pt x="27818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341" y="2986914"/>
        <a:ext cx="19211" cy="19211"/>
      </dsp:txXfrm>
    </dsp:sp>
    <dsp:sp modelId="{BD16A563-EB4A-4542-B2F2-9716CDFA1F21}">
      <dsp:nvSpPr>
        <dsp:cNvPr id="0" name=""/>
        <dsp:cNvSpPr/>
      </dsp:nvSpPr>
      <dsp:spPr>
        <a:xfrm>
          <a:off x="5404855" y="2333923"/>
          <a:ext cx="278184" cy="795116"/>
        </a:xfrm>
        <a:custGeom>
          <a:avLst/>
          <a:gdLst/>
          <a:ahLst/>
          <a:cxnLst/>
          <a:rect l="0" t="0" r="0" b="0"/>
          <a:pathLst>
            <a:path>
              <a:moveTo>
                <a:pt x="0" y="795116"/>
              </a:moveTo>
              <a:lnTo>
                <a:pt x="139092" y="795116"/>
              </a:lnTo>
              <a:lnTo>
                <a:pt x="139092" y="0"/>
              </a:lnTo>
              <a:lnTo>
                <a:pt x="27818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2888" y="2710422"/>
        <a:ext cx="42118" cy="42118"/>
      </dsp:txXfrm>
    </dsp:sp>
    <dsp:sp modelId="{6EB31B62-9614-4E68-9883-7E78B6AFE1D6}">
      <dsp:nvSpPr>
        <dsp:cNvPr id="0" name=""/>
        <dsp:cNvSpPr/>
      </dsp:nvSpPr>
      <dsp:spPr>
        <a:xfrm>
          <a:off x="2093920" y="3129039"/>
          <a:ext cx="1920010" cy="104241"/>
        </a:xfrm>
        <a:custGeom>
          <a:avLst/>
          <a:gdLst/>
          <a:ahLst/>
          <a:cxnLst/>
          <a:rect l="0" t="0" r="0" b="0"/>
          <a:pathLst>
            <a:path>
              <a:moveTo>
                <a:pt x="0" y="104241"/>
              </a:moveTo>
              <a:lnTo>
                <a:pt x="960005" y="104241"/>
              </a:lnTo>
              <a:lnTo>
                <a:pt x="960005" y="0"/>
              </a:lnTo>
              <a:lnTo>
                <a:pt x="19200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005854" y="3133089"/>
        <a:ext cx="96141" cy="96141"/>
      </dsp:txXfrm>
    </dsp:sp>
    <dsp:sp modelId="{619B6FCA-9945-47B1-9554-7C75FDD54DDE}">
      <dsp:nvSpPr>
        <dsp:cNvPr id="0" name=""/>
        <dsp:cNvSpPr/>
      </dsp:nvSpPr>
      <dsp:spPr>
        <a:xfrm>
          <a:off x="5404855" y="1008728"/>
          <a:ext cx="278184" cy="79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092" y="0"/>
              </a:lnTo>
              <a:lnTo>
                <a:pt x="139092" y="795116"/>
              </a:lnTo>
              <a:lnTo>
                <a:pt x="278184" y="795116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2888" y="1385227"/>
        <a:ext cx="42118" cy="42118"/>
      </dsp:txXfrm>
    </dsp:sp>
    <dsp:sp modelId="{01A88D91-491D-4AA4-B8DE-6C8359B122E6}">
      <dsp:nvSpPr>
        <dsp:cNvPr id="0" name=""/>
        <dsp:cNvSpPr/>
      </dsp:nvSpPr>
      <dsp:spPr>
        <a:xfrm>
          <a:off x="5404855" y="1008728"/>
          <a:ext cx="278184" cy="2650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092" y="0"/>
              </a:lnTo>
              <a:lnTo>
                <a:pt x="139092" y="265038"/>
              </a:lnTo>
              <a:lnTo>
                <a:pt x="278184" y="265038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341" y="1131642"/>
        <a:ext cx="19211" cy="19211"/>
      </dsp:txXfrm>
    </dsp:sp>
    <dsp:sp modelId="{C4810BDA-AF5A-4BFB-8685-C20DBBCFBA45}">
      <dsp:nvSpPr>
        <dsp:cNvPr id="0" name=""/>
        <dsp:cNvSpPr/>
      </dsp:nvSpPr>
      <dsp:spPr>
        <a:xfrm>
          <a:off x="5404855" y="743689"/>
          <a:ext cx="278184" cy="265038"/>
        </a:xfrm>
        <a:custGeom>
          <a:avLst/>
          <a:gdLst/>
          <a:ahLst/>
          <a:cxnLst/>
          <a:rect l="0" t="0" r="0" b="0"/>
          <a:pathLst>
            <a:path>
              <a:moveTo>
                <a:pt x="0" y="265038"/>
              </a:moveTo>
              <a:lnTo>
                <a:pt x="139092" y="265038"/>
              </a:lnTo>
              <a:lnTo>
                <a:pt x="139092" y="0"/>
              </a:lnTo>
              <a:lnTo>
                <a:pt x="27818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341" y="866603"/>
        <a:ext cx="19211" cy="19211"/>
      </dsp:txXfrm>
    </dsp:sp>
    <dsp:sp modelId="{A08B059B-3B2D-40B5-8CAE-8EB1C3D3B1BD}">
      <dsp:nvSpPr>
        <dsp:cNvPr id="0" name=""/>
        <dsp:cNvSpPr/>
      </dsp:nvSpPr>
      <dsp:spPr>
        <a:xfrm>
          <a:off x="5404855" y="213611"/>
          <a:ext cx="278184" cy="795116"/>
        </a:xfrm>
        <a:custGeom>
          <a:avLst/>
          <a:gdLst/>
          <a:ahLst/>
          <a:cxnLst/>
          <a:rect l="0" t="0" r="0" b="0"/>
          <a:pathLst>
            <a:path>
              <a:moveTo>
                <a:pt x="0" y="795116"/>
              </a:moveTo>
              <a:lnTo>
                <a:pt x="139092" y="795116"/>
              </a:lnTo>
              <a:lnTo>
                <a:pt x="139092" y="0"/>
              </a:lnTo>
              <a:lnTo>
                <a:pt x="27818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22888" y="590110"/>
        <a:ext cx="42118" cy="42118"/>
      </dsp:txXfrm>
    </dsp:sp>
    <dsp:sp modelId="{0D81BD09-779D-47C6-8A14-8360CD42C2E9}">
      <dsp:nvSpPr>
        <dsp:cNvPr id="0" name=""/>
        <dsp:cNvSpPr/>
      </dsp:nvSpPr>
      <dsp:spPr>
        <a:xfrm>
          <a:off x="2093920" y="1008728"/>
          <a:ext cx="1920010" cy="2224552"/>
        </a:xfrm>
        <a:custGeom>
          <a:avLst/>
          <a:gdLst/>
          <a:ahLst/>
          <a:cxnLst/>
          <a:rect l="0" t="0" r="0" b="0"/>
          <a:pathLst>
            <a:path>
              <a:moveTo>
                <a:pt x="0" y="2224552"/>
              </a:moveTo>
              <a:lnTo>
                <a:pt x="960005" y="2224552"/>
              </a:lnTo>
              <a:lnTo>
                <a:pt x="960005" y="0"/>
              </a:lnTo>
              <a:lnTo>
                <a:pt x="1920010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2980462" y="2047540"/>
        <a:ext cx="146927" cy="146927"/>
      </dsp:txXfrm>
    </dsp:sp>
    <dsp:sp modelId="{6A53E264-0B9D-423D-BD15-CAD71A5E1968}">
      <dsp:nvSpPr>
        <dsp:cNvPr id="0" name=""/>
        <dsp:cNvSpPr/>
      </dsp:nvSpPr>
      <dsp:spPr>
        <a:xfrm>
          <a:off x="684895" y="2940209"/>
          <a:ext cx="2231907" cy="58614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1" kern="1200" dirty="0">
              <a:latin typeface="Agency FB" panose="020B0503020202020204" pitchFamily="34" charset="0"/>
            </a:rPr>
            <a:t>CV</a:t>
          </a:r>
        </a:p>
      </dsp:txBody>
      <dsp:txXfrm>
        <a:off x="684895" y="2940209"/>
        <a:ext cx="2231907" cy="586143"/>
      </dsp:txXfrm>
    </dsp:sp>
    <dsp:sp modelId="{3A6B7618-6FA6-4CD4-9612-507CDC4E959E}">
      <dsp:nvSpPr>
        <dsp:cNvPr id="0" name=""/>
        <dsp:cNvSpPr/>
      </dsp:nvSpPr>
      <dsp:spPr>
        <a:xfrm>
          <a:off x="4013930" y="796697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Personal Details</a:t>
          </a:r>
        </a:p>
      </dsp:txBody>
      <dsp:txXfrm>
        <a:off x="4013930" y="796697"/>
        <a:ext cx="1390924" cy="424062"/>
      </dsp:txXfrm>
    </dsp:sp>
    <dsp:sp modelId="{91F94B17-8D0E-475A-8943-9DE69F0A1E14}">
      <dsp:nvSpPr>
        <dsp:cNvPr id="0" name=""/>
        <dsp:cNvSpPr/>
      </dsp:nvSpPr>
      <dsp:spPr>
        <a:xfrm>
          <a:off x="5683040" y="1580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Full Name</a:t>
          </a:r>
        </a:p>
      </dsp:txBody>
      <dsp:txXfrm>
        <a:off x="5683040" y="1580"/>
        <a:ext cx="1390924" cy="424062"/>
      </dsp:txXfrm>
    </dsp:sp>
    <dsp:sp modelId="{0B70569C-CC4A-4AC1-9142-14D54A68109D}">
      <dsp:nvSpPr>
        <dsp:cNvPr id="0" name=""/>
        <dsp:cNvSpPr/>
      </dsp:nvSpPr>
      <dsp:spPr>
        <a:xfrm>
          <a:off x="5683040" y="531658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Email</a:t>
          </a:r>
        </a:p>
      </dsp:txBody>
      <dsp:txXfrm>
        <a:off x="5683040" y="531658"/>
        <a:ext cx="1390924" cy="424062"/>
      </dsp:txXfrm>
    </dsp:sp>
    <dsp:sp modelId="{64FE98BC-8702-4F77-84B6-EE4C6E63D2A8}">
      <dsp:nvSpPr>
        <dsp:cNvPr id="0" name=""/>
        <dsp:cNvSpPr/>
      </dsp:nvSpPr>
      <dsp:spPr>
        <a:xfrm>
          <a:off x="5683040" y="1061736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Phone Number</a:t>
          </a:r>
        </a:p>
      </dsp:txBody>
      <dsp:txXfrm>
        <a:off x="5683040" y="1061736"/>
        <a:ext cx="1390924" cy="424062"/>
      </dsp:txXfrm>
    </dsp:sp>
    <dsp:sp modelId="{ACAEAE03-931F-4E50-BAC7-FAA2CFAEE152}">
      <dsp:nvSpPr>
        <dsp:cNvPr id="0" name=""/>
        <dsp:cNvSpPr/>
      </dsp:nvSpPr>
      <dsp:spPr>
        <a:xfrm>
          <a:off x="5683040" y="1591813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Photo</a:t>
          </a:r>
        </a:p>
      </dsp:txBody>
      <dsp:txXfrm>
        <a:off x="5683040" y="1591813"/>
        <a:ext cx="1390924" cy="424062"/>
      </dsp:txXfrm>
    </dsp:sp>
    <dsp:sp modelId="{310510C7-8B61-458E-B672-A15DECE83BFB}">
      <dsp:nvSpPr>
        <dsp:cNvPr id="0" name=""/>
        <dsp:cNvSpPr/>
      </dsp:nvSpPr>
      <dsp:spPr>
        <a:xfrm>
          <a:off x="4013930" y="2917008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Employment History</a:t>
          </a:r>
        </a:p>
      </dsp:txBody>
      <dsp:txXfrm>
        <a:off x="4013930" y="2917008"/>
        <a:ext cx="1390924" cy="424062"/>
      </dsp:txXfrm>
    </dsp:sp>
    <dsp:sp modelId="{9928D74B-522B-4B8C-B258-770BCB6F8A8B}">
      <dsp:nvSpPr>
        <dsp:cNvPr id="0" name=""/>
        <dsp:cNvSpPr/>
      </dsp:nvSpPr>
      <dsp:spPr>
        <a:xfrm>
          <a:off x="5683040" y="2121891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Start + End Date</a:t>
          </a:r>
        </a:p>
      </dsp:txBody>
      <dsp:txXfrm>
        <a:off x="5683040" y="2121891"/>
        <a:ext cx="1390924" cy="424062"/>
      </dsp:txXfrm>
    </dsp:sp>
    <dsp:sp modelId="{C77C14D7-677B-46D3-989A-1A2FD8842AC5}">
      <dsp:nvSpPr>
        <dsp:cNvPr id="0" name=""/>
        <dsp:cNvSpPr/>
      </dsp:nvSpPr>
      <dsp:spPr>
        <a:xfrm>
          <a:off x="5683040" y="2651969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Company</a:t>
          </a:r>
        </a:p>
      </dsp:txBody>
      <dsp:txXfrm>
        <a:off x="5683040" y="2651969"/>
        <a:ext cx="1390924" cy="424062"/>
      </dsp:txXfrm>
    </dsp:sp>
    <dsp:sp modelId="{3257C460-1918-427E-B159-F82E983BF75A}">
      <dsp:nvSpPr>
        <dsp:cNvPr id="0" name=""/>
        <dsp:cNvSpPr/>
      </dsp:nvSpPr>
      <dsp:spPr>
        <a:xfrm>
          <a:off x="5683040" y="3182047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Duties</a:t>
          </a:r>
        </a:p>
      </dsp:txBody>
      <dsp:txXfrm>
        <a:off x="5683040" y="3182047"/>
        <a:ext cx="1390924" cy="424062"/>
      </dsp:txXfrm>
    </dsp:sp>
    <dsp:sp modelId="{4DB7477B-13A5-4119-A23B-131229A3E655}">
      <dsp:nvSpPr>
        <dsp:cNvPr id="0" name=""/>
        <dsp:cNvSpPr/>
      </dsp:nvSpPr>
      <dsp:spPr>
        <a:xfrm>
          <a:off x="5683040" y="3712125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Description</a:t>
          </a:r>
        </a:p>
      </dsp:txBody>
      <dsp:txXfrm>
        <a:off x="5683040" y="3712125"/>
        <a:ext cx="1390924" cy="424062"/>
      </dsp:txXfrm>
    </dsp:sp>
    <dsp:sp modelId="{60A163C0-C08A-441A-BF0C-83264D00E67F}">
      <dsp:nvSpPr>
        <dsp:cNvPr id="0" name=""/>
        <dsp:cNvSpPr/>
      </dsp:nvSpPr>
      <dsp:spPr>
        <a:xfrm>
          <a:off x="4013930" y="4772281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Education</a:t>
          </a:r>
        </a:p>
      </dsp:txBody>
      <dsp:txXfrm>
        <a:off x="4013930" y="4772281"/>
        <a:ext cx="1390924" cy="424062"/>
      </dsp:txXfrm>
    </dsp:sp>
    <dsp:sp modelId="{423388D5-4E7F-4634-B9E8-8B496F780F41}">
      <dsp:nvSpPr>
        <dsp:cNvPr id="0" name=""/>
        <dsp:cNvSpPr/>
      </dsp:nvSpPr>
      <dsp:spPr>
        <a:xfrm>
          <a:off x="5683040" y="4772281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Institution</a:t>
          </a:r>
        </a:p>
      </dsp:txBody>
      <dsp:txXfrm>
        <a:off x="5683040" y="4772281"/>
        <a:ext cx="1390924" cy="424062"/>
      </dsp:txXfrm>
    </dsp:sp>
    <dsp:sp modelId="{DC5DA8F0-3F8A-47B3-A779-1693717C4A49}">
      <dsp:nvSpPr>
        <dsp:cNvPr id="0" name=""/>
        <dsp:cNvSpPr/>
      </dsp:nvSpPr>
      <dsp:spPr>
        <a:xfrm>
          <a:off x="7352149" y="4772281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Subject</a:t>
          </a:r>
        </a:p>
      </dsp:txBody>
      <dsp:txXfrm>
        <a:off x="7352149" y="4772281"/>
        <a:ext cx="1390924" cy="424062"/>
      </dsp:txXfrm>
    </dsp:sp>
    <dsp:sp modelId="{E97BEFD7-6241-4A51-9924-3CEF5FB8DD0E}">
      <dsp:nvSpPr>
        <dsp:cNvPr id="0" name=""/>
        <dsp:cNvSpPr/>
      </dsp:nvSpPr>
      <dsp:spPr>
        <a:xfrm>
          <a:off x="9021258" y="4242203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Name</a:t>
          </a:r>
        </a:p>
      </dsp:txBody>
      <dsp:txXfrm>
        <a:off x="9021258" y="4242203"/>
        <a:ext cx="1390924" cy="424062"/>
      </dsp:txXfrm>
    </dsp:sp>
    <dsp:sp modelId="{4192C19C-DB68-4C66-B462-842322128760}">
      <dsp:nvSpPr>
        <dsp:cNvPr id="0" name=""/>
        <dsp:cNvSpPr/>
      </dsp:nvSpPr>
      <dsp:spPr>
        <a:xfrm>
          <a:off x="9021258" y="4772281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Level</a:t>
          </a:r>
        </a:p>
      </dsp:txBody>
      <dsp:txXfrm>
        <a:off x="9021258" y="4772281"/>
        <a:ext cx="1390924" cy="424062"/>
      </dsp:txXfrm>
    </dsp:sp>
    <dsp:sp modelId="{B708A120-62EC-4EEF-A635-62CFC7E3CFFB}">
      <dsp:nvSpPr>
        <dsp:cNvPr id="0" name=""/>
        <dsp:cNvSpPr/>
      </dsp:nvSpPr>
      <dsp:spPr>
        <a:xfrm>
          <a:off x="9021258" y="5302359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Grade</a:t>
          </a:r>
        </a:p>
      </dsp:txBody>
      <dsp:txXfrm>
        <a:off x="9021258" y="5302359"/>
        <a:ext cx="1390924" cy="424062"/>
      </dsp:txXfrm>
    </dsp:sp>
    <dsp:sp modelId="{3B7DF3B2-F1C5-4D50-B046-FC409F5C98D7}">
      <dsp:nvSpPr>
        <dsp:cNvPr id="0" name=""/>
        <dsp:cNvSpPr/>
      </dsp:nvSpPr>
      <dsp:spPr>
        <a:xfrm>
          <a:off x="4013930" y="5302359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Hobbies &amp; Interests</a:t>
          </a:r>
        </a:p>
      </dsp:txBody>
      <dsp:txXfrm>
        <a:off x="4013930" y="5302359"/>
        <a:ext cx="1390924" cy="424062"/>
      </dsp:txXfrm>
    </dsp:sp>
    <dsp:sp modelId="{D766E925-874C-4C09-A0CA-BFD8C075F1D8}">
      <dsp:nvSpPr>
        <dsp:cNvPr id="0" name=""/>
        <dsp:cNvSpPr/>
      </dsp:nvSpPr>
      <dsp:spPr>
        <a:xfrm>
          <a:off x="5683040" y="5302359"/>
          <a:ext cx="1390924" cy="42406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latin typeface="Agency FB" panose="020B0503020202020204" pitchFamily="34" charset="0"/>
            </a:rPr>
            <a:t>Singing</a:t>
          </a:r>
        </a:p>
      </dsp:txBody>
      <dsp:txXfrm>
        <a:off x="5683040" y="5302359"/>
        <a:ext cx="1390924" cy="42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A181-02FF-4187-BCDF-41CD8E9DB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46BD-32BD-4545-A5E7-925DEDE3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A439-21FC-4D84-81B1-A9D6E76F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DA0EB-4990-4966-BC15-55FA72E6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8253-57D8-445F-AC37-C091220F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A961-12C7-4697-8890-6D400784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4011-93CC-4C62-9092-5B01F656C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824D-43E5-4DB4-969F-EB59691B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BC85-DAD2-4556-84BF-23C516D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0362-FF4D-4136-AD72-ECFA24CD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101FC-D059-4EF9-8730-5351F0DFD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9FC4-6D59-4612-AB93-6F475C21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810A-9C46-45BD-ADA4-05259F63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4490-FAC5-4287-8AC5-FA74E802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6690-76E8-4B44-A0F5-02AC0E77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CDF3-BB1E-4B84-BCD8-9107F9C8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1735-D154-4CDE-B78B-F23A4CD1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6CB92-537C-476E-B692-902295B4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5102-9A85-4E4E-AAF4-88566A53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2806-ACAE-4917-AB8D-931979F6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8B4F-D0D4-427F-8D67-21D2ABD8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869C5-351F-4C94-841C-603C0220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F088-43FA-443A-9AC9-C45049C3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FC5EC-AA3B-4A6E-94B9-48F66BE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45A1-0E8C-4D3C-A136-81E5410E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0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A1DD-CF75-461C-9F18-C911A90A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CE0A-CDE3-4591-BA1F-7B7EF2AD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9709D-4159-4EE5-8115-A0B66FB7F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AD147-89F5-49B6-B0F1-A51B1A14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57967-AC53-43FC-8631-5FE15C37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28447-1694-4954-8E19-D4E90230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A4E7-5CBD-4B94-B1BF-08E1F405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263A-451D-42A4-B8EB-FFCD675C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04814-B319-4169-A448-8609C0D9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25123-91AF-4FD4-999E-C73C7137E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51F45-128C-4174-890D-AD1584C5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21779-DAF6-4F6E-BC93-81C89B93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3349B-6833-4960-9FDE-D2AB87E1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D5E83-D9CB-4A43-B0A3-DB053C7F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664C-B2D3-4867-B009-98EB3921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01D69-C123-4B02-83AD-E31EE6BC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80E94-FBC0-42D7-A2F2-09A5D184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54A7-374E-446C-987F-19D2CA3A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10681-1971-4FD4-B539-33E9C6FF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F142F-60E6-477C-84D3-C9966D2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AC95-6B89-4078-9726-05F7EE54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E2EB-F066-4392-88D6-6ED8FE84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1ABA-A7DE-406A-92AE-0CB393AF6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B6A3-5196-43D2-ACEA-DC839EAA8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AA64-D4A8-4F72-80B7-00F3C482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09883-F3FC-48E5-992F-945C96A0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D7AA-70A8-4CEE-BC76-D2E61C88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6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0DE1-0F10-42C4-80A5-6C2B0398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FA2A1-31EC-4AE0-A238-15F6AF85F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2E02-11E9-44C0-A63F-6F28AD816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58D8D-4CFD-46DC-863C-80AC000A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9025-AF9F-424E-8BBE-CBEDD823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44FC7-E4BD-46D7-BB7C-10251E0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5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9658E-98C2-48BF-AC57-33AF6679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062F-29DE-4DB4-BC0B-51E5174C4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4CA0-F1F8-4417-9ED7-1394524D5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860F-9D7D-4FF8-A1CE-97F8BFD241F2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2A83-DCBC-41F5-8804-6DE08CF81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949E9-E792-492E-B605-4E12DE7EB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CEDD-FA85-4399-B25F-2EAA39E8D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C3D505-D3F5-43B7-AB9D-36E3635CF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66688"/>
              </p:ext>
            </p:extLst>
          </p:nvPr>
        </p:nvGraphicFramePr>
        <p:xfrm>
          <a:off x="0" y="564999"/>
          <a:ext cx="13561786" cy="572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08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Mercy Sholola</dc:creator>
  <cp:lastModifiedBy>Mercy Sholola</cp:lastModifiedBy>
  <cp:revision>1</cp:revision>
  <dcterms:created xsi:type="dcterms:W3CDTF">2022-04-24T17:27:15Z</dcterms:created>
  <dcterms:modified xsi:type="dcterms:W3CDTF">2022-04-24T17:27:35Z</dcterms:modified>
</cp:coreProperties>
</file>