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86ca472ab_2_4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886ca472ab_2_4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886ca472ab_2_44:notes"/>
          <p:cNvSpPr txBox="1"/>
          <p:nvPr>
            <p:ph idx="12" type="sldNum"/>
          </p:nvPr>
        </p:nvSpPr>
        <p:spPr>
          <a:xfrm>
            <a:off x="3884414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86ca472ab_2_159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886ca472ab_2_15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86ca472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86ca472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86ca472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86ca472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86ca472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86ca472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86ca472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86ca472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86ca472ab_2_17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886ca472ab_2_17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86ca472ab_2_5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86ca472ab_2_5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86ca472ab_2_8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886ca472ab_2_8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86ca472ab_2_10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886ca472ab_2_10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86ca472ab_2_11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886ca472ab_2_11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86ca472ab_2_12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886ca472ab_2_12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86ca472ab_2_13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886ca472ab_2_13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86ca472ab_2_14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886ca472ab_2_14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86ca472ab_2_15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886ca472ab_2_15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396681" y="1550479"/>
            <a:ext cx="435063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033069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202158" y="0"/>
            <a:ext cx="1942148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202185" y="0"/>
            <a:ext cx="942023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100" name="Google Shape;100;p19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2999" y="14749"/>
            <a:ext cx="5722144" cy="751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15907" y="2485613"/>
            <a:ext cx="64581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MERCY 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2422J1012 AND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8A1CA0F9C00939A90B4468E59EC8C8EF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Akshaya college of arts and science / Bharathiyar University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>
            <p:ph type="title"/>
          </p:nvPr>
        </p:nvSpPr>
        <p:spPr>
          <a:xfrm>
            <a:off x="554831" y="491204"/>
            <a:ext cx="6360319" cy="503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AND SCREENSHOTS</a:t>
            </a:r>
            <a:endParaRPr sz="3200"/>
          </a:p>
        </p:txBody>
      </p:sp>
      <p:sp>
        <p:nvSpPr>
          <p:cNvPr id="233" name="Google Shape;233;p28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992150" y="1611525"/>
            <a:ext cx="6753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✅ A portfolio with a </a:t>
            </a:r>
            <a:r>
              <a:rPr b="1" lang="en" sz="1600">
                <a:solidFill>
                  <a:schemeClr val="dk1"/>
                </a:solidFill>
              </a:rPr>
              <a:t>futuristic glowing theme</a:t>
            </a:r>
            <a:r>
              <a:rPr lang="en" sz="1600">
                <a:solidFill>
                  <a:schemeClr val="dk1"/>
                </a:solidFill>
              </a:rPr>
              <a:t> was successfully created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✅ Projects are displayed with </a:t>
            </a:r>
            <a:r>
              <a:rPr b="1" lang="en" sz="1600">
                <a:solidFill>
                  <a:schemeClr val="dk1"/>
                </a:solidFill>
              </a:rPr>
              <a:t>hover animations</a:t>
            </a:r>
            <a:r>
              <a:rPr lang="en" sz="1600">
                <a:solidFill>
                  <a:schemeClr val="dk1"/>
                </a:solidFill>
              </a:rPr>
              <a:t> for better interaction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✅ Responsive design tested on desktop and mobile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✅ Balanced between </a:t>
            </a:r>
            <a:r>
              <a:rPr b="1" lang="en" sz="1600">
                <a:solidFill>
                  <a:schemeClr val="dk1"/>
                </a:solidFill>
              </a:rPr>
              <a:t>creativity and professionalism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583"/>
            <a:ext cx="7103142" cy="399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583"/>
            <a:ext cx="7103142" cy="399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583"/>
            <a:ext cx="7103142" cy="399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583"/>
            <a:ext cx="7103142" cy="399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>
            <p:ph type="title"/>
          </p:nvPr>
        </p:nvSpPr>
        <p:spPr>
          <a:xfrm>
            <a:off x="566499" y="289083"/>
            <a:ext cx="3434001" cy="5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1141775" y="1381025"/>
            <a:ext cx="764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LumiFolio project</a:t>
            </a:r>
            <a:r>
              <a:rPr lang="en" sz="1800">
                <a:solidFill>
                  <a:schemeClr val="dk1"/>
                </a:solidFill>
              </a:rPr>
              <a:t> provides a modern way to showcase skills and achievements. By combining </a:t>
            </a:r>
            <a:r>
              <a:rPr b="1" lang="en" sz="1800">
                <a:solidFill>
                  <a:schemeClr val="dk1"/>
                </a:solidFill>
              </a:rPr>
              <a:t>neon glow effects with a clean layout</a:t>
            </a:r>
            <a:r>
              <a:rPr lang="en" sz="1800">
                <a:solidFill>
                  <a:schemeClr val="dk1"/>
                </a:solidFill>
              </a:rPr>
              <a:t>, it makes portfolios not just a digital resume, but an experience. This design helps students, job seekers, and professionals create a strong first impression and stand out in today’s digital-first world.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LumiFolio – A Glow-Inspired Portfolio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14" name="Google Shape;114;p20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0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54831" y="622220"/>
            <a:ext cx="2932271" cy="5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TITLE</a:t>
            </a:r>
            <a:endParaRPr sz="3200"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350044" y="4807744"/>
            <a:ext cx="2778919" cy="221456"/>
            <a:chOff x="466725" y="6410325"/>
            <a:chExt cx="3705225" cy="295275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57150" y="21434"/>
            <a:ext cx="9361285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38" name="Google Shape;138;p2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1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53" name="Google Shape;15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1"/>
          <p:cNvSpPr txBox="1"/>
          <p:nvPr>
            <p:ph type="title"/>
          </p:nvPr>
        </p:nvSpPr>
        <p:spPr>
          <a:xfrm>
            <a:off x="554831" y="334041"/>
            <a:ext cx="1767840" cy="5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882355" y="781150"/>
            <a:ext cx="3771900" cy="36240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2"/>
          <p:cNvGrpSpPr/>
          <p:nvPr/>
        </p:nvGrpSpPr>
        <p:grpSpPr>
          <a:xfrm>
            <a:off x="6439472" y="3296458"/>
            <a:ext cx="1549346" cy="1847031"/>
            <a:chOff x="7991475" y="2933700"/>
            <a:chExt cx="2762250" cy="3257550"/>
          </a:xfrm>
        </p:grpSpPr>
        <p:sp>
          <p:nvSpPr>
            <p:cNvPr id="163" name="Google Shape;163;p2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625554" y="431291"/>
            <a:ext cx="422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918700" y="1405750"/>
            <a:ext cx="714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lot of portfolios today look either too plain or too cluttered. Students and professionals often struggle to stand out with traditional resumes or basic portfolio designs. What’s missing is a modern, </a:t>
            </a:r>
            <a:r>
              <a:rPr b="1" lang="en" sz="1800">
                <a:solidFill>
                  <a:schemeClr val="dk1"/>
                </a:solidFill>
              </a:rPr>
              <a:t>visually striking yet professional platform</a:t>
            </a:r>
            <a:r>
              <a:rPr lang="en" sz="1800">
                <a:solidFill>
                  <a:schemeClr val="dk1"/>
                </a:solidFill>
              </a:rPr>
              <a:t> that catches attention instantly. A glowing, futuristic theme can solve this problem by making portfolios </a:t>
            </a:r>
            <a:r>
              <a:rPr b="1" lang="en" sz="1800">
                <a:solidFill>
                  <a:schemeClr val="dk1"/>
                </a:solidFill>
              </a:rPr>
              <a:t>engaging, memorable, and interactive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3"/>
          <p:cNvGrpSpPr/>
          <p:nvPr/>
        </p:nvGrpSpPr>
        <p:grpSpPr>
          <a:xfrm>
            <a:off x="6308793" y="3190504"/>
            <a:ext cx="1903291" cy="1953006"/>
            <a:chOff x="8658225" y="2647950"/>
            <a:chExt cx="3533775" cy="3810000"/>
          </a:xfrm>
        </p:grpSpPr>
        <p:sp>
          <p:nvSpPr>
            <p:cNvPr id="176" name="Google Shape;176;p2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3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554831" y="622220"/>
            <a:ext cx="3947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OVERVIEW</a:t>
            </a:r>
            <a:endParaRPr sz="3200"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785800" y="1568850"/>
            <a:ext cx="7842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LumiFolio</a:t>
            </a:r>
            <a:r>
              <a:rPr lang="en" sz="1800">
                <a:solidFill>
                  <a:schemeClr val="dk1"/>
                </a:solidFill>
              </a:rPr>
              <a:t> is a </a:t>
            </a:r>
            <a:r>
              <a:rPr b="1" lang="en" sz="1800">
                <a:solidFill>
                  <a:schemeClr val="dk1"/>
                </a:solidFill>
              </a:rPr>
              <a:t>futuristic digital portfolio website</a:t>
            </a:r>
            <a:r>
              <a:rPr lang="en" sz="1800">
                <a:solidFill>
                  <a:schemeClr val="dk1"/>
                </a:solidFill>
              </a:rPr>
              <a:t> built with </a:t>
            </a:r>
            <a:r>
              <a:rPr b="1" lang="en" sz="1800">
                <a:solidFill>
                  <a:schemeClr val="dk1"/>
                </a:solidFill>
              </a:rPr>
              <a:t>HTML, CSS, and JavaScript</a:t>
            </a:r>
            <a:r>
              <a:rPr lang="en" sz="1800">
                <a:solidFill>
                  <a:schemeClr val="dk1"/>
                </a:solidFill>
              </a:rPr>
              <a:t>. It’s designed with a </a:t>
            </a:r>
            <a:r>
              <a:rPr b="1" lang="en" sz="1800">
                <a:solidFill>
                  <a:schemeClr val="dk1"/>
                </a:solidFill>
              </a:rPr>
              <a:t>dark background and neon glow effects</a:t>
            </a:r>
            <a:r>
              <a:rPr lang="en" sz="1800">
                <a:solidFill>
                  <a:schemeClr val="dk1"/>
                </a:solidFill>
              </a:rPr>
              <a:t>, giving it a modern and stylish vibe. The goal is to create a portfolio that not only looks professional but also feels </a:t>
            </a:r>
            <a:r>
              <a:rPr b="1" lang="en" sz="1800">
                <a:solidFill>
                  <a:schemeClr val="dk1"/>
                </a:solidFill>
              </a:rPr>
              <a:t>unique and immersive</a:t>
            </a:r>
            <a:r>
              <a:rPr lang="en" sz="1800">
                <a:solidFill>
                  <a:schemeClr val="dk1"/>
                </a:solidFill>
              </a:rPr>
              <a:t>, helping individuals showcase their skills and projects in a way that truly stands out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524589" y="668845"/>
            <a:ext cx="3760946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ARE THE END USERS?</a:t>
            </a:r>
            <a:endParaRPr sz="24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870125" y="1731575"/>
            <a:ext cx="794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🎓 </a:t>
            </a:r>
            <a:r>
              <a:rPr b="1" lang="en" sz="1600">
                <a:solidFill>
                  <a:schemeClr val="dk1"/>
                </a:solidFill>
              </a:rPr>
              <a:t>Students</a:t>
            </a:r>
            <a:r>
              <a:rPr lang="en" sz="1600">
                <a:solidFill>
                  <a:schemeClr val="dk1"/>
                </a:solidFill>
              </a:rPr>
              <a:t> – to present academic projects in an eye-catching format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💼 </a:t>
            </a:r>
            <a:r>
              <a:rPr b="1" lang="en" sz="1600">
                <a:solidFill>
                  <a:schemeClr val="dk1"/>
                </a:solidFill>
              </a:rPr>
              <a:t>Job Seekers</a:t>
            </a:r>
            <a:r>
              <a:rPr lang="en" sz="1600">
                <a:solidFill>
                  <a:schemeClr val="dk1"/>
                </a:solidFill>
              </a:rPr>
              <a:t> – to impress recruiters with a fresh, modern portfolio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🎨 </a:t>
            </a:r>
            <a:r>
              <a:rPr b="1" lang="en" sz="1600">
                <a:solidFill>
                  <a:schemeClr val="dk1"/>
                </a:solidFill>
              </a:rPr>
              <a:t>Designers &amp; Creators</a:t>
            </a:r>
            <a:r>
              <a:rPr lang="en" sz="1600">
                <a:solidFill>
                  <a:schemeClr val="dk1"/>
                </a:solidFill>
              </a:rPr>
              <a:t> – to showcase artwork or designs with a glowing aesthetic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👨‍💻 </a:t>
            </a:r>
            <a:r>
              <a:rPr b="1" lang="en" sz="1600">
                <a:solidFill>
                  <a:schemeClr val="dk1"/>
                </a:solidFill>
              </a:rPr>
              <a:t>Developers</a:t>
            </a:r>
            <a:r>
              <a:rPr lang="en" sz="1600">
                <a:solidFill>
                  <a:schemeClr val="dk1"/>
                </a:solidFill>
              </a:rPr>
              <a:t> – to highlight coding projects in a futuristic interface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500" y="1271600"/>
            <a:ext cx="1426700" cy="18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418624" y="643414"/>
            <a:ext cx="7322344" cy="431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TOOLS AND TECHNIQUES</a:t>
            </a:r>
            <a:endParaRPr sz="2700"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597600" y="1453600"/>
            <a:ext cx="6734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Frontend:</a:t>
            </a:r>
            <a:r>
              <a:rPr lang="en" sz="1700">
                <a:solidFill>
                  <a:schemeClr val="dk1"/>
                </a:solidFill>
              </a:rPr>
              <a:t> HTML5, CSS3, JavaScript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Editor:</a:t>
            </a:r>
            <a:r>
              <a:rPr lang="en" sz="1700">
                <a:solidFill>
                  <a:schemeClr val="dk1"/>
                </a:solidFill>
              </a:rPr>
              <a:t> Visual Studio Code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Hosting:</a:t>
            </a:r>
            <a:r>
              <a:rPr lang="en" sz="1700">
                <a:solidFill>
                  <a:schemeClr val="dk1"/>
                </a:solidFill>
              </a:rPr>
              <a:t> GitHub Pages or Netlify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Design Style:</a:t>
            </a:r>
            <a:r>
              <a:rPr lang="en" sz="1700">
                <a:solidFill>
                  <a:schemeClr val="dk1"/>
                </a:solidFill>
              </a:rPr>
              <a:t> Dark theme + neon glowing accents, smooth animations,interactive hover effects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54831" y="218360"/>
            <a:ext cx="6596063" cy="47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149275" y="1087425"/>
            <a:ext cx="7994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🌌 </a:t>
            </a:r>
            <a:r>
              <a:rPr b="1" lang="en" sz="1500">
                <a:solidFill>
                  <a:schemeClr val="dk1"/>
                </a:solidFill>
              </a:rPr>
              <a:t>Header</a:t>
            </a:r>
            <a:r>
              <a:rPr lang="en" sz="1500">
                <a:solidFill>
                  <a:schemeClr val="dk1"/>
                </a:solidFill>
              </a:rPr>
              <a:t> – Glow-text logo with animated gradient background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🧭 </a:t>
            </a:r>
            <a:r>
              <a:rPr b="1" lang="en" sz="1500">
                <a:solidFill>
                  <a:schemeClr val="dk1"/>
                </a:solidFill>
              </a:rPr>
              <a:t>Navigation Bar</a:t>
            </a:r>
            <a:r>
              <a:rPr lang="en" sz="1500">
                <a:solidFill>
                  <a:schemeClr val="dk1"/>
                </a:solidFill>
              </a:rPr>
              <a:t> – Glowing buttons with hover highlights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🏠 </a:t>
            </a:r>
            <a:r>
              <a:rPr b="1" lang="en" sz="1500">
                <a:solidFill>
                  <a:schemeClr val="dk1"/>
                </a:solidFill>
              </a:rPr>
              <a:t>Home Section</a:t>
            </a:r>
            <a:r>
              <a:rPr lang="en" sz="1500">
                <a:solidFill>
                  <a:schemeClr val="dk1"/>
                </a:solidFill>
              </a:rPr>
              <a:t> – Welcome message with neon text effects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👤 </a:t>
            </a:r>
            <a:r>
              <a:rPr b="1" lang="en" sz="1500">
                <a:solidFill>
                  <a:schemeClr val="dk1"/>
                </a:solidFill>
              </a:rPr>
              <a:t>About Section</a:t>
            </a:r>
            <a:r>
              <a:rPr lang="en" sz="1500">
                <a:solidFill>
                  <a:schemeClr val="dk1"/>
                </a:solidFill>
              </a:rPr>
              <a:t> – Profile card with glowing borders and a bio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📂 </a:t>
            </a:r>
            <a:r>
              <a:rPr b="1" lang="en" sz="1500">
                <a:solidFill>
                  <a:schemeClr val="dk1"/>
                </a:solidFill>
              </a:rPr>
              <a:t>Projects Section</a:t>
            </a:r>
            <a:r>
              <a:rPr lang="en" sz="1500">
                <a:solidFill>
                  <a:schemeClr val="dk1"/>
                </a:solidFill>
              </a:rPr>
              <a:t> – Interactive glowing cards that highlight project details on hover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📞 </a:t>
            </a:r>
            <a:r>
              <a:rPr b="1" lang="en" sz="1500">
                <a:solidFill>
                  <a:schemeClr val="dk1"/>
                </a:solidFill>
              </a:rPr>
              <a:t>Contact Section</a:t>
            </a:r>
            <a:r>
              <a:rPr lang="en" sz="1500">
                <a:solidFill>
                  <a:schemeClr val="dk1"/>
                </a:solidFill>
              </a:rPr>
              <a:t> – Simple glowing icons for GitHub, Email, and LinkedIn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📌 </a:t>
            </a:r>
            <a:r>
              <a:rPr b="1" lang="en" sz="1500">
                <a:solidFill>
                  <a:schemeClr val="dk1"/>
                </a:solidFill>
              </a:rPr>
              <a:t>Footer</a:t>
            </a:r>
            <a:r>
              <a:rPr lang="en" sz="1500">
                <a:solidFill>
                  <a:schemeClr val="dk1"/>
                </a:solidFill>
              </a:rPr>
              <a:t> – Minimal glowing line with copyright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355850" y="1250525"/>
            <a:ext cx="75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✨ </a:t>
            </a:r>
            <a:r>
              <a:rPr b="1" lang="en" sz="1600">
                <a:solidFill>
                  <a:schemeClr val="dk1"/>
                </a:solidFill>
              </a:rPr>
              <a:t>Neon glow hover animations</a:t>
            </a:r>
            <a:r>
              <a:rPr lang="en" sz="1600">
                <a:solidFill>
                  <a:schemeClr val="dk1"/>
                </a:solidFill>
              </a:rPr>
              <a:t> that make the site interactive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🚀 </a:t>
            </a:r>
            <a:r>
              <a:rPr b="1" lang="en" sz="1600">
                <a:solidFill>
                  <a:schemeClr val="dk1"/>
                </a:solidFill>
              </a:rPr>
              <a:t>Smooth navigation</a:t>
            </a:r>
            <a:r>
              <a:rPr lang="en" sz="1600">
                <a:solidFill>
                  <a:schemeClr val="dk1"/>
                </a:solidFill>
              </a:rPr>
              <a:t> between sections using JavaScript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📂 </a:t>
            </a:r>
            <a:r>
              <a:rPr b="1" lang="en" sz="1600">
                <a:solidFill>
                  <a:schemeClr val="dk1"/>
                </a:solidFill>
              </a:rPr>
              <a:t>Organized project cards</a:t>
            </a:r>
            <a:r>
              <a:rPr lang="en" sz="1600">
                <a:solidFill>
                  <a:schemeClr val="dk1"/>
                </a:solidFill>
              </a:rPr>
              <a:t> with glowing effects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📱 </a:t>
            </a:r>
            <a:r>
              <a:rPr b="1" lang="en" sz="1600">
                <a:solidFill>
                  <a:schemeClr val="dk1"/>
                </a:solidFill>
              </a:rPr>
              <a:t>Responsive design</a:t>
            </a:r>
            <a:r>
              <a:rPr lang="en" sz="1600">
                <a:solidFill>
                  <a:schemeClr val="dk1"/>
                </a:solidFill>
              </a:rPr>
              <a:t> that works on mobile, tablet, and desktop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🎨 </a:t>
            </a:r>
            <a:r>
              <a:rPr b="1" lang="en" sz="1600">
                <a:solidFill>
                  <a:schemeClr val="dk1"/>
                </a:solidFill>
              </a:rPr>
              <a:t>Dark futuristic theme</a:t>
            </a:r>
            <a:r>
              <a:rPr lang="en" sz="1600">
                <a:solidFill>
                  <a:schemeClr val="dk1"/>
                </a:solidFill>
              </a:rPr>
              <a:t> that makes skills and projects stand out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