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0" r:id="rId4"/>
    <p:sldId id="258" r:id="rId5"/>
    <p:sldId id="259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CEFB9-6E82-44C4-867E-CC1ED6A5C6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DAE2ED-19AC-4EE1-A1E4-C9AE7E32322D}">
      <dgm:prSet phldrT="[Text]"/>
      <dgm:spPr/>
      <dgm:t>
        <a:bodyPr/>
        <a:lstStyle/>
        <a:p>
          <a:r>
            <a:rPr lang="en-US" dirty="0" smtClean="0"/>
            <a:t>Slide</a:t>
          </a:r>
          <a:endParaRPr lang="en-US" dirty="0"/>
        </a:p>
      </dgm:t>
    </dgm:pt>
    <dgm:pt modelId="{7D69E53C-D80C-4EBD-BC70-D77C20F0E8B1}" type="parTrans" cxnId="{F10A8484-0EA0-47E9-8615-9B7A25E421EE}">
      <dgm:prSet/>
      <dgm:spPr/>
      <dgm:t>
        <a:bodyPr/>
        <a:lstStyle/>
        <a:p>
          <a:endParaRPr lang="en-US"/>
        </a:p>
      </dgm:t>
    </dgm:pt>
    <dgm:pt modelId="{0BA7E58A-EB18-4C97-861B-381FB3E86CDF}" type="sibTrans" cxnId="{F10A8484-0EA0-47E9-8615-9B7A25E421EE}">
      <dgm:prSet/>
      <dgm:spPr/>
      <dgm:t>
        <a:bodyPr/>
        <a:lstStyle/>
        <a:p>
          <a:endParaRPr lang="en-US"/>
        </a:p>
      </dgm:t>
    </dgm:pt>
    <dgm:pt modelId="{51A99617-57A4-486B-BA21-D2F6F8F124C6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5C56C206-0BEF-46FF-8A82-4428DA36913A}" type="parTrans" cxnId="{E4774A45-F20E-416F-BE97-FA73931D3078}">
      <dgm:prSet/>
      <dgm:spPr/>
      <dgm:t>
        <a:bodyPr/>
        <a:lstStyle/>
        <a:p>
          <a:endParaRPr lang="en-US"/>
        </a:p>
      </dgm:t>
    </dgm:pt>
    <dgm:pt modelId="{FA9E78E5-B9BF-47BD-87DB-B5919EA442AC}" type="sibTrans" cxnId="{E4774A45-F20E-416F-BE97-FA73931D3078}">
      <dgm:prSet/>
      <dgm:spPr/>
      <dgm:t>
        <a:bodyPr/>
        <a:lstStyle/>
        <a:p>
          <a:endParaRPr lang="en-US"/>
        </a:p>
      </dgm:t>
    </dgm:pt>
    <dgm:pt modelId="{757FBCFD-9043-4C47-9D6B-1B6331395C55}">
      <dgm:prSet phldrT="[Text]"/>
      <dgm:spPr/>
      <dgm:t>
        <a:bodyPr/>
        <a:lstStyle/>
        <a:p>
          <a:r>
            <a:rPr lang="en-US" dirty="0" smtClean="0"/>
            <a:t>Foreground</a:t>
          </a:r>
        </a:p>
        <a:p>
          <a:r>
            <a:rPr lang="en-US" dirty="0" smtClean="0"/>
            <a:t>(Text + Graphic Elements)</a:t>
          </a:r>
          <a:endParaRPr lang="en-US" dirty="0"/>
        </a:p>
      </dgm:t>
    </dgm:pt>
    <dgm:pt modelId="{908C124B-6AF7-43C9-81D8-8B89E5853886}" type="parTrans" cxnId="{A3EB45C7-F283-41D9-B887-20E606F0479E}">
      <dgm:prSet/>
      <dgm:spPr/>
      <dgm:t>
        <a:bodyPr/>
        <a:lstStyle/>
        <a:p>
          <a:endParaRPr lang="en-US"/>
        </a:p>
      </dgm:t>
    </dgm:pt>
    <dgm:pt modelId="{EC12E83D-FE8A-4988-A2CC-2946F9CA02C7}" type="sibTrans" cxnId="{A3EB45C7-F283-41D9-B887-20E606F0479E}">
      <dgm:prSet/>
      <dgm:spPr/>
      <dgm:t>
        <a:bodyPr/>
        <a:lstStyle/>
        <a:p>
          <a:endParaRPr lang="en-US"/>
        </a:p>
      </dgm:t>
    </dgm:pt>
    <dgm:pt modelId="{3146E2F1-0864-4F46-AE04-3FB545A55758}" type="pres">
      <dgm:prSet presAssocID="{7D3CEFB9-6E82-44C4-867E-CC1ED6A5C6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2517EA-B31F-4A01-B205-489E6D00FCD7}" type="pres">
      <dgm:prSet presAssocID="{07DAE2ED-19AC-4EE1-A1E4-C9AE7E32322D}" presName="root1" presStyleCnt="0"/>
      <dgm:spPr/>
    </dgm:pt>
    <dgm:pt modelId="{E67EC5D0-B82B-43E8-89EF-38BD1D331E4F}" type="pres">
      <dgm:prSet presAssocID="{07DAE2ED-19AC-4EE1-A1E4-C9AE7E32322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04E9F-8B0C-4783-8D3A-B5AF72CD4367}" type="pres">
      <dgm:prSet presAssocID="{07DAE2ED-19AC-4EE1-A1E4-C9AE7E32322D}" presName="level2hierChild" presStyleCnt="0"/>
      <dgm:spPr/>
    </dgm:pt>
    <dgm:pt modelId="{364C1DD3-DBE7-4FF6-8C21-062D5845DE3D}" type="pres">
      <dgm:prSet presAssocID="{5C56C206-0BEF-46FF-8A82-4428DA36913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EB79F4B-7C5B-42AD-A86F-4B979613EA50}" type="pres">
      <dgm:prSet presAssocID="{5C56C206-0BEF-46FF-8A82-4428DA36913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7F4E842-0198-401D-B447-0759DDE3F62E}" type="pres">
      <dgm:prSet presAssocID="{51A99617-57A4-486B-BA21-D2F6F8F124C6}" presName="root2" presStyleCnt="0"/>
      <dgm:spPr/>
    </dgm:pt>
    <dgm:pt modelId="{E539E840-CD61-4CC3-889A-D1865DF006ED}" type="pres">
      <dgm:prSet presAssocID="{51A99617-57A4-486B-BA21-D2F6F8F124C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C5D229-1AB3-4B71-B774-DA5503C754AB}" type="pres">
      <dgm:prSet presAssocID="{51A99617-57A4-486B-BA21-D2F6F8F124C6}" presName="level3hierChild" presStyleCnt="0"/>
      <dgm:spPr/>
    </dgm:pt>
    <dgm:pt modelId="{FDCF8FED-E4ED-463A-ADDE-517E360D8FE0}" type="pres">
      <dgm:prSet presAssocID="{908C124B-6AF7-43C9-81D8-8B89E585388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3014850-E578-4C63-8233-BE07A71807B9}" type="pres">
      <dgm:prSet presAssocID="{908C124B-6AF7-43C9-81D8-8B89E585388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CF841BB-9FA3-4C7B-8B6A-4CB9A4F7F0C2}" type="pres">
      <dgm:prSet presAssocID="{757FBCFD-9043-4C47-9D6B-1B6331395C55}" presName="root2" presStyleCnt="0"/>
      <dgm:spPr/>
    </dgm:pt>
    <dgm:pt modelId="{0523A575-9092-4167-BD7E-DF09B34CDBB1}" type="pres">
      <dgm:prSet presAssocID="{757FBCFD-9043-4C47-9D6B-1B6331395C5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D9E6F-0FAA-40DC-AE78-109B0D81F5F2}" type="pres">
      <dgm:prSet presAssocID="{757FBCFD-9043-4C47-9D6B-1B6331395C55}" presName="level3hierChild" presStyleCnt="0"/>
      <dgm:spPr/>
    </dgm:pt>
  </dgm:ptLst>
  <dgm:cxnLst>
    <dgm:cxn modelId="{F10A8484-0EA0-47E9-8615-9B7A25E421EE}" srcId="{7D3CEFB9-6E82-44C4-867E-CC1ED6A5C66D}" destId="{07DAE2ED-19AC-4EE1-A1E4-C9AE7E32322D}" srcOrd="0" destOrd="0" parTransId="{7D69E53C-D80C-4EBD-BC70-D77C20F0E8B1}" sibTransId="{0BA7E58A-EB18-4C97-861B-381FB3E86CDF}"/>
    <dgm:cxn modelId="{B74ED54C-E245-4EE9-8587-7B440A79BF5E}" type="presOf" srcId="{51A99617-57A4-486B-BA21-D2F6F8F124C6}" destId="{E539E840-CD61-4CC3-889A-D1865DF006ED}" srcOrd="0" destOrd="0" presId="urn:microsoft.com/office/officeart/2005/8/layout/hierarchy2"/>
    <dgm:cxn modelId="{6160DA71-92FD-4492-A002-B5933EDB83DF}" type="presOf" srcId="{07DAE2ED-19AC-4EE1-A1E4-C9AE7E32322D}" destId="{E67EC5D0-B82B-43E8-89EF-38BD1D331E4F}" srcOrd="0" destOrd="0" presId="urn:microsoft.com/office/officeart/2005/8/layout/hierarchy2"/>
    <dgm:cxn modelId="{A9129A64-0985-4D26-8EB4-E4198C5ACD4A}" type="presOf" srcId="{5C56C206-0BEF-46FF-8A82-4428DA36913A}" destId="{7EB79F4B-7C5B-42AD-A86F-4B979613EA50}" srcOrd="1" destOrd="0" presId="urn:microsoft.com/office/officeart/2005/8/layout/hierarchy2"/>
    <dgm:cxn modelId="{6BD93C56-5FD3-49B7-A5EB-BD2AAA86CF13}" type="presOf" srcId="{908C124B-6AF7-43C9-81D8-8B89E5853886}" destId="{63014850-E578-4C63-8233-BE07A71807B9}" srcOrd="1" destOrd="0" presId="urn:microsoft.com/office/officeart/2005/8/layout/hierarchy2"/>
    <dgm:cxn modelId="{372FEBBF-7BB9-4DF8-9FB9-4C8D27E3326D}" type="presOf" srcId="{757FBCFD-9043-4C47-9D6B-1B6331395C55}" destId="{0523A575-9092-4167-BD7E-DF09B34CDBB1}" srcOrd="0" destOrd="0" presId="urn:microsoft.com/office/officeart/2005/8/layout/hierarchy2"/>
    <dgm:cxn modelId="{C58F57DB-11B4-4757-AEDA-75DBEB0C3E0F}" type="presOf" srcId="{7D3CEFB9-6E82-44C4-867E-CC1ED6A5C66D}" destId="{3146E2F1-0864-4F46-AE04-3FB545A55758}" srcOrd="0" destOrd="0" presId="urn:microsoft.com/office/officeart/2005/8/layout/hierarchy2"/>
    <dgm:cxn modelId="{F54652F3-B266-48F6-9F8D-8098CC14D480}" type="presOf" srcId="{908C124B-6AF7-43C9-81D8-8B89E5853886}" destId="{FDCF8FED-E4ED-463A-ADDE-517E360D8FE0}" srcOrd="0" destOrd="0" presId="urn:microsoft.com/office/officeart/2005/8/layout/hierarchy2"/>
    <dgm:cxn modelId="{CAEC8FAF-1352-4270-86ED-882B217641C1}" type="presOf" srcId="{5C56C206-0BEF-46FF-8A82-4428DA36913A}" destId="{364C1DD3-DBE7-4FF6-8C21-062D5845DE3D}" srcOrd="0" destOrd="0" presId="urn:microsoft.com/office/officeart/2005/8/layout/hierarchy2"/>
    <dgm:cxn modelId="{E4774A45-F20E-416F-BE97-FA73931D3078}" srcId="{07DAE2ED-19AC-4EE1-A1E4-C9AE7E32322D}" destId="{51A99617-57A4-486B-BA21-D2F6F8F124C6}" srcOrd="0" destOrd="0" parTransId="{5C56C206-0BEF-46FF-8A82-4428DA36913A}" sibTransId="{FA9E78E5-B9BF-47BD-87DB-B5919EA442AC}"/>
    <dgm:cxn modelId="{A3EB45C7-F283-41D9-B887-20E606F0479E}" srcId="{07DAE2ED-19AC-4EE1-A1E4-C9AE7E32322D}" destId="{757FBCFD-9043-4C47-9D6B-1B6331395C55}" srcOrd="1" destOrd="0" parTransId="{908C124B-6AF7-43C9-81D8-8B89E5853886}" sibTransId="{EC12E83D-FE8A-4988-A2CC-2946F9CA02C7}"/>
    <dgm:cxn modelId="{8F8ADF0F-E253-4B30-86FD-7AD4B2DA3F70}" type="presParOf" srcId="{3146E2F1-0864-4F46-AE04-3FB545A55758}" destId="{702517EA-B31F-4A01-B205-489E6D00FCD7}" srcOrd="0" destOrd="0" presId="urn:microsoft.com/office/officeart/2005/8/layout/hierarchy2"/>
    <dgm:cxn modelId="{F8042731-C979-446E-AF88-CEB26545F06F}" type="presParOf" srcId="{702517EA-B31F-4A01-B205-489E6D00FCD7}" destId="{E67EC5D0-B82B-43E8-89EF-38BD1D331E4F}" srcOrd="0" destOrd="0" presId="urn:microsoft.com/office/officeart/2005/8/layout/hierarchy2"/>
    <dgm:cxn modelId="{FB7F7014-E25D-4DDB-B15C-FB355AE95419}" type="presParOf" srcId="{702517EA-B31F-4A01-B205-489E6D00FCD7}" destId="{9EC04E9F-8B0C-4783-8D3A-B5AF72CD4367}" srcOrd="1" destOrd="0" presId="urn:microsoft.com/office/officeart/2005/8/layout/hierarchy2"/>
    <dgm:cxn modelId="{E233B4CC-985C-48BD-8658-C9F60A5817D1}" type="presParOf" srcId="{9EC04E9F-8B0C-4783-8D3A-B5AF72CD4367}" destId="{364C1DD3-DBE7-4FF6-8C21-062D5845DE3D}" srcOrd="0" destOrd="0" presId="urn:microsoft.com/office/officeart/2005/8/layout/hierarchy2"/>
    <dgm:cxn modelId="{0C9EDB88-F5BD-4BBA-B4D1-C4BE1187A495}" type="presParOf" srcId="{364C1DD3-DBE7-4FF6-8C21-062D5845DE3D}" destId="{7EB79F4B-7C5B-42AD-A86F-4B979613EA50}" srcOrd="0" destOrd="0" presId="urn:microsoft.com/office/officeart/2005/8/layout/hierarchy2"/>
    <dgm:cxn modelId="{FC7936AA-42FD-41DC-BE2D-970E71D79EE5}" type="presParOf" srcId="{9EC04E9F-8B0C-4783-8D3A-B5AF72CD4367}" destId="{C7F4E842-0198-401D-B447-0759DDE3F62E}" srcOrd="1" destOrd="0" presId="urn:microsoft.com/office/officeart/2005/8/layout/hierarchy2"/>
    <dgm:cxn modelId="{4AA25B9C-8A43-408B-B7AD-D27741621A28}" type="presParOf" srcId="{C7F4E842-0198-401D-B447-0759DDE3F62E}" destId="{E539E840-CD61-4CC3-889A-D1865DF006ED}" srcOrd="0" destOrd="0" presId="urn:microsoft.com/office/officeart/2005/8/layout/hierarchy2"/>
    <dgm:cxn modelId="{60BA8000-AA2B-487C-B801-A56AF278BA2B}" type="presParOf" srcId="{C7F4E842-0198-401D-B447-0759DDE3F62E}" destId="{05C5D229-1AB3-4B71-B774-DA5503C754AB}" srcOrd="1" destOrd="0" presId="urn:microsoft.com/office/officeart/2005/8/layout/hierarchy2"/>
    <dgm:cxn modelId="{D30110CA-FFE8-4031-83FE-960F036DF46D}" type="presParOf" srcId="{9EC04E9F-8B0C-4783-8D3A-B5AF72CD4367}" destId="{FDCF8FED-E4ED-463A-ADDE-517E360D8FE0}" srcOrd="2" destOrd="0" presId="urn:microsoft.com/office/officeart/2005/8/layout/hierarchy2"/>
    <dgm:cxn modelId="{26B6DDF1-CB10-4E72-B202-8E48BCC1A192}" type="presParOf" srcId="{FDCF8FED-E4ED-463A-ADDE-517E360D8FE0}" destId="{63014850-E578-4C63-8233-BE07A71807B9}" srcOrd="0" destOrd="0" presId="urn:microsoft.com/office/officeart/2005/8/layout/hierarchy2"/>
    <dgm:cxn modelId="{AD255A7D-8319-4977-9C2D-8D8839DB705E}" type="presParOf" srcId="{9EC04E9F-8B0C-4783-8D3A-B5AF72CD4367}" destId="{6CF841BB-9FA3-4C7B-8B6A-4CB9A4F7F0C2}" srcOrd="3" destOrd="0" presId="urn:microsoft.com/office/officeart/2005/8/layout/hierarchy2"/>
    <dgm:cxn modelId="{281B84D2-4654-4BB7-8BC6-655965BF2AF8}" type="presParOf" srcId="{6CF841BB-9FA3-4C7B-8B6A-4CB9A4F7F0C2}" destId="{0523A575-9092-4167-BD7E-DF09B34CDBB1}" srcOrd="0" destOrd="0" presId="urn:microsoft.com/office/officeart/2005/8/layout/hierarchy2"/>
    <dgm:cxn modelId="{E64AC814-5CB7-4737-935A-68FAF2B8D3F2}" type="presParOf" srcId="{6CF841BB-9FA3-4C7B-8B6A-4CB9A4F7F0C2}" destId="{462D9E6F-0FAA-40DC-AE78-109B0D81F5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B516A-F238-4613-B6E8-4E737470593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31BB8-97C5-4E99-9EBB-C918C96EE5BC}">
      <dgm:prSet phldrT="[Text]" custT="1"/>
      <dgm:spPr/>
      <dgm:t>
        <a:bodyPr/>
        <a:lstStyle/>
        <a:p>
          <a:r>
            <a:rPr lang="en-US" sz="3000" dirty="0" smtClean="0"/>
            <a:t>Functional Artwork</a:t>
          </a:r>
          <a:endParaRPr lang="en-US" sz="3000" dirty="0"/>
        </a:p>
      </dgm:t>
    </dgm:pt>
    <dgm:pt modelId="{5947E317-88E0-4D24-A064-D46672B1C909}" type="parTrans" cxnId="{D6C4B06D-1C21-477B-AA20-6BFD25636736}">
      <dgm:prSet/>
      <dgm:spPr/>
      <dgm:t>
        <a:bodyPr/>
        <a:lstStyle/>
        <a:p>
          <a:endParaRPr lang="en-US"/>
        </a:p>
      </dgm:t>
    </dgm:pt>
    <dgm:pt modelId="{9886A0FC-7040-4C01-8C91-0BA094CF09C7}" type="sibTrans" cxnId="{D6C4B06D-1C21-477B-AA20-6BFD25636736}">
      <dgm:prSet/>
      <dgm:spPr/>
      <dgm:t>
        <a:bodyPr/>
        <a:lstStyle/>
        <a:p>
          <a:endParaRPr lang="en-US"/>
        </a:p>
      </dgm:t>
    </dgm:pt>
    <dgm:pt modelId="{74290EC9-6F0E-46D9-9071-BD1200A4CFA2}">
      <dgm:prSet phldrT="[Text]"/>
      <dgm:spPr/>
      <dgm:t>
        <a:bodyPr/>
        <a:lstStyle/>
        <a:p>
          <a:r>
            <a:rPr lang="en-US" dirty="0" smtClean="0"/>
            <a:t>Images that are part of your message.</a:t>
          </a:r>
          <a:endParaRPr lang="en-US" dirty="0"/>
        </a:p>
      </dgm:t>
    </dgm:pt>
    <dgm:pt modelId="{5A3C4115-3DC7-4A6C-A686-C60F712B83C1}" type="parTrans" cxnId="{99FDA77C-A6F3-4FA1-BC77-F0DB62917BA0}">
      <dgm:prSet/>
      <dgm:spPr/>
      <dgm:t>
        <a:bodyPr/>
        <a:lstStyle/>
        <a:p>
          <a:endParaRPr lang="en-US"/>
        </a:p>
      </dgm:t>
    </dgm:pt>
    <dgm:pt modelId="{1480A2DA-B613-44C3-BF61-DB871DE1D3F9}" type="sibTrans" cxnId="{99FDA77C-A6F3-4FA1-BC77-F0DB62917BA0}">
      <dgm:prSet/>
      <dgm:spPr/>
      <dgm:t>
        <a:bodyPr/>
        <a:lstStyle/>
        <a:p>
          <a:endParaRPr lang="en-US"/>
        </a:p>
      </dgm:t>
    </dgm:pt>
    <dgm:pt modelId="{8078497E-642B-475A-B795-5E52FEA4D89E}" type="pres">
      <dgm:prSet presAssocID="{53FB516A-F238-4613-B6E8-4E73747059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7D3BA7-91E5-40B9-8224-0A5619420C89}" type="pres">
      <dgm:prSet presAssocID="{4BB31BB8-97C5-4E99-9EBB-C918C96EE5BC}" presName="root1" presStyleCnt="0"/>
      <dgm:spPr/>
    </dgm:pt>
    <dgm:pt modelId="{E738CE63-578F-4B7C-A9D3-C0C8E3C8843B}" type="pres">
      <dgm:prSet presAssocID="{4BB31BB8-97C5-4E99-9EBB-C918C96EE5B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45A3E-BE0D-41BC-AF98-B2FA7D4E1F02}" type="pres">
      <dgm:prSet presAssocID="{4BB31BB8-97C5-4E99-9EBB-C918C96EE5BC}" presName="level2hierChild" presStyleCnt="0"/>
      <dgm:spPr/>
    </dgm:pt>
    <dgm:pt modelId="{54FED2C7-3472-47AC-8694-25F856065268}" type="pres">
      <dgm:prSet presAssocID="{5A3C4115-3DC7-4A6C-A686-C60F712B83C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D93AE5D3-7EE7-41D4-A09A-ED649014C9F7}" type="pres">
      <dgm:prSet presAssocID="{5A3C4115-3DC7-4A6C-A686-C60F712B8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437213C-1A5C-413E-B149-AA2DC72550A8}" type="pres">
      <dgm:prSet presAssocID="{74290EC9-6F0E-46D9-9071-BD1200A4CFA2}" presName="root2" presStyleCnt="0"/>
      <dgm:spPr/>
    </dgm:pt>
    <dgm:pt modelId="{0E1823D3-465C-4511-9F37-0141F9F9A947}" type="pres">
      <dgm:prSet presAssocID="{74290EC9-6F0E-46D9-9071-BD1200A4CFA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0F3C5E-A49B-446C-86CD-591EC3DA733A}" type="pres">
      <dgm:prSet presAssocID="{74290EC9-6F0E-46D9-9071-BD1200A4CFA2}" presName="level3hierChild" presStyleCnt="0"/>
      <dgm:spPr/>
    </dgm:pt>
  </dgm:ptLst>
  <dgm:cxnLst>
    <dgm:cxn modelId="{F96343BC-EA4C-4619-A094-81FAD326BB10}" type="presOf" srcId="{74290EC9-6F0E-46D9-9071-BD1200A4CFA2}" destId="{0E1823D3-465C-4511-9F37-0141F9F9A947}" srcOrd="0" destOrd="0" presId="urn:microsoft.com/office/officeart/2005/8/layout/hierarchy2"/>
    <dgm:cxn modelId="{99FDA77C-A6F3-4FA1-BC77-F0DB62917BA0}" srcId="{4BB31BB8-97C5-4E99-9EBB-C918C96EE5BC}" destId="{74290EC9-6F0E-46D9-9071-BD1200A4CFA2}" srcOrd="0" destOrd="0" parTransId="{5A3C4115-3DC7-4A6C-A686-C60F712B83C1}" sibTransId="{1480A2DA-B613-44C3-BF61-DB871DE1D3F9}"/>
    <dgm:cxn modelId="{EC97708B-3928-4A7D-9B05-D8B21B6E2EFC}" type="presOf" srcId="{53FB516A-F238-4613-B6E8-4E7374705938}" destId="{8078497E-642B-475A-B795-5E52FEA4D89E}" srcOrd="0" destOrd="0" presId="urn:microsoft.com/office/officeart/2005/8/layout/hierarchy2"/>
    <dgm:cxn modelId="{1FDB1314-4B8A-41D6-8B61-ECD37552C0F4}" type="presOf" srcId="{5A3C4115-3DC7-4A6C-A686-C60F712B83C1}" destId="{D93AE5D3-7EE7-41D4-A09A-ED649014C9F7}" srcOrd="1" destOrd="0" presId="urn:microsoft.com/office/officeart/2005/8/layout/hierarchy2"/>
    <dgm:cxn modelId="{6EB0192A-1F4F-4665-98F7-27F5FDE4E299}" type="presOf" srcId="{4BB31BB8-97C5-4E99-9EBB-C918C96EE5BC}" destId="{E738CE63-578F-4B7C-A9D3-C0C8E3C8843B}" srcOrd="0" destOrd="0" presId="urn:microsoft.com/office/officeart/2005/8/layout/hierarchy2"/>
    <dgm:cxn modelId="{9FAF7753-FDED-4889-99C9-BCB20115E9C5}" type="presOf" srcId="{5A3C4115-3DC7-4A6C-A686-C60F712B83C1}" destId="{54FED2C7-3472-47AC-8694-25F856065268}" srcOrd="0" destOrd="0" presId="urn:microsoft.com/office/officeart/2005/8/layout/hierarchy2"/>
    <dgm:cxn modelId="{D6C4B06D-1C21-477B-AA20-6BFD25636736}" srcId="{53FB516A-F238-4613-B6E8-4E7374705938}" destId="{4BB31BB8-97C5-4E99-9EBB-C918C96EE5BC}" srcOrd="0" destOrd="0" parTransId="{5947E317-88E0-4D24-A064-D46672B1C909}" sibTransId="{9886A0FC-7040-4C01-8C91-0BA094CF09C7}"/>
    <dgm:cxn modelId="{3D08B862-FE6F-43D2-8732-2CAD80B5B843}" type="presParOf" srcId="{8078497E-642B-475A-B795-5E52FEA4D89E}" destId="{E37D3BA7-91E5-40B9-8224-0A5619420C89}" srcOrd="0" destOrd="0" presId="urn:microsoft.com/office/officeart/2005/8/layout/hierarchy2"/>
    <dgm:cxn modelId="{FF7D4D47-214E-4794-947B-4A6B11BBE4E6}" type="presParOf" srcId="{E37D3BA7-91E5-40B9-8224-0A5619420C89}" destId="{E738CE63-578F-4B7C-A9D3-C0C8E3C8843B}" srcOrd="0" destOrd="0" presId="urn:microsoft.com/office/officeart/2005/8/layout/hierarchy2"/>
    <dgm:cxn modelId="{3B27E2FE-5F44-4577-89D9-89495089C5D7}" type="presParOf" srcId="{E37D3BA7-91E5-40B9-8224-0A5619420C89}" destId="{56645A3E-BE0D-41BC-AF98-B2FA7D4E1F02}" srcOrd="1" destOrd="0" presId="urn:microsoft.com/office/officeart/2005/8/layout/hierarchy2"/>
    <dgm:cxn modelId="{FF2200C4-BC85-4997-95BA-4E8F816957B1}" type="presParOf" srcId="{56645A3E-BE0D-41BC-AF98-B2FA7D4E1F02}" destId="{54FED2C7-3472-47AC-8694-25F856065268}" srcOrd="0" destOrd="0" presId="urn:microsoft.com/office/officeart/2005/8/layout/hierarchy2"/>
    <dgm:cxn modelId="{C88D5CD3-859C-4AE2-9E6E-180C28CBABEC}" type="presParOf" srcId="{54FED2C7-3472-47AC-8694-25F856065268}" destId="{D93AE5D3-7EE7-41D4-A09A-ED649014C9F7}" srcOrd="0" destOrd="0" presId="urn:microsoft.com/office/officeart/2005/8/layout/hierarchy2"/>
    <dgm:cxn modelId="{97F076D9-31D2-4D45-A080-A2994294E44B}" type="presParOf" srcId="{56645A3E-BE0D-41BC-AF98-B2FA7D4E1F02}" destId="{E437213C-1A5C-413E-B149-AA2DC72550A8}" srcOrd="1" destOrd="0" presId="urn:microsoft.com/office/officeart/2005/8/layout/hierarchy2"/>
    <dgm:cxn modelId="{B0B3FD78-B29F-4910-A83E-CBE76626D21E}" type="presParOf" srcId="{E437213C-1A5C-413E-B149-AA2DC72550A8}" destId="{0E1823D3-465C-4511-9F37-0141F9F9A947}" srcOrd="0" destOrd="0" presId="urn:microsoft.com/office/officeart/2005/8/layout/hierarchy2"/>
    <dgm:cxn modelId="{CD1A80B3-5A54-48EB-B942-3566C56E9326}" type="presParOf" srcId="{E437213C-1A5C-413E-B149-AA2DC72550A8}" destId="{2F0F3C5E-A49B-446C-86CD-591EC3DA73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B9867E-D876-4253-A451-7C2A34C8D2D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18BE6-ADD0-4259-A2A7-64401C82787B}">
      <dgm:prSet phldrT="[Text]" custT="1"/>
      <dgm:spPr/>
      <dgm:t>
        <a:bodyPr/>
        <a:lstStyle/>
        <a:p>
          <a:r>
            <a:rPr lang="en-US" sz="3000" dirty="0" smtClean="0"/>
            <a:t>Decorative Artwork</a:t>
          </a:r>
          <a:endParaRPr lang="en-US" sz="3000" dirty="0"/>
        </a:p>
      </dgm:t>
    </dgm:pt>
    <dgm:pt modelId="{9D5B453B-6C54-46C4-B032-D37E9CC17B55}" type="parTrans" cxnId="{020155B8-2EED-433A-B154-9C73CAF45DD8}">
      <dgm:prSet/>
      <dgm:spPr/>
      <dgm:t>
        <a:bodyPr/>
        <a:lstStyle/>
        <a:p>
          <a:endParaRPr lang="en-US"/>
        </a:p>
      </dgm:t>
    </dgm:pt>
    <dgm:pt modelId="{2A6EF986-840B-464E-8535-9A750E8B7717}" type="sibTrans" cxnId="{020155B8-2EED-433A-B154-9C73CAF45DD8}">
      <dgm:prSet/>
      <dgm:spPr/>
      <dgm:t>
        <a:bodyPr/>
        <a:lstStyle/>
        <a:p>
          <a:endParaRPr lang="en-US"/>
        </a:p>
      </dgm:t>
    </dgm:pt>
    <dgm:pt modelId="{13FD542A-F483-4ECA-8416-B66933E74489}">
      <dgm:prSet phldrT="[Text]" custT="1"/>
      <dgm:spPr/>
      <dgm:t>
        <a:bodyPr/>
        <a:lstStyle/>
        <a:p>
          <a:r>
            <a:rPr lang="en-US" sz="2600" dirty="0" smtClean="0"/>
            <a:t>Does not deliver textual information.</a:t>
          </a:r>
          <a:endParaRPr lang="en-US" sz="2600" dirty="0"/>
        </a:p>
      </dgm:t>
    </dgm:pt>
    <dgm:pt modelId="{6224EDEF-39F6-4144-9235-E705700019A0}" type="parTrans" cxnId="{3A193CA8-9CA4-484E-9E09-079B84A9ED00}">
      <dgm:prSet/>
      <dgm:spPr/>
      <dgm:t>
        <a:bodyPr/>
        <a:lstStyle/>
        <a:p>
          <a:endParaRPr lang="en-US"/>
        </a:p>
      </dgm:t>
    </dgm:pt>
    <dgm:pt modelId="{26774F48-5195-4B4E-A0F5-C4A28EED735F}" type="sibTrans" cxnId="{3A193CA8-9CA4-484E-9E09-079B84A9ED00}">
      <dgm:prSet/>
      <dgm:spPr/>
      <dgm:t>
        <a:bodyPr/>
        <a:lstStyle/>
        <a:p>
          <a:endParaRPr lang="en-US"/>
        </a:p>
      </dgm:t>
    </dgm:pt>
    <dgm:pt modelId="{17BCA5F0-A899-478C-9109-17E154354A60}">
      <dgm:prSet phldrT="[Text]" custT="1"/>
      <dgm:spPr/>
      <dgm:t>
        <a:bodyPr/>
        <a:lstStyle/>
        <a:p>
          <a:r>
            <a:rPr lang="en-US" sz="2600" dirty="0" smtClean="0"/>
            <a:t>May or may not be helpful. </a:t>
          </a:r>
        </a:p>
        <a:p>
          <a:r>
            <a:rPr lang="en-US" sz="2600" dirty="0" smtClean="0"/>
            <a:t>Diverts attention, least important, often causes trouble.</a:t>
          </a:r>
          <a:endParaRPr lang="en-US" sz="2600" dirty="0"/>
        </a:p>
      </dgm:t>
    </dgm:pt>
    <dgm:pt modelId="{84E4C8D4-C85F-439F-901F-D23BE5CCF05E}" type="parTrans" cxnId="{C7ACDBDC-CD32-419F-8460-FBEBF535AAD9}">
      <dgm:prSet/>
      <dgm:spPr/>
      <dgm:t>
        <a:bodyPr/>
        <a:lstStyle/>
        <a:p>
          <a:endParaRPr lang="en-US"/>
        </a:p>
      </dgm:t>
    </dgm:pt>
    <dgm:pt modelId="{99724632-41FD-4915-B25A-8A749724F282}" type="sibTrans" cxnId="{C7ACDBDC-CD32-419F-8460-FBEBF535AAD9}">
      <dgm:prSet/>
      <dgm:spPr/>
      <dgm:t>
        <a:bodyPr/>
        <a:lstStyle/>
        <a:p>
          <a:endParaRPr lang="en-US"/>
        </a:p>
      </dgm:t>
    </dgm:pt>
    <dgm:pt modelId="{A0857C99-8069-4D50-861B-1EC2A49B178D}" type="pres">
      <dgm:prSet presAssocID="{FCB9867E-D876-4253-A451-7C2A34C8D2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706A5-C505-4F30-9AB2-8E048D6A9F78}" type="pres">
      <dgm:prSet presAssocID="{1DF18BE6-ADD0-4259-A2A7-64401C82787B}" presName="root1" presStyleCnt="0"/>
      <dgm:spPr/>
    </dgm:pt>
    <dgm:pt modelId="{46D631E2-4F1E-4E76-AAFF-9D49C80BD3F8}" type="pres">
      <dgm:prSet presAssocID="{1DF18BE6-ADD0-4259-A2A7-64401C82787B}" presName="LevelOneTextNode" presStyleLbl="node0" presStyleIdx="0" presStyleCnt="1" custScaleX="74076" custScaleY="792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81F20-9317-475B-9FF6-B1952E6AEEE7}" type="pres">
      <dgm:prSet presAssocID="{1DF18BE6-ADD0-4259-A2A7-64401C82787B}" presName="level2hierChild" presStyleCnt="0"/>
      <dgm:spPr/>
    </dgm:pt>
    <dgm:pt modelId="{9B68280B-D4C4-4278-AB42-A1D819C4585E}" type="pres">
      <dgm:prSet presAssocID="{6224EDEF-39F6-4144-9235-E705700019A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D469E85-C4AB-42F5-BDAB-77D2D826B3C7}" type="pres">
      <dgm:prSet presAssocID="{6224EDEF-39F6-4144-9235-E705700019A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CA0F2D9-1A1B-4CFB-843D-61D5BBEDA161}" type="pres">
      <dgm:prSet presAssocID="{13FD542A-F483-4ECA-8416-B66933E74489}" presName="root2" presStyleCnt="0"/>
      <dgm:spPr/>
    </dgm:pt>
    <dgm:pt modelId="{B49D7F5A-431F-4DA4-9910-35708A24B7BD}" type="pres">
      <dgm:prSet presAssocID="{13FD542A-F483-4ECA-8416-B66933E74489}" presName="LevelTwoTextNode" presStyleLbl="node2" presStyleIdx="0" presStyleCnt="2" custScaleY="522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7DC58-7E56-4BE0-AA86-9E3B3AC51B0E}" type="pres">
      <dgm:prSet presAssocID="{13FD542A-F483-4ECA-8416-B66933E74489}" presName="level3hierChild" presStyleCnt="0"/>
      <dgm:spPr/>
    </dgm:pt>
    <dgm:pt modelId="{A620BBEC-ED67-44F4-917A-A13A4E2D5AAC}" type="pres">
      <dgm:prSet presAssocID="{84E4C8D4-C85F-439F-901F-D23BE5CCF05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788C81-9F02-4E50-943E-0F4A6E54515B}" type="pres">
      <dgm:prSet presAssocID="{84E4C8D4-C85F-439F-901F-D23BE5CCF05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A6B081A-C6B9-4E0F-84BE-5D261C97B459}" type="pres">
      <dgm:prSet presAssocID="{17BCA5F0-A899-478C-9109-17E154354A60}" presName="root2" presStyleCnt="0"/>
      <dgm:spPr/>
    </dgm:pt>
    <dgm:pt modelId="{0A3D39FC-C9FF-4086-81A8-B11C6D6E4120}" type="pres">
      <dgm:prSet presAssocID="{17BCA5F0-A899-478C-9109-17E154354A60}" presName="LevelTwoTextNode" presStyleLbl="node2" presStyleIdx="1" presStyleCnt="2" custScaleY="115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1D271-2E4B-4A78-91B2-5B78318ADF4A}" type="pres">
      <dgm:prSet presAssocID="{17BCA5F0-A899-478C-9109-17E154354A60}" presName="level3hierChild" presStyleCnt="0"/>
      <dgm:spPr/>
    </dgm:pt>
  </dgm:ptLst>
  <dgm:cxnLst>
    <dgm:cxn modelId="{B2E74C8A-ADD1-4E28-A906-BE877484C2EA}" type="presOf" srcId="{6224EDEF-39F6-4144-9235-E705700019A0}" destId="{9B68280B-D4C4-4278-AB42-A1D819C4585E}" srcOrd="0" destOrd="0" presId="urn:microsoft.com/office/officeart/2005/8/layout/hierarchy2"/>
    <dgm:cxn modelId="{020155B8-2EED-433A-B154-9C73CAF45DD8}" srcId="{FCB9867E-D876-4253-A451-7C2A34C8D2D2}" destId="{1DF18BE6-ADD0-4259-A2A7-64401C82787B}" srcOrd="0" destOrd="0" parTransId="{9D5B453B-6C54-46C4-B032-D37E9CC17B55}" sibTransId="{2A6EF986-840B-464E-8535-9A750E8B7717}"/>
    <dgm:cxn modelId="{6E29D26B-22AA-4302-84A3-006E05379F03}" type="presOf" srcId="{17BCA5F0-A899-478C-9109-17E154354A60}" destId="{0A3D39FC-C9FF-4086-81A8-B11C6D6E4120}" srcOrd="0" destOrd="0" presId="urn:microsoft.com/office/officeart/2005/8/layout/hierarchy2"/>
    <dgm:cxn modelId="{3977526D-2EE1-4728-B6B8-C66BAC93F013}" type="presOf" srcId="{1DF18BE6-ADD0-4259-A2A7-64401C82787B}" destId="{46D631E2-4F1E-4E76-AAFF-9D49C80BD3F8}" srcOrd="0" destOrd="0" presId="urn:microsoft.com/office/officeart/2005/8/layout/hierarchy2"/>
    <dgm:cxn modelId="{7B32C0ED-5120-467F-BD4F-004952F7BD6E}" type="presOf" srcId="{13FD542A-F483-4ECA-8416-B66933E74489}" destId="{B49D7F5A-431F-4DA4-9910-35708A24B7BD}" srcOrd="0" destOrd="0" presId="urn:microsoft.com/office/officeart/2005/8/layout/hierarchy2"/>
    <dgm:cxn modelId="{737A9BCD-FA64-45B6-8F2E-F2C80725CF5E}" type="presOf" srcId="{6224EDEF-39F6-4144-9235-E705700019A0}" destId="{BD469E85-C4AB-42F5-BDAB-77D2D826B3C7}" srcOrd="1" destOrd="0" presId="urn:microsoft.com/office/officeart/2005/8/layout/hierarchy2"/>
    <dgm:cxn modelId="{3A193CA8-9CA4-484E-9E09-079B84A9ED00}" srcId="{1DF18BE6-ADD0-4259-A2A7-64401C82787B}" destId="{13FD542A-F483-4ECA-8416-B66933E74489}" srcOrd="0" destOrd="0" parTransId="{6224EDEF-39F6-4144-9235-E705700019A0}" sibTransId="{26774F48-5195-4B4E-A0F5-C4A28EED735F}"/>
    <dgm:cxn modelId="{3EEB76D2-471E-461C-9F48-A82B5958142B}" type="presOf" srcId="{84E4C8D4-C85F-439F-901F-D23BE5CCF05E}" destId="{A620BBEC-ED67-44F4-917A-A13A4E2D5AAC}" srcOrd="0" destOrd="0" presId="urn:microsoft.com/office/officeart/2005/8/layout/hierarchy2"/>
    <dgm:cxn modelId="{9AA6EE58-1A63-45F5-A986-E3E9B6761487}" type="presOf" srcId="{FCB9867E-D876-4253-A451-7C2A34C8D2D2}" destId="{A0857C99-8069-4D50-861B-1EC2A49B178D}" srcOrd="0" destOrd="0" presId="urn:microsoft.com/office/officeart/2005/8/layout/hierarchy2"/>
    <dgm:cxn modelId="{67CE13A1-D271-4D3B-A0EE-2C929269CD7D}" type="presOf" srcId="{84E4C8D4-C85F-439F-901F-D23BE5CCF05E}" destId="{97788C81-9F02-4E50-943E-0F4A6E54515B}" srcOrd="1" destOrd="0" presId="urn:microsoft.com/office/officeart/2005/8/layout/hierarchy2"/>
    <dgm:cxn modelId="{C7ACDBDC-CD32-419F-8460-FBEBF535AAD9}" srcId="{1DF18BE6-ADD0-4259-A2A7-64401C82787B}" destId="{17BCA5F0-A899-478C-9109-17E154354A60}" srcOrd="1" destOrd="0" parTransId="{84E4C8D4-C85F-439F-901F-D23BE5CCF05E}" sibTransId="{99724632-41FD-4915-B25A-8A749724F282}"/>
    <dgm:cxn modelId="{32BDD1D9-8C81-488A-8CAE-9A975C222F42}" type="presParOf" srcId="{A0857C99-8069-4D50-861B-1EC2A49B178D}" destId="{59E706A5-C505-4F30-9AB2-8E048D6A9F78}" srcOrd="0" destOrd="0" presId="urn:microsoft.com/office/officeart/2005/8/layout/hierarchy2"/>
    <dgm:cxn modelId="{1EDB3984-5EBC-4071-AE6E-4E8645F46300}" type="presParOf" srcId="{59E706A5-C505-4F30-9AB2-8E048D6A9F78}" destId="{46D631E2-4F1E-4E76-AAFF-9D49C80BD3F8}" srcOrd="0" destOrd="0" presId="urn:microsoft.com/office/officeart/2005/8/layout/hierarchy2"/>
    <dgm:cxn modelId="{83891740-B349-4040-96C5-E6A5DC31AEFF}" type="presParOf" srcId="{59E706A5-C505-4F30-9AB2-8E048D6A9F78}" destId="{9D881F20-9317-475B-9FF6-B1952E6AEEE7}" srcOrd="1" destOrd="0" presId="urn:microsoft.com/office/officeart/2005/8/layout/hierarchy2"/>
    <dgm:cxn modelId="{826A40CD-0D5C-4B84-AD74-BA4B2BDC496A}" type="presParOf" srcId="{9D881F20-9317-475B-9FF6-B1952E6AEEE7}" destId="{9B68280B-D4C4-4278-AB42-A1D819C4585E}" srcOrd="0" destOrd="0" presId="urn:microsoft.com/office/officeart/2005/8/layout/hierarchy2"/>
    <dgm:cxn modelId="{2C031B9E-16EC-46F5-9C31-5C0DB91C7AB3}" type="presParOf" srcId="{9B68280B-D4C4-4278-AB42-A1D819C4585E}" destId="{BD469E85-C4AB-42F5-BDAB-77D2D826B3C7}" srcOrd="0" destOrd="0" presId="urn:microsoft.com/office/officeart/2005/8/layout/hierarchy2"/>
    <dgm:cxn modelId="{0902BE59-E815-48B9-8F94-1BB5DC697CCD}" type="presParOf" srcId="{9D881F20-9317-475B-9FF6-B1952E6AEEE7}" destId="{FCA0F2D9-1A1B-4CFB-843D-61D5BBEDA161}" srcOrd="1" destOrd="0" presId="urn:microsoft.com/office/officeart/2005/8/layout/hierarchy2"/>
    <dgm:cxn modelId="{1E8CAC2B-0072-4456-89FC-3152D8BB02AF}" type="presParOf" srcId="{FCA0F2D9-1A1B-4CFB-843D-61D5BBEDA161}" destId="{B49D7F5A-431F-4DA4-9910-35708A24B7BD}" srcOrd="0" destOrd="0" presId="urn:microsoft.com/office/officeart/2005/8/layout/hierarchy2"/>
    <dgm:cxn modelId="{F9CCBEB7-E41A-4B1C-ACF6-50B3E0AE86A0}" type="presParOf" srcId="{FCA0F2D9-1A1B-4CFB-843D-61D5BBEDA161}" destId="{8B27DC58-7E56-4BE0-AA86-9E3B3AC51B0E}" srcOrd="1" destOrd="0" presId="urn:microsoft.com/office/officeart/2005/8/layout/hierarchy2"/>
    <dgm:cxn modelId="{7372CF89-F612-46BD-9EF3-0B2CCBF1B8A4}" type="presParOf" srcId="{9D881F20-9317-475B-9FF6-B1952E6AEEE7}" destId="{A620BBEC-ED67-44F4-917A-A13A4E2D5AAC}" srcOrd="2" destOrd="0" presId="urn:microsoft.com/office/officeart/2005/8/layout/hierarchy2"/>
    <dgm:cxn modelId="{10EF4A9E-D055-4C2D-B08D-1475AD4CDA41}" type="presParOf" srcId="{A620BBEC-ED67-44F4-917A-A13A4E2D5AAC}" destId="{97788C81-9F02-4E50-943E-0F4A6E54515B}" srcOrd="0" destOrd="0" presId="urn:microsoft.com/office/officeart/2005/8/layout/hierarchy2"/>
    <dgm:cxn modelId="{739235DE-2727-4C77-AF30-FC23ED23E8FA}" type="presParOf" srcId="{9D881F20-9317-475B-9FF6-B1952E6AEEE7}" destId="{2A6B081A-C6B9-4E0F-84BE-5D261C97B459}" srcOrd="3" destOrd="0" presId="urn:microsoft.com/office/officeart/2005/8/layout/hierarchy2"/>
    <dgm:cxn modelId="{8B10BDAD-50CD-45DD-B3A1-7DB1CFEDCF4A}" type="presParOf" srcId="{2A6B081A-C6B9-4E0F-84BE-5D261C97B459}" destId="{0A3D39FC-C9FF-4086-81A8-B11C6D6E4120}" srcOrd="0" destOrd="0" presId="urn:microsoft.com/office/officeart/2005/8/layout/hierarchy2"/>
    <dgm:cxn modelId="{95DEFCB1-2DA4-455C-A4A6-7DDE185A328A}" type="presParOf" srcId="{2A6B081A-C6B9-4E0F-84BE-5D261C97B459}" destId="{FC61D271-2E4B-4A78-91B2-5B78318ADF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FEDA1-30C8-4082-AF44-AA079722CF3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9982-DB71-4604-914E-2B1D7FD1752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AA1CF35-5B8A-4AB6-BA83-015F423B060D}" type="parTrans" cxnId="{53F6DFF9-4074-453E-87F2-1B2A401EF88B}">
      <dgm:prSet/>
      <dgm:spPr/>
      <dgm:t>
        <a:bodyPr/>
        <a:lstStyle/>
        <a:p>
          <a:endParaRPr lang="en-US"/>
        </a:p>
      </dgm:t>
    </dgm:pt>
    <dgm:pt modelId="{C576C410-0CC1-4EBA-A1B0-807426C5A9EF}" type="sibTrans" cxnId="{53F6DFF9-4074-453E-87F2-1B2A401EF88B}">
      <dgm:prSet/>
      <dgm:spPr/>
      <dgm:t>
        <a:bodyPr/>
        <a:lstStyle/>
        <a:p>
          <a:endParaRPr lang="en-US"/>
        </a:p>
      </dgm:t>
    </dgm:pt>
    <dgm:pt modelId="{11726178-18DF-495C-B8E9-44A6AF5F04FA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1446B2A-78B4-43E1-ADFD-7B90F765B205}" type="parTrans" cxnId="{51EBFEA7-EDBB-403D-BA0C-3FCC8AA7F517}">
      <dgm:prSet/>
      <dgm:spPr/>
      <dgm:t>
        <a:bodyPr/>
        <a:lstStyle/>
        <a:p>
          <a:endParaRPr lang="en-US"/>
        </a:p>
      </dgm:t>
    </dgm:pt>
    <dgm:pt modelId="{4688334C-BE96-43A1-8FC8-E7D45C60FFAA}" type="sibTrans" cxnId="{51EBFEA7-EDBB-403D-BA0C-3FCC8AA7F517}">
      <dgm:prSet/>
      <dgm:spPr/>
      <dgm:t>
        <a:bodyPr/>
        <a:lstStyle/>
        <a:p>
          <a:endParaRPr lang="en-US"/>
        </a:p>
      </dgm:t>
    </dgm:pt>
    <dgm:pt modelId="{412E1B17-BC05-48B2-94BB-1BDD90D51A9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2D68876D-33FD-4D06-B198-FBF642E4B70F}" type="parTrans" cxnId="{98F3F85B-65F1-42B0-8AD0-B3E580E80DD9}">
      <dgm:prSet/>
      <dgm:spPr/>
      <dgm:t>
        <a:bodyPr/>
        <a:lstStyle/>
        <a:p>
          <a:endParaRPr lang="en-US"/>
        </a:p>
      </dgm:t>
    </dgm:pt>
    <dgm:pt modelId="{8ACD1437-D93D-4070-ACAD-5BD4C3A90448}" type="sibTrans" cxnId="{98F3F85B-65F1-42B0-8AD0-B3E580E80DD9}">
      <dgm:prSet/>
      <dgm:spPr/>
      <dgm:t>
        <a:bodyPr/>
        <a:lstStyle/>
        <a:p>
          <a:endParaRPr lang="en-US"/>
        </a:p>
      </dgm:t>
    </dgm:pt>
    <dgm:pt modelId="{44E0EA61-3237-4111-9294-256F30B9A79E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0AAC4729-381C-4D42-B213-8DAAAA096242}" type="parTrans" cxnId="{EE45E824-294D-4038-AFA1-9496F0642D0E}">
      <dgm:prSet/>
      <dgm:spPr/>
      <dgm:t>
        <a:bodyPr/>
        <a:lstStyle/>
        <a:p>
          <a:endParaRPr lang="en-US"/>
        </a:p>
      </dgm:t>
    </dgm:pt>
    <dgm:pt modelId="{1CD2370D-5E19-49D1-AA57-BD1A7ADEBCA8}" type="sibTrans" cxnId="{EE45E824-294D-4038-AFA1-9496F0642D0E}">
      <dgm:prSet/>
      <dgm:spPr/>
      <dgm:t>
        <a:bodyPr/>
        <a:lstStyle/>
        <a:p>
          <a:endParaRPr lang="en-US"/>
        </a:p>
      </dgm:t>
    </dgm:pt>
    <dgm:pt modelId="{8884407C-2C5A-40C7-AB83-861580904419}" type="pres">
      <dgm:prSet presAssocID="{350FEDA1-30C8-4082-AF44-AA079722CF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5CFEC-38B4-414C-8CD9-FBCBC6C5BE93}" type="pres">
      <dgm:prSet presAssocID="{E2039982-DB71-4604-914E-2B1D7FD175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9A03-EEC3-4EC4-A1BC-40EDF60C2DC9}" type="pres">
      <dgm:prSet presAssocID="{C576C410-0CC1-4EBA-A1B0-807426C5A9E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E662823-197A-4586-A83C-174AF77F6BDB}" type="pres">
      <dgm:prSet presAssocID="{C576C410-0CC1-4EBA-A1B0-807426C5A9E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7BBC0B1-A262-4A15-AADD-13D159FD96B7}" type="pres">
      <dgm:prSet presAssocID="{11726178-18DF-495C-B8E9-44A6AF5F04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64590-22E5-476E-8132-009C9E8099A5}" type="pres">
      <dgm:prSet presAssocID="{4688334C-BE96-43A1-8FC8-E7D45C60FF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30E1DE0-9F64-4329-905F-F4DB6C6616AA}" type="pres">
      <dgm:prSet presAssocID="{4688334C-BE96-43A1-8FC8-E7D45C60FF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8228129-3412-403A-90C6-2FEF85053F2F}" type="pres">
      <dgm:prSet presAssocID="{412E1B17-BC05-48B2-94BB-1BDD90D51A9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A5D99-DFE8-4650-A679-F40FB0F6BD87}" type="pres">
      <dgm:prSet presAssocID="{8ACD1437-D93D-4070-ACAD-5BD4C3A9044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10A77DF-F745-4C99-859D-8041463F5D92}" type="pres">
      <dgm:prSet presAssocID="{8ACD1437-D93D-4070-ACAD-5BD4C3A9044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88F85B3-BF28-4590-AB14-762898052127}" type="pres">
      <dgm:prSet presAssocID="{44E0EA61-3237-4111-9294-256F30B9A7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0480-7EC8-4928-A23B-CE3C5426A221}" type="pres">
      <dgm:prSet presAssocID="{1CD2370D-5E19-49D1-AA57-BD1A7ADEBCA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C93210C-4453-4605-8635-5F49889331B1}" type="pres">
      <dgm:prSet presAssocID="{1CD2370D-5E19-49D1-AA57-BD1A7ADEBCA8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77D9ACF-3BA9-4CDB-A815-E386B848B24A}" type="presOf" srcId="{1CD2370D-5E19-49D1-AA57-BD1A7ADEBCA8}" destId="{38D10480-7EC8-4928-A23B-CE3C5426A221}" srcOrd="0" destOrd="0" presId="urn:microsoft.com/office/officeart/2005/8/layout/cycle2"/>
    <dgm:cxn modelId="{E7A38252-8364-438E-8ACE-2C50848C89C6}" type="presOf" srcId="{C576C410-0CC1-4EBA-A1B0-807426C5A9EF}" destId="{B0EA9A03-EEC3-4EC4-A1BC-40EDF60C2DC9}" srcOrd="0" destOrd="0" presId="urn:microsoft.com/office/officeart/2005/8/layout/cycle2"/>
    <dgm:cxn modelId="{E7C33BF3-E997-4CF6-AF1F-0B72D39643C0}" type="presOf" srcId="{C576C410-0CC1-4EBA-A1B0-807426C5A9EF}" destId="{6E662823-197A-4586-A83C-174AF77F6BDB}" srcOrd="1" destOrd="0" presId="urn:microsoft.com/office/officeart/2005/8/layout/cycle2"/>
    <dgm:cxn modelId="{B004166A-70CB-4D83-9D5B-D553D7CF5E34}" type="presOf" srcId="{1CD2370D-5E19-49D1-AA57-BD1A7ADEBCA8}" destId="{8C93210C-4453-4605-8635-5F49889331B1}" srcOrd="1" destOrd="0" presId="urn:microsoft.com/office/officeart/2005/8/layout/cycle2"/>
    <dgm:cxn modelId="{4E417AE3-6444-475D-A9D8-04B0A20F4188}" type="presOf" srcId="{4688334C-BE96-43A1-8FC8-E7D45C60FFAA}" destId="{9B964590-22E5-476E-8132-009C9E8099A5}" srcOrd="0" destOrd="0" presId="urn:microsoft.com/office/officeart/2005/8/layout/cycle2"/>
    <dgm:cxn modelId="{9B2AF66D-6AED-491E-9DCF-4F928F62074F}" type="presOf" srcId="{4688334C-BE96-43A1-8FC8-E7D45C60FFAA}" destId="{C30E1DE0-9F64-4329-905F-F4DB6C6616AA}" srcOrd="1" destOrd="0" presId="urn:microsoft.com/office/officeart/2005/8/layout/cycle2"/>
    <dgm:cxn modelId="{EE45E824-294D-4038-AFA1-9496F0642D0E}" srcId="{350FEDA1-30C8-4082-AF44-AA079722CF32}" destId="{44E0EA61-3237-4111-9294-256F30B9A79E}" srcOrd="3" destOrd="0" parTransId="{0AAC4729-381C-4D42-B213-8DAAAA096242}" sibTransId="{1CD2370D-5E19-49D1-AA57-BD1A7ADEBCA8}"/>
    <dgm:cxn modelId="{C3C87335-040A-49F7-81E0-1608664A2206}" type="presOf" srcId="{350FEDA1-30C8-4082-AF44-AA079722CF32}" destId="{8884407C-2C5A-40C7-AB83-861580904419}" srcOrd="0" destOrd="0" presId="urn:microsoft.com/office/officeart/2005/8/layout/cycle2"/>
    <dgm:cxn modelId="{6708ECA1-45F8-442B-A178-38A3A7FDFDDC}" type="presOf" srcId="{11726178-18DF-495C-B8E9-44A6AF5F04FA}" destId="{37BBC0B1-A262-4A15-AADD-13D159FD96B7}" srcOrd="0" destOrd="0" presId="urn:microsoft.com/office/officeart/2005/8/layout/cycle2"/>
    <dgm:cxn modelId="{4AA0A9B3-9972-41C4-918B-5100F4E20E9B}" type="presOf" srcId="{8ACD1437-D93D-4070-ACAD-5BD4C3A90448}" destId="{826A5D99-DFE8-4650-A679-F40FB0F6BD87}" srcOrd="0" destOrd="0" presId="urn:microsoft.com/office/officeart/2005/8/layout/cycle2"/>
    <dgm:cxn modelId="{744EC8AE-092F-4293-910E-4084EE2BC3B3}" type="presOf" srcId="{E2039982-DB71-4604-914E-2B1D7FD17522}" destId="{F845CFEC-38B4-414C-8CD9-FBCBC6C5BE93}" srcOrd="0" destOrd="0" presId="urn:microsoft.com/office/officeart/2005/8/layout/cycle2"/>
    <dgm:cxn modelId="{1E72B3D0-740F-4A0E-8DD9-E66663350513}" type="presOf" srcId="{44E0EA61-3237-4111-9294-256F30B9A79E}" destId="{888F85B3-BF28-4590-AB14-762898052127}" srcOrd="0" destOrd="0" presId="urn:microsoft.com/office/officeart/2005/8/layout/cycle2"/>
    <dgm:cxn modelId="{E44AAB8D-23DA-4566-9B28-BBC75DE57EAB}" type="presOf" srcId="{8ACD1437-D93D-4070-ACAD-5BD4C3A90448}" destId="{210A77DF-F745-4C99-859D-8041463F5D92}" srcOrd="1" destOrd="0" presId="urn:microsoft.com/office/officeart/2005/8/layout/cycle2"/>
    <dgm:cxn modelId="{A5774E5B-7FFC-4432-97B4-54226FB53762}" type="presOf" srcId="{412E1B17-BC05-48B2-94BB-1BDD90D51A91}" destId="{B8228129-3412-403A-90C6-2FEF85053F2F}" srcOrd="0" destOrd="0" presId="urn:microsoft.com/office/officeart/2005/8/layout/cycle2"/>
    <dgm:cxn modelId="{53F6DFF9-4074-453E-87F2-1B2A401EF88B}" srcId="{350FEDA1-30C8-4082-AF44-AA079722CF32}" destId="{E2039982-DB71-4604-914E-2B1D7FD17522}" srcOrd="0" destOrd="0" parTransId="{4AA1CF35-5B8A-4AB6-BA83-015F423B060D}" sibTransId="{C576C410-0CC1-4EBA-A1B0-807426C5A9EF}"/>
    <dgm:cxn modelId="{51EBFEA7-EDBB-403D-BA0C-3FCC8AA7F517}" srcId="{350FEDA1-30C8-4082-AF44-AA079722CF32}" destId="{11726178-18DF-495C-B8E9-44A6AF5F04FA}" srcOrd="1" destOrd="0" parTransId="{01446B2A-78B4-43E1-ADFD-7B90F765B205}" sibTransId="{4688334C-BE96-43A1-8FC8-E7D45C60FFAA}"/>
    <dgm:cxn modelId="{98F3F85B-65F1-42B0-8AD0-B3E580E80DD9}" srcId="{350FEDA1-30C8-4082-AF44-AA079722CF32}" destId="{412E1B17-BC05-48B2-94BB-1BDD90D51A91}" srcOrd="2" destOrd="0" parTransId="{2D68876D-33FD-4D06-B198-FBF642E4B70F}" sibTransId="{8ACD1437-D93D-4070-ACAD-5BD4C3A90448}"/>
    <dgm:cxn modelId="{B59942E6-5AB4-4AAF-972B-A8C4EE470EDE}" type="presParOf" srcId="{8884407C-2C5A-40C7-AB83-861580904419}" destId="{F845CFEC-38B4-414C-8CD9-FBCBC6C5BE93}" srcOrd="0" destOrd="0" presId="urn:microsoft.com/office/officeart/2005/8/layout/cycle2"/>
    <dgm:cxn modelId="{8294051C-F022-4FBB-AA5F-9D65D17A3C07}" type="presParOf" srcId="{8884407C-2C5A-40C7-AB83-861580904419}" destId="{B0EA9A03-EEC3-4EC4-A1BC-40EDF60C2DC9}" srcOrd="1" destOrd="0" presId="urn:microsoft.com/office/officeart/2005/8/layout/cycle2"/>
    <dgm:cxn modelId="{72568D96-5F91-44C5-A0DC-FFD8592E7371}" type="presParOf" srcId="{B0EA9A03-EEC3-4EC4-A1BC-40EDF60C2DC9}" destId="{6E662823-197A-4586-A83C-174AF77F6BDB}" srcOrd="0" destOrd="0" presId="urn:microsoft.com/office/officeart/2005/8/layout/cycle2"/>
    <dgm:cxn modelId="{74ED0AB8-F649-4E48-AC87-5582F23EA195}" type="presParOf" srcId="{8884407C-2C5A-40C7-AB83-861580904419}" destId="{37BBC0B1-A262-4A15-AADD-13D159FD96B7}" srcOrd="2" destOrd="0" presId="urn:microsoft.com/office/officeart/2005/8/layout/cycle2"/>
    <dgm:cxn modelId="{B95E9CCD-0D09-4F46-9887-64E7C3F20364}" type="presParOf" srcId="{8884407C-2C5A-40C7-AB83-861580904419}" destId="{9B964590-22E5-476E-8132-009C9E8099A5}" srcOrd="3" destOrd="0" presId="urn:microsoft.com/office/officeart/2005/8/layout/cycle2"/>
    <dgm:cxn modelId="{8E65E699-BC47-4B81-8415-EBA72E96B590}" type="presParOf" srcId="{9B964590-22E5-476E-8132-009C9E8099A5}" destId="{C30E1DE0-9F64-4329-905F-F4DB6C6616AA}" srcOrd="0" destOrd="0" presId="urn:microsoft.com/office/officeart/2005/8/layout/cycle2"/>
    <dgm:cxn modelId="{A51F86AF-5BEC-493A-8138-FC1B21967DDE}" type="presParOf" srcId="{8884407C-2C5A-40C7-AB83-861580904419}" destId="{B8228129-3412-403A-90C6-2FEF85053F2F}" srcOrd="4" destOrd="0" presId="urn:microsoft.com/office/officeart/2005/8/layout/cycle2"/>
    <dgm:cxn modelId="{01411321-3A77-49BE-998A-F4D8776BFE3C}" type="presParOf" srcId="{8884407C-2C5A-40C7-AB83-861580904419}" destId="{826A5D99-DFE8-4650-A679-F40FB0F6BD87}" srcOrd="5" destOrd="0" presId="urn:microsoft.com/office/officeart/2005/8/layout/cycle2"/>
    <dgm:cxn modelId="{B1DA6A4A-38EE-48A9-AA70-9A5D2E3F10FE}" type="presParOf" srcId="{826A5D99-DFE8-4650-A679-F40FB0F6BD87}" destId="{210A77DF-F745-4C99-859D-8041463F5D92}" srcOrd="0" destOrd="0" presId="urn:microsoft.com/office/officeart/2005/8/layout/cycle2"/>
    <dgm:cxn modelId="{5123135C-B1ED-4D70-ACD8-E66C3B448DD9}" type="presParOf" srcId="{8884407C-2C5A-40C7-AB83-861580904419}" destId="{888F85B3-BF28-4590-AB14-762898052127}" srcOrd="6" destOrd="0" presId="urn:microsoft.com/office/officeart/2005/8/layout/cycle2"/>
    <dgm:cxn modelId="{4D1FC9E4-3367-47DD-B231-251BC99B4B2D}" type="presParOf" srcId="{8884407C-2C5A-40C7-AB83-861580904419}" destId="{38D10480-7EC8-4928-A23B-CE3C5426A221}" srcOrd="7" destOrd="0" presId="urn:microsoft.com/office/officeart/2005/8/layout/cycle2"/>
    <dgm:cxn modelId="{910E0597-E4F8-4A7C-ACF5-5DC06C5574B4}" type="presParOf" srcId="{38D10480-7EC8-4928-A23B-CE3C5426A221}" destId="{8C93210C-4453-4605-8635-5F49889331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C4043B-7C42-4EEC-8760-FD6D629A8C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9ED73C-2600-4ECA-A453-A8A624D0838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26F680AA-A4FA-43C3-9CEA-ED4478715B59}" type="parTrans" cxnId="{AAAA5826-AD6B-47AB-BE46-03290D686DE0}">
      <dgm:prSet/>
      <dgm:spPr/>
      <dgm:t>
        <a:bodyPr/>
        <a:lstStyle/>
        <a:p>
          <a:endParaRPr lang="en-US"/>
        </a:p>
      </dgm:t>
    </dgm:pt>
    <dgm:pt modelId="{F735FDF3-67F3-4DFA-9FF1-C50CEF986006}" type="sibTrans" cxnId="{AAAA5826-AD6B-47AB-BE46-03290D686DE0}">
      <dgm:prSet/>
      <dgm:spPr/>
      <dgm:t>
        <a:bodyPr/>
        <a:lstStyle/>
        <a:p>
          <a:endParaRPr lang="en-US"/>
        </a:p>
      </dgm:t>
    </dgm:pt>
    <dgm:pt modelId="{3E977637-04EF-4711-9C0C-95070A6C67CE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EAA50517-FF35-4B38-92AE-760005F38565}" type="parTrans" cxnId="{BF2BCD35-465A-48EA-AA5E-CB9004EB1EBC}">
      <dgm:prSet/>
      <dgm:spPr/>
      <dgm:t>
        <a:bodyPr/>
        <a:lstStyle/>
        <a:p>
          <a:endParaRPr lang="en-US"/>
        </a:p>
      </dgm:t>
    </dgm:pt>
    <dgm:pt modelId="{4455465F-2B0B-4C92-97DE-4630339F3B44}" type="sibTrans" cxnId="{BF2BCD35-465A-48EA-AA5E-CB9004EB1EBC}">
      <dgm:prSet/>
      <dgm:spPr/>
      <dgm:t>
        <a:bodyPr/>
        <a:lstStyle/>
        <a:p>
          <a:endParaRPr lang="en-US"/>
        </a:p>
      </dgm:t>
    </dgm:pt>
    <dgm:pt modelId="{54F033A9-AB37-4E2E-B1D3-BCD736BF078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06FF93D-7F75-4B90-A603-60B1A7985018}" type="parTrans" cxnId="{78D2CDD9-489A-4DDF-91D2-E0D13FD3172C}">
      <dgm:prSet/>
      <dgm:spPr/>
      <dgm:t>
        <a:bodyPr/>
        <a:lstStyle/>
        <a:p>
          <a:endParaRPr lang="en-US"/>
        </a:p>
      </dgm:t>
    </dgm:pt>
    <dgm:pt modelId="{35492586-E473-4243-A4C4-904152B9A3AA}" type="sibTrans" cxnId="{78D2CDD9-489A-4DDF-91D2-E0D13FD3172C}">
      <dgm:prSet/>
      <dgm:spPr/>
      <dgm:t>
        <a:bodyPr/>
        <a:lstStyle/>
        <a:p>
          <a:endParaRPr lang="en-US"/>
        </a:p>
      </dgm:t>
    </dgm:pt>
    <dgm:pt modelId="{79A10778-798A-4672-9F2C-76738D4167C8}" type="pres">
      <dgm:prSet presAssocID="{16C4043B-7C42-4EEC-8760-FD6D629A8CA9}" presName="Name0" presStyleCnt="0">
        <dgm:presLayoutVars>
          <dgm:dir/>
          <dgm:resizeHandles val="exact"/>
        </dgm:presLayoutVars>
      </dgm:prSet>
      <dgm:spPr/>
    </dgm:pt>
    <dgm:pt modelId="{E5FF1CCA-D43E-47F0-A0E9-9315F12D365B}" type="pres">
      <dgm:prSet presAssocID="{939ED73C-2600-4ECA-A453-A8A624D083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5F969-D5D4-4E1F-8DB8-5BFC5AA6D340}" type="pres">
      <dgm:prSet presAssocID="{F735FDF3-67F3-4DFA-9FF1-C50CEF98600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DD8A282-DEC6-4088-BEAE-FC787322D4D3}" type="pres">
      <dgm:prSet presAssocID="{F735FDF3-67F3-4DFA-9FF1-C50CEF98600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2A22631-DA83-4CF6-8FA6-4DC9123D6370}" type="pres">
      <dgm:prSet presAssocID="{3E977637-04EF-4711-9C0C-95070A6C67C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DE791-5CBB-41A2-BF37-230D22EBA008}" type="pres">
      <dgm:prSet presAssocID="{4455465F-2B0B-4C92-97DE-4630339F3B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EAF3AD5-D419-43E7-A2BB-FCA264A3DBBE}" type="pres">
      <dgm:prSet presAssocID="{4455465F-2B0B-4C92-97DE-4630339F3B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44F6B46-26CC-4F14-8E3D-9D471D3E3691}" type="pres">
      <dgm:prSet presAssocID="{54F033A9-AB37-4E2E-B1D3-BCD736BF07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65870-9AF2-498D-A316-4E430FCE460F}" type="presOf" srcId="{4455465F-2B0B-4C92-97DE-4630339F3B44}" destId="{DEAF3AD5-D419-43E7-A2BB-FCA264A3DBBE}" srcOrd="1" destOrd="0" presId="urn:microsoft.com/office/officeart/2005/8/layout/process1"/>
    <dgm:cxn modelId="{BF2BCD35-465A-48EA-AA5E-CB9004EB1EBC}" srcId="{16C4043B-7C42-4EEC-8760-FD6D629A8CA9}" destId="{3E977637-04EF-4711-9C0C-95070A6C67CE}" srcOrd="1" destOrd="0" parTransId="{EAA50517-FF35-4B38-92AE-760005F38565}" sibTransId="{4455465F-2B0B-4C92-97DE-4630339F3B44}"/>
    <dgm:cxn modelId="{218C7D08-5597-40FD-95C2-2B36DDE74AED}" type="presOf" srcId="{939ED73C-2600-4ECA-A453-A8A624D08383}" destId="{E5FF1CCA-D43E-47F0-A0E9-9315F12D365B}" srcOrd="0" destOrd="0" presId="urn:microsoft.com/office/officeart/2005/8/layout/process1"/>
    <dgm:cxn modelId="{8C67F0D5-5742-4FF8-9B5D-38EC2C6699DC}" type="presOf" srcId="{3E977637-04EF-4711-9C0C-95070A6C67CE}" destId="{B2A22631-DA83-4CF6-8FA6-4DC9123D6370}" srcOrd="0" destOrd="0" presId="urn:microsoft.com/office/officeart/2005/8/layout/process1"/>
    <dgm:cxn modelId="{6E6676D2-CAD1-477A-A26D-91B92FB3799F}" type="presOf" srcId="{F735FDF3-67F3-4DFA-9FF1-C50CEF986006}" destId="{86C5F969-D5D4-4E1F-8DB8-5BFC5AA6D340}" srcOrd="0" destOrd="0" presId="urn:microsoft.com/office/officeart/2005/8/layout/process1"/>
    <dgm:cxn modelId="{86BC8B3C-D3F9-478A-9051-00D2F74FA8A1}" type="presOf" srcId="{54F033A9-AB37-4E2E-B1D3-BCD736BF0787}" destId="{644F6B46-26CC-4F14-8E3D-9D471D3E3691}" srcOrd="0" destOrd="0" presId="urn:microsoft.com/office/officeart/2005/8/layout/process1"/>
    <dgm:cxn modelId="{20D8A27E-EA8E-449A-9377-6200A312BDEB}" type="presOf" srcId="{16C4043B-7C42-4EEC-8760-FD6D629A8CA9}" destId="{79A10778-798A-4672-9F2C-76738D4167C8}" srcOrd="0" destOrd="0" presId="urn:microsoft.com/office/officeart/2005/8/layout/process1"/>
    <dgm:cxn modelId="{78D2CDD9-489A-4DDF-91D2-E0D13FD3172C}" srcId="{16C4043B-7C42-4EEC-8760-FD6D629A8CA9}" destId="{54F033A9-AB37-4E2E-B1D3-BCD736BF0787}" srcOrd="2" destOrd="0" parTransId="{B06FF93D-7F75-4B90-A603-60B1A7985018}" sibTransId="{35492586-E473-4243-A4C4-904152B9A3AA}"/>
    <dgm:cxn modelId="{B448CEB2-1492-4300-B37B-A641D81851E8}" type="presOf" srcId="{F735FDF3-67F3-4DFA-9FF1-C50CEF986006}" destId="{BDD8A282-DEC6-4088-BEAE-FC787322D4D3}" srcOrd="1" destOrd="0" presId="urn:microsoft.com/office/officeart/2005/8/layout/process1"/>
    <dgm:cxn modelId="{88EA3043-4B88-422E-B243-81BD3258F57B}" type="presOf" srcId="{4455465F-2B0B-4C92-97DE-4630339F3B44}" destId="{047DE791-5CBB-41A2-BF37-230D22EBA008}" srcOrd="0" destOrd="0" presId="urn:microsoft.com/office/officeart/2005/8/layout/process1"/>
    <dgm:cxn modelId="{AAAA5826-AD6B-47AB-BE46-03290D686DE0}" srcId="{16C4043B-7C42-4EEC-8760-FD6D629A8CA9}" destId="{939ED73C-2600-4ECA-A453-A8A624D08383}" srcOrd="0" destOrd="0" parTransId="{26F680AA-A4FA-43C3-9CEA-ED4478715B59}" sibTransId="{F735FDF3-67F3-4DFA-9FF1-C50CEF986006}"/>
    <dgm:cxn modelId="{AF6B598F-158C-4F36-813A-096F2C8B4F39}" type="presParOf" srcId="{79A10778-798A-4672-9F2C-76738D4167C8}" destId="{E5FF1CCA-D43E-47F0-A0E9-9315F12D365B}" srcOrd="0" destOrd="0" presId="urn:microsoft.com/office/officeart/2005/8/layout/process1"/>
    <dgm:cxn modelId="{28440835-44C3-4531-81FA-2382F3C3330E}" type="presParOf" srcId="{79A10778-798A-4672-9F2C-76738D4167C8}" destId="{86C5F969-D5D4-4E1F-8DB8-5BFC5AA6D340}" srcOrd="1" destOrd="0" presId="urn:microsoft.com/office/officeart/2005/8/layout/process1"/>
    <dgm:cxn modelId="{D26E37A0-43C8-4823-8945-4888A0A4CBCC}" type="presParOf" srcId="{86C5F969-D5D4-4E1F-8DB8-5BFC5AA6D340}" destId="{BDD8A282-DEC6-4088-BEAE-FC787322D4D3}" srcOrd="0" destOrd="0" presId="urn:microsoft.com/office/officeart/2005/8/layout/process1"/>
    <dgm:cxn modelId="{6F23D185-1607-4E94-BA39-F49C1B74C46C}" type="presParOf" srcId="{79A10778-798A-4672-9F2C-76738D4167C8}" destId="{B2A22631-DA83-4CF6-8FA6-4DC9123D6370}" srcOrd="2" destOrd="0" presId="urn:microsoft.com/office/officeart/2005/8/layout/process1"/>
    <dgm:cxn modelId="{28C6C763-298F-403E-AC03-7CA804310E66}" type="presParOf" srcId="{79A10778-798A-4672-9F2C-76738D4167C8}" destId="{047DE791-5CBB-41A2-BF37-230D22EBA008}" srcOrd="3" destOrd="0" presId="urn:microsoft.com/office/officeart/2005/8/layout/process1"/>
    <dgm:cxn modelId="{289564C3-0635-47DC-ADDC-6CF3D79D3BDA}" type="presParOf" srcId="{047DE791-5CBB-41A2-BF37-230D22EBA008}" destId="{DEAF3AD5-D419-43E7-A2BB-FCA264A3DBBE}" srcOrd="0" destOrd="0" presId="urn:microsoft.com/office/officeart/2005/8/layout/process1"/>
    <dgm:cxn modelId="{B1EDC55C-FCC8-45E2-8EB7-91CA58D71CED}" type="presParOf" srcId="{79A10778-798A-4672-9F2C-76738D4167C8}" destId="{644F6B46-26CC-4F14-8E3D-9D471D3E36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449FEB-9C91-4B39-AEBB-1A8CCA39055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4272334-E03C-48AF-B655-46B157EA1555}">
      <dgm:prSet phldrT="[Text]" custT="1"/>
      <dgm:spPr/>
      <dgm:t>
        <a:bodyPr/>
        <a:lstStyle/>
        <a:p>
          <a:r>
            <a:rPr lang="en-US" sz="3600" dirty="0" smtClean="0"/>
            <a:t> Top</a:t>
          </a:r>
          <a:endParaRPr lang="en-US" sz="3600" dirty="0"/>
        </a:p>
      </dgm:t>
    </dgm:pt>
    <dgm:pt modelId="{61C7681B-7BBE-4D27-9818-C30507B7A040}" type="parTrans" cxnId="{5E3A2BA8-DDEB-4BCF-99A1-33EF3453809E}">
      <dgm:prSet/>
      <dgm:spPr/>
      <dgm:t>
        <a:bodyPr/>
        <a:lstStyle/>
        <a:p>
          <a:endParaRPr lang="en-US"/>
        </a:p>
      </dgm:t>
    </dgm:pt>
    <dgm:pt modelId="{B32668EB-C2C6-430F-8D3B-D5982168DA7E}" type="sibTrans" cxnId="{5E3A2BA8-DDEB-4BCF-99A1-33EF3453809E}">
      <dgm:prSet/>
      <dgm:spPr/>
      <dgm:t>
        <a:bodyPr/>
        <a:lstStyle/>
        <a:p>
          <a:endParaRPr lang="en-US"/>
        </a:p>
      </dgm:t>
    </dgm:pt>
    <dgm:pt modelId="{445B1AC2-E156-405E-B159-5E60B8925207}">
      <dgm:prSet phldrT="[Text]" custT="1"/>
      <dgm:spPr/>
      <dgm:t>
        <a:bodyPr/>
        <a:lstStyle/>
        <a:p>
          <a:r>
            <a:rPr lang="en-US" sz="3600" dirty="0" smtClean="0"/>
            <a:t>Middle</a:t>
          </a:r>
          <a:endParaRPr lang="en-US" sz="3600" dirty="0"/>
        </a:p>
      </dgm:t>
    </dgm:pt>
    <dgm:pt modelId="{C66F6549-45EA-4439-B5F3-15E13B63DFEF}" type="parTrans" cxnId="{9602026B-A9F0-464F-BBF7-2088FCE48E62}">
      <dgm:prSet/>
      <dgm:spPr/>
      <dgm:t>
        <a:bodyPr/>
        <a:lstStyle/>
        <a:p>
          <a:endParaRPr lang="en-US"/>
        </a:p>
      </dgm:t>
    </dgm:pt>
    <dgm:pt modelId="{3938B8AB-847F-4E84-86B1-96C8D2010FE5}" type="sibTrans" cxnId="{9602026B-A9F0-464F-BBF7-2088FCE48E62}">
      <dgm:prSet/>
      <dgm:spPr/>
      <dgm:t>
        <a:bodyPr/>
        <a:lstStyle/>
        <a:p>
          <a:endParaRPr lang="en-US"/>
        </a:p>
      </dgm:t>
    </dgm:pt>
    <dgm:pt modelId="{19A93512-6689-4441-BBC7-70844251C179}">
      <dgm:prSet phldrT="[Text]" custT="1"/>
      <dgm:spPr/>
      <dgm:t>
        <a:bodyPr/>
        <a:lstStyle/>
        <a:p>
          <a:r>
            <a:rPr lang="en-US" sz="3600" dirty="0" smtClean="0"/>
            <a:t>Bottom</a:t>
          </a:r>
          <a:endParaRPr lang="en-US" sz="3600" dirty="0"/>
        </a:p>
      </dgm:t>
    </dgm:pt>
    <dgm:pt modelId="{FA625BF0-4129-44E0-87B7-2972E06FC8C9}" type="parTrans" cxnId="{3C7D4D1D-229E-4862-B9A0-1159CF596D15}">
      <dgm:prSet/>
      <dgm:spPr/>
      <dgm:t>
        <a:bodyPr/>
        <a:lstStyle/>
        <a:p>
          <a:endParaRPr lang="en-US"/>
        </a:p>
      </dgm:t>
    </dgm:pt>
    <dgm:pt modelId="{D664EDFD-A151-44C3-A538-AEE2B3268C38}" type="sibTrans" cxnId="{3C7D4D1D-229E-4862-B9A0-1159CF596D15}">
      <dgm:prSet/>
      <dgm:spPr/>
      <dgm:t>
        <a:bodyPr/>
        <a:lstStyle/>
        <a:p>
          <a:endParaRPr lang="en-US"/>
        </a:p>
      </dgm:t>
    </dgm:pt>
    <dgm:pt modelId="{E2DF28B4-AF28-42E3-AB6C-68B457FA844D}" type="pres">
      <dgm:prSet presAssocID="{C0449FEB-9C91-4B39-AEBB-1A8CCA390555}" presName="Name0" presStyleCnt="0">
        <dgm:presLayoutVars>
          <dgm:dir/>
          <dgm:animLvl val="lvl"/>
          <dgm:resizeHandles val="exact"/>
        </dgm:presLayoutVars>
      </dgm:prSet>
      <dgm:spPr/>
    </dgm:pt>
    <dgm:pt modelId="{C7E5F112-7716-4C84-9102-EE7959E9BE51}" type="pres">
      <dgm:prSet presAssocID="{B4272334-E03C-48AF-B655-46B157EA1555}" presName="Name8" presStyleCnt="0"/>
      <dgm:spPr/>
    </dgm:pt>
    <dgm:pt modelId="{6ED2E31C-B4EF-4FB9-BCE6-AA2E267E02E2}" type="pres">
      <dgm:prSet presAssocID="{B4272334-E03C-48AF-B655-46B157EA155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1E5C7-FB6B-456F-A9C6-1AD5F8C2388B}" type="pres">
      <dgm:prSet presAssocID="{B4272334-E03C-48AF-B655-46B157EA1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7D1C6-16B7-4F51-8A15-FCFF4494BEF1}" type="pres">
      <dgm:prSet presAssocID="{445B1AC2-E156-405E-B159-5E60B8925207}" presName="Name8" presStyleCnt="0"/>
      <dgm:spPr/>
    </dgm:pt>
    <dgm:pt modelId="{FC5EE82E-01BC-45FC-89FD-FA6D057026F7}" type="pres">
      <dgm:prSet presAssocID="{445B1AC2-E156-405E-B159-5E60B892520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96B1A-1B8A-4B3D-AD83-D2F8C59C995B}" type="pres">
      <dgm:prSet presAssocID="{445B1AC2-E156-405E-B159-5E60B89252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5379-E6F2-4053-962F-4E7CB909D139}" type="pres">
      <dgm:prSet presAssocID="{19A93512-6689-4441-BBC7-70844251C179}" presName="Name8" presStyleCnt="0"/>
      <dgm:spPr/>
    </dgm:pt>
    <dgm:pt modelId="{969EFBEB-816B-4A87-8946-F39E2E36152F}" type="pres">
      <dgm:prSet presAssocID="{19A93512-6689-4441-BBC7-70844251C17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B75CC-A7B0-44F4-B6DC-0BA5B340C8AD}" type="pres">
      <dgm:prSet presAssocID="{19A93512-6689-4441-BBC7-70844251C1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41496-B3C4-491F-953F-917DCADC51ED}" type="presOf" srcId="{19A93512-6689-4441-BBC7-70844251C179}" destId="{969EFBEB-816B-4A87-8946-F39E2E36152F}" srcOrd="0" destOrd="0" presId="urn:microsoft.com/office/officeart/2005/8/layout/pyramid1"/>
    <dgm:cxn modelId="{BA9F90A6-4A5C-469D-9607-911CCE43BE4A}" type="presOf" srcId="{B4272334-E03C-48AF-B655-46B157EA1555}" destId="{7471E5C7-FB6B-456F-A9C6-1AD5F8C2388B}" srcOrd="1" destOrd="0" presId="urn:microsoft.com/office/officeart/2005/8/layout/pyramid1"/>
    <dgm:cxn modelId="{A8653FE2-F3B1-48D5-A8E8-2951F7AA2BC2}" type="presOf" srcId="{445B1AC2-E156-405E-B159-5E60B8925207}" destId="{FC5EE82E-01BC-45FC-89FD-FA6D057026F7}" srcOrd="0" destOrd="0" presId="urn:microsoft.com/office/officeart/2005/8/layout/pyramid1"/>
    <dgm:cxn modelId="{48077B7F-3305-4D9C-BBB1-1C7C2D14418F}" type="presOf" srcId="{B4272334-E03C-48AF-B655-46B157EA1555}" destId="{6ED2E31C-B4EF-4FB9-BCE6-AA2E267E02E2}" srcOrd="0" destOrd="0" presId="urn:microsoft.com/office/officeart/2005/8/layout/pyramid1"/>
    <dgm:cxn modelId="{3C7D4D1D-229E-4862-B9A0-1159CF596D15}" srcId="{C0449FEB-9C91-4B39-AEBB-1A8CCA390555}" destId="{19A93512-6689-4441-BBC7-70844251C179}" srcOrd="2" destOrd="0" parTransId="{FA625BF0-4129-44E0-87B7-2972E06FC8C9}" sibTransId="{D664EDFD-A151-44C3-A538-AEE2B3268C38}"/>
    <dgm:cxn modelId="{9602026B-A9F0-464F-BBF7-2088FCE48E62}" srcId="{C0449FEB-9C91-4B39-AEBB-1A8CCA390555}" destId="{445B1AC2-E156-405E-B159-5E60B8925207}" srcOrd="1" destOrd="0" parTransId="{C66F6549-45EA-4439-B5F3-15E13B63DFEF}" sibTransId="{3938B8AB-847F-4E84-86B1-96C8D2010FE5}"/>
    <dgm:cxn modelId="{C365AFA5-AF47-49D6-9E83-8C557C65E679}" type="presOf" srcId="{19A93512-6689-4441-BBC7-70844251C179}" destId="{534B75CC-A7B0-44F4-B6DC-0BA5B340C8AD}" srcOrd="1" destOrd="0" presId="urn:microsoft.com/office/officeart/2005/8/layout/pyramid1"/>
    <dgm:cxn modelId="{5E3A2BA8-DDEB-4BCF-99A1-33EF3453809E}" srcId="{C0449FEB-9C91-4B39-AEBB-1A8CCA390555}" destId="{B4272334-E03C-48AF-B655-46B157EA1555}" srcOrd="0" destOrd="0" parTransId="{61C7681B-7BBE-4D27-9818-C30507B7A040}" sibTransId="{B32668EB-C2C6-430F-8D3B-D5982168DA7E}"/>
    <dgm:cxn modelId="{D280A0BF-5E11-4833-887B-963A522B84A5}" type="presOf" srcId="{445B1AC2-E156-405E-B159-5E60B8925207}" destId="{A7E96B1A-1B8A-4B3D-AD83-D2F8C59C995B}" srcOrd="1" destOrd="0" presId="urn:microsoft.com/office/officeart/2005/8/layout/pyramid1"/>
    <dgm:cxn modelId="{7DCE1E14-2B47-4744-9FE8-E48AAD8AD56A}" type="presOf" srcId="{C0449FEB-9C91-4B39-AEBB-1A8CCA390555}" destId="{E2DF28B4-AF28-42E3-AB6C-68B457FA844D}" srcOrd="0" destOrd="0" presId="urn:microsoft.com/office/officeart/2005/8/layout/pyramid1"/>
    <dgm:cxn modelId="{7090AEB1-8A9C-478B-9747-BDC6B99830F7}" type="presParOf" srcId="{E2DF28B4-AF28-42E3-AB6C-68B457FA844D}" destId="{C7E5F112-7716-4C84-9102-EE7959E9BE51}" srcOrd="0" destOrd="0" presId="urn:microsoft.com/office/officeart/2005/8/layout/pyramid1"/>
    <dgm:cxn modelId="{DFDFF2EF-7939-435E-B21A-0CC3958DB61B}" type="presParOf" srcId="{C7E5F112-7716-4C84-9102-EE7959E9BE51}" destId="{6ED2E31C-B4EF-4FB9-BCE6-AA2E267E02E2}" srcOrd="0" destOrd="0" presId="urn:microsoft.com/office/officeart/2005/8/layout/pyramid1"/>
    <dgm:cxn modelId="{9E8271D2-FA4C-4DC7-808F-B4E54E4AA833}" type="presParOf" srcId="{C7E5F112-7716-4C84-9102-EE7959E9BE51}" destId="{7471E5C7-FB6B-456F-A9C6-1AD5F8C2388B}" srcOrd="1" destOrd="0" presId="urn:microsoft.com/office/officeart/2005/8/layout/pyramid1"/>
    <dgm:cxn modelId="{CECC5453-D0E7-436D-9947-BE8F5C025CA5}" type="presParOf" srcId="{E2DF28B4-AF28-42E3-AB6C-68B457FA844D}" destId="{4577D1C6-16B7-4F51-8A15-FCFF4494BEF1}" srcOrd="1" destOrd="0" presId="urn:microsoft.com/office/officeart/2005/8/layout/pyramid1"/>
    <dgm:cxn modelId="{2CECC809-C738-43F0-ACC5-1D8535C805B8}" type="presParOf" srcId="{4577D1C6-16B7-4F51-8A15-FCFF4494BEF1}" destId="{FC5EE82E-01BC-45FC-89FD-FA6D057026F7}" srcOrd="0" destOrd="0" presId="urn:microsoft.com/office/officeart/2005/8/layout/pyramid1"/>
    <dgm:cxn modelId="{1E407684-62BF-4749-A179-4F233F3362BC}" type="presParOf" srcId="{4577D1C6-16B7-4F51-8A15-FCFF4494BEF1}" destId="{A7E96B1A-1B8A-4B3D-AD83-D2F8C59C995B}" srcOrd="1" destOrd="0" presId="urn:microsoft.com/office/officeart/2005/8/layout/pyramid1"/>
    <dgm:cxn modelId="{69EE7384-C01E-48F5-86F9-ADB8B33A3B1F}" type="presParOf" srcId="{E2DF28B4-AF28-42E3-AB6C-68B457FA844D}" destId="{37355379-E6F2-4053-962F-4E7CB909D139}" srcOrd="2" destOrd="0" presId="urn:microsoft.com/office/officeart/2005/8/layout/pyramid1"/>
    <dgm:cxn modelId="{1A6F1F75-D50D-4BD8-A86B-186245B24E2C}" type="presParOf" srcId="{37355379-E6F2-4053-962F-4E7CB909D139}" destId="{969EFBEB-816B-4A87-8946-F39E2E36152F}" srcOrd="0" destOrd="0" presId="urn:microsoft.com/office/officeart/2005/8/layout/pyramid1"/>
    <dgm:cxn modelId="{B8286752-D8D9-4049-A888-56AC3B4C9890}" type="presParOf" srcId="{37355379-E6F2-4053-962F-4E7CB909D139}" destId="{534B75CC-A7B0-44F4-B6DC-0BA5B340C8A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1090DE-F9D3-4E0A-8AEF-59344532F4D7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0ED0A-A702-4F95-A524-2629524C94CC}">
      <dgm:prSet phldrT="[Text]"/>
      <dgm:spPr/>
      <dgm:t>
        <a:bodyPr/>
        <a:lstStyle/>
        <a:p>
          <a:r>
            <a:rPr lang="en-US" dirty="0" smtClean="0"/>
            <a:t>Upper Left</a:t>
          </a:r>
          <a:endParaRPr lang="en-US" dirty="0"/>
        </a:p>
      </dgm:t>
    </dgm:pt>
    <dgm:pt modelId="{788D1BF2-2D5E-4991-B023-CF878564F95A}" type="parTrans" cxnId="{B1E27FFE-052A-4966-8EE2-2C4241B613C3}">
      <dgm:prSet/>
      <dgm:spPr/>
      <dgm:t>
        <a:bodyPr/>
        <a:lstStyle/>
        <a:p>
          <a:endParaRPr lang="en-US"/>
        </a:p>
      </dgm:t>
    </dgm:pt>
    <dgm:pt modelId="{A04C07F4-FA0A-4EF9-82D0-E2DD90D7E3A2}" type="sibTrans" cxnId="{B1E27FFE-052A-4966-8EE2-2C4241B613C3}">
      <dgm:prSet/>
      <dgm:spPr/>
      <dgm:t>
        <a:bodyPr/>
        <a:lstStyle/>
        <a:p>
          <a:endParaRPr lang="en-US"/>
        </a:p>
      </dgm:t>
    </dgm:pt>
    <dgm:pt modelId="{68373A6D-0263-47AF-B722-E90702CA2315}">
      <dgm:prSet phldrT="[Text]"/>
      <dgm:spPr/>
      <dgm:t>
        <a:bodyPr/>
        <a:lstStyle/>
        <a:p>
          <a:r>
            <a:rPr lang="en-US" dirty="0" smtClean="0"/>
            <a:t>Upper Right</a:t>
          </a:r>
          <a:endParaRPr lang="en-US" dirty="0"/>
        </a:p>
      </dgm:t>
    </dgm:pt>
    <dgm:pt modelId="{03470F7E-DCFA-4F45-901C-E8EBF6E0C858}" type="parTrans" cxnId="{70062DCE-C98D-406E-8AC9-999C0BE5F2B1}">
      <dgm:prSet/>
      <dgm:spPr/>
      <dgm:t>
        <a:bodyPr/>
        <a:lstStyle/>
        <a:p>
          <a:endParaRPr lang="en-US"/>
        </a:p>
      </dgm:t>
    </dgm:pt>
    <dgm:pt modelId="{149942E3-3C2E-43FC-9B90-75E83AAE7A78}" type="sibTrans" cxnId="{70062DCE-C98D-406E-8AC9-999C0BE5F2B1}">
      <dgm:prSet/>
      <dgm:spPr/>
      <dgm:t>
        <a:bodyPr/>
        <a:lstStyle/>
        <a:p>
          <a:endParaRPr lang="en-US"/>
        </a:p>
      </dgm:t>
    </dgm:pt>
    <dgm:pt modelId="{F2ECB11A-E6B9-4C8B-98BA-D89680CBD2A6}">
      <dgm:prSet phldrT="[Text]"/>
      <dgm:spPr/>
      <dgm:t>
        <a:bodyPr/>
        <a:lstStyle/>
        <a:p>
          <a:r>
            <a:rPr lang="en-US" dirty="0" smtClean="0"/>
            <a:t>Lower Left</a:t>
          </a:r>
          <a:endParaRPr lang="en-US" dirty="0"/>
        </a:p>
      </dgm:t>
    </dgm:pt>
    <dgm:pt modelId="{9487DD61-D06A-4A52-BCA5-FE3B3D13D3E3}" type="parTrans" cxnId="{B844746B-B424-4E3F-B90A-BFBB4A3065DC}">
      <dgm:prSet/>
      <dgm:spPr/>
      <dgm:t>
        <a:bodyPr/>
        <a:lstStyle/>
        <a:p>
          <a:endParaRPr lang="en-US"/>
        </a:p>
      </dgm:t>
    </dgm:pt>
    <dgm:pt modelId="{320AA7F0-1FED-46D2-84FD-90584714EE93}" type="sibTrans" cxnId="{B844746B-B424-4E3F-B90A-BFBB4A3065DC}">
      <dgm:prSet/>
      <dgm:spPr/>
      <dgm:t>
        <a:bodyPr/>
        <a:lstStyle/>
        <a:p>
          <a:endParaRPr lang="en-US"/>
        </a:p>
      </dgm:t>
    </dgm:pt>
    <dgm:pt modelId="{9F3ED274-66E8-421E-BCE8-FD414E5BA852}">
      <dgm:prSet phldrT="[Text]"/>
      <dgm:spPr/>
      <dgm:t>
        <a:bodyPr/>
        <a:lstStyle/>
        <a:p>
          <a:r>
            <a:rPr lang="en-US" dirty="0" smtClean="0"/>
            <a:t>Lower Right</a:t>
          </a:r>
          <a:endParaRPr lang="en-US" dirty="0"/>
        </a:p>
      </dgm:t>
    </dgm:pt>
    <dgm:pt modelId="{0BC2020B-D9C8-46D5-AE49-5B271BB1CD96}" type="parTrans" cxnId="{77828A0E-4C92-4A66-BE1F-2F812A6EB7D2}">
      <dgm:prSet/>
      <dgm:spPr/>
      <dgm:t>
        <a:bodyPr/>
        <a:lstStyle/>
        <a:p>
          <a:endParaRPr lang="en-US"/>
        </a:p>
      </dgm:t>
    </dgm:pt>
    <dgm:pt modelId="{D3D9045C-D281-4CE0-A3C7-863D681A15E3}" type="sibTrans" cxnId="{77828A0E-4C92-4A66-BE1F-2F812A6EB7D2}">
      <dgm:prSet/>
      <dgm:spPr/>
      <dgm:t>
        <a:bodyPr/>
        <a:lstStyle/>
        <a:p>
          <a:endParaRPr lang="en-US"/>
        </a:p>
      </dgm:t>
    </dgm:pt>
    <dgm:pt modelId="{F48389A3-2E3B-4101-94AB-A8E1BCB688EB}" type="pres">
      <dgm:prSet presAssocID="{AC1090DE-F9D3-4E0A-8AEF-59344532F4D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076090-E73D-4E9E-8B96-DDB91D9F9C98}" type="pres">
      <dgm:prSet presAssocID="{AC1090DE-F9D3-4E0A-8AEF-59344532F4D7}" presName="axisShape" presStyleLbl="bgShp" presStyleIdx="0" presStyleCnt="1"/>
      <dgm:spPr/>
    </dgm:pt>
    <dgm:pt modelId="{FBC8BC5A-1D3A-496C-A447-BB311EB0B12E}" type="pres">
      <dgm:prSet presAssocID="{AC1090DE-F9D3-4E0A-8AEF-59344532F4D7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6ACDC-A15B-4611-8EC1-28F9EF6305A1}" type="pres">
      <dgm:prSet presAssocID="{AC1090DE-F9D3-4E0A-8AEF-59344532F4D7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15CEB-584B-4A37-95B9-4E258A637DEA}" type="pres">
      <dgm:prSet presAssocID="{AC1090DE-F9D3-4E0A-8AEF-59344532F4D7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F1728-512C-4EEE-9F5C-60E1B3610A3E}" type="pres">
      <dgm:prSet presAssocID="{AC1090DE-F9D3-4E0A-8AEF-59344532F4D7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4746B-B424-4E3F-B90A-BFBB4A3065DC}" srcId="{AC1090DE-F9D3-4E0A-8AEF-59344532F4D7}" destId="{F2ECB11A-E6B9-4C8B-98BA-D89680CBD2A6}" srcOrd="2" destOrd="0" parTransId="{9487DD61-D06A-4A52-BCA5-FE3B3D13D3E3}" sibTransId="{320AA7F0-1FED-46D2-84FD-90584714EE93}"/>
    <dgm:cxn modelId="{53B8AF4B-751E-4B94-910F-3D7C3C73C469}" type="presOf" srcId="{1730ED0A-A702-4F95-A524-2629524C94CC}" destId="{FBC8BC5A-1D3A-496C-A447-BB311EB0B12E}" srcOrd="0" destOrd="0" presId="urn:microsoft.com/office/officeart/2005/8/layout/matrix2"/>
    <dgm:cxn modelId="{9EDBBF85-6859-405B-9D7D-5F6BC868D030}" type="presOf" srcId="{F2ECB11A-E6B9-4C8B-98BA-D89680CBD2A6}" destId="{18715CEB-584B-4A37-95B9-4E258A637DEA}" srcOrd="0" destOrd="0" presId="urn:microsoft.com/office/officeart/2005/8/layout/matrix2"/>
    <dgm:cxn modelId="{57644026-CC8F-4389-B862-75D5CE3F6E34}" type="presOf" srcId="{AC1090DE-F9D3-4E0A-8AEF-59344532F4D7}" destId="{F48389A3-2E3B-4101-94AB-A8E1BCB688EB}" srcOrd="0" destOrd="0" presId="urn:microsoft.com/office/officeart/2005/8/layout/matrix2"/>
    <dgm:cxn modelId="{B1E27FFE-052A-4966-8EE2-2C4241B613C3}" srcId="{AC1090DE-F9D3-4E0A-8AEF-59344532F4D7}" destId="{1730ED0A-A702-4F95-A524-2629524C94CC}" srcOrd="0" destOrd="0" parTransId="{788D1BF2-2D5E-4991-B023-CF878564F95A}" sibTransId="{A04C07F4-FA0A-4EF9-82D0-E2DD90D7E3A2}"/>
    <dgm:cxn modelId="{70062DCE-C98D-406E-8AC9-999C0BE5F2B1}" srcId="{AC1090DE-F9D3-4E0A-8AEF-59344532F4D7}" destId="{68373A6D-0263-47AF-B722-E90702CA2315}" srcOrd="1" destOrd="0" parTransId="{03470F7E-DCFA-4F45-901C-E8EBF6E0C858}" sibTransId="{149942E3-3C2E-43FC-9B90-75E83AAE7A78}"/>
    <dgm:cxn modelId="{77828A0E-4C92-4A66-BE1F-2F812A6EB7D2}" srcId="{AC1090DE-F9D3-4E0A-8AEF-59344532F4D7}" destId="{9F3ED274-66E8-421E-BCE8-FD414E5BA852}" srcOrd="3" destOrd="0" parTransId="{0BC2020B-D9C8-46D5-AE49-5B271BB1CD96}" sibTransId="{D3D9045C-D281-4CE0-A3C7-863D681A15E3}"/>
    <dgm:cxn modelId="{2CEE1799-B011-4560-B01C-F69011F41937}" type="presOf" srcId="{68373A6D-0263-47AF-B722-E90702CA2315}" destId="{5076ACDC-A15B-4611-8EC1-28F9EF6305A1}" srcOrd="0" destOrd="0" presId="urn:microsoft.com/office/officeart/2005/8/layout/matrix2"/>
    <dgm:cxn modelId="{12DF9CEC-B908-4F99-8CFF-C8378769746A}" type="presOf" srcId="{9F3ED274-66E8-421E-BCE8-FD414E5BA852}" destId="{64AF1728-512C-4EEE-9F5C-60E1B3610A3E}" srcOrd="0" destOrd="0" presId="urn:microsoft.com/office/officeart/2005/8/layout/matrix2"/>
    <dgm:cxn modelId="{032E5CB5-9B77-4C6A-8331-1C9A37E87919}" type="presParOf" srcId="{F48389A3-2E3B-4101-94AB-A8E1BCB688EB}" destId="{6A076090-E73D-4E9E-8B96-DDB91D9F9C98}" srcOrd="0" destOrd="0" presId="urn:microsoft.com/office/officeart/2005/8/layout/matrix2"/>
    <dgm:cxn modelId="{2E4B504F-AE97-4E9E-982F-A4C57B030086}" type="presParOf" srcId="{F48389A3-2E3B-4101-94AB-A8E1BCB688EB}" destId="{FBC8BC5A-1D3A-496C-A447-BB311EB0B12E}" srcOrd="1" destOrd="0" presId="urn:microsoft.com/office/officeart/2005/8/layout/matrix2"/>
    <dgm:cxn modelId="{8509783E-B385-4A9A-A55E-953FEB28A168}" type="presParOf" srcId="{F48389A3-2E3B-4101-94AB-A8E1BCB688EB}" destId="{5076ACDC-A15B-4611-8EC1-28F9EF6305A1}" srcOrd="2" destOrd="0" presId="urn:microsoft.com/office/officeart/2005/8/layout/matrix2"/>
    <dgm:cxn modelId="{184CA3B3-C95A-481A-BD10-21C76D3AD3BB}" type="presParOf" srcId="{F48389A3-2E3B-4101-94AB-A8E1BCB688EB}" destId="{18715CEB-584B-4A37-95B9-4E258A637DEA}" srcOrd="3" destOrd="0" presId="urn:microsoft.com/office/officeart/2005/8/layout/matrix2"/>
    <dgm:cxn modelId="{213E5FE7-EB47-4A58-9FDC-5452207F3E39}" type="presParOf" srcId="{F48389A3-2E3B-4101-94AB-A8E1BCB688EB}" destId="{64AF1728-512C-4EEE-9F5C-60E1B3610A3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EC5D0-B82B-43E8-89EF-38BD1D331E4F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Slide</a:t>
          </a:r>
          <a:endParaRPr lang="en-US" sz="3900" kern="1200" dirty="0"/>
        </a:p>
      </dsp:txBody>
      <dsp:txXfrm>
        <a:off x="462581" y="1223565"/>
        <a:ext cx="3926898" cy="1904206"/>
      </dsp:txXfrm>
    </dsp:sp>
    <dsp:sp modelId="{364C1DD3-DBE7-4FF6-8C21-062D5845DE3D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07980" y="1544325"/>
        <a:ext cx="99638" cy="99638"/>
      </dsp:txXfrm>
    </dsp:sp>
    <dsp:sp modelId="{E539E840-CD61-4CC3-889A-D1865DF006ED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Background</a:t>
          </a:r>
          <a:endParaRPr lang="en-US" sz="3900" kern="1200" dirty="0"/>
        </a:p>
      </dsp:txBody>
      <dsp:txXfrm>
        <a:off x="6126119" y="60517"/>
        <a:ext cx="3926898" cy="1904206"/>
      </dsp:txXfrm>
    </dsp:sp>
    <dsp:sp modelId="{FDCF8FED-E4ED-463A-ADDE-517E360D8FE0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07980" y="2707373"/>
        <a:ext cx="99638" cy="99638"/>
      </dsp:txXfrm>
    </dsp:sp>
    <dsp:sp modelId="{0523A575-9092-4167-BD7E-DF09B34CDBB1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Foreground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(Text + Graphic Elements)</a:t>
          </a:r>
          <a:endParaRPr lang="en-US" sz="3900" kern="1200" dirty="0"/>
        </a:p>
      </dsp:txBody>
      <dsp:txXfrm>
        <a:off x="6126119" y="2386613"/>
        <a:ext cx="3926898" cy="190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8CE63-578F-4B7C-A9D3-C0C8E3C8843B}">
      <dsp:nvSpPr>
        <dsp:cNvPr id="0" name=""/>
        <dsp:cNvSpPr/>
      </dsp:nvSpPr>
      <dsp:spPr>
        <a:xfrm>
          <a:off x="2987491" y="0"/>
          <a:ext cx="2429304" cy="12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Functional Artwork</a:t>
          </a:r>
          <a:endParaRPr lang="en-US" sz="3000" kern="1200" dirty="0"/>
        </a:p>
      </dsp:txBody>
      <dsp:txXfrm>
        <a:off x="3023067" y="35576"/>
        <a:ext cx="2358152" cy="1143500"/>
      </dsp:txXfrm>
    </dsp:sp>
    <dsp:sp modelId="{54FED2C7-3472-47AC-8694-25F856065268}">
      <dsp:nvSpPr>
        <dsp:cNvPr id="0" name=""/>
        <dsp:cNvSpPr/>
      </dsp:nvSpPr>
      <dsp:spPr>
        <a:xfrm>
          <a:off x="5416795" y="517326"/>
          <a:ext cx="97172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971721" y="90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8363" y="583032"/>
        <a:ext cx="48586" cy="48586"/>
      </dsp:txXfrm>
    </dsp:sp>
    <dsp:sp modelId="{0E1823D3-465C-4511-9F37-0141F9F9A947}">
      <dsp:nvSpPr>
        <dsp:cNvPr id="0" name=""/>
        <dsp:cNvSpPr/>
      </dsp:nvSpPr>
      <dsp:spPr>
        <a:xfrm>
          <a:off x="6388517" y="0"/>
          <a:ext cx="2429304" cy="12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Images that are part of your message.</a:t>
          </a:r>
          <a:endParaRPr lang="en-US" sz="2600" kern="1200" dirty="0"/>
        </a:p>
      </dsp:txBody>
      <dsp:txXfrm>
        <a:off x="6424093" y="35576"/>
        <a:ext cx="2358152" cy="1143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631E2-4F1E-4E76-AAFF-9D49C80BD3F8}">
      <dsp:nvSpPr>
        <dsp:cNvPr id="0" name=""/>
        <dsp:cNvSpPr/>
      </dsp:nvSpPr>
      <dsp:spPr>
        <a:xfrm>
          <a:off x="764276" y="900754"/>
          <a:ext cx="2578477" cy="1378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Decorative Artwork</a:t>
          </a:r>
          <a:endParaRPr lang="en-US" sz="3000" kern="1200" dirty="0"/>
        </a:p>
      </dsp:txBody>
      <dsp:txXfrm>
        <a:off x="804648" y="941126"/>
        <a:ext cx="2497733" cy="1297674"/>
      </dsp:txXfrm>
    </dsp:sp>
    <dsp:sp modelId="{9B68280B-D4C4-4278-AB42-A1D819C4585E}">
      <dsp:nvSpPr>
        <dsp:cNvPr id="0" name=""/>
        <dsp:cNvSpPr/>
      </dsp:nvSpPr>
      <dsp:spPr>
        <a:xfrm rot="19253916">
          <a:off x="3141832" y="974914"/>
          <a:ext cx="1794183" cy="98516"/>
        </a:xfrm>
        <a:custGeom>
          <a:avLst/>
          <a:gdLst/>
          <a:ahLst/>
          <a:cxnLst/>
          <a:rect l="0" t="0" r="0" b="0"/>
          <a:pathLst>
            <a:path>
              <a:moveTo>
                <a:pt x="0" y="49258"/>
              </a:moveTo>
              <a:lnTo>
                <a:pt x="1794183" y="49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994070" y="979318"/>
        <a:ext cx="89709" cy="89709"/>
      </dsp:txXfrm>
    </dsp:sp>
    <dsp:sp modelId="{B49D7F5A-431F-4DA4-9910-35708A24B7BD}">
      <dsp:nvSpPr>
        <dsp:cNvPr id="0" name=""/>
        <dsp:cNvSpPr/>
      </dsp:nvSpPr>
      <dsp:spPr>
        <a:xfrm>
          <a:off x="4735095" y="4130"/>
          <a:ext cx="3480854" cy="908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Does not deliver textual information.</a:t>
          </a:r>
          <a:endParaRPr lang="en-US" sz="2600" kern="1200" dirty="0"/>
        </a:p>
      </dsp:txBody>
      <dsp:txXfrm>
        <a:off x="4761704" y="30739"/>
        <a:ext cx="3427636" cy="855285"/>
      </dsp:txXfrm>
    </dsp:sp>
    <dsp:sp modelId="{A620BBEC-ED67-44F4-917A-A13A4E2D5AAC}">
      <dsp:nvSpPr>
        <dsp:cNvPr id="0" name=""/>
        <dsp:cNvSpPr/>
      </dsp:nvSpPr>
      <dsp:spPr>
        <a:xfrm rot="1366944">
          <a:off x="3283843" y="1833097"/>
          <a:ext cx="1510161" cy="98516"/>
        </a:xfrm>
        <a:custGeom>
          <a:avLst/>
          <a:gdLst/>
          <a:ahLst/>
          <a:cxnLst/>
          <a:rect l="0" t="0" r="0" b="0"/>
          <a:pathLst>
            <a:path>
              <a:moveTo>
                <a:pt x="0" y="49258"/>
              </a:moveTo>
              <a:lnTo>
                <a:pt x="1510161" y="49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01170" y="1844601"/>
        <a:ext cx="75508" cy="75508"/>
      </dsp:txXfrm>
    </dsp:sp>
    <dsp:sp modelId="{0A3D39FC-C9FF-4086-81A8-B11C6D6E4120}">
      <dsp:nvSpPr>
        <dsp:cNvPr id="0" name=""/>
        <dsp:cNvSpPr/>
      </dsp:nvSpPr>
      <dsp:spPr>
        <a:xfrm>
          <a:off x="4735095" y="1173697"/>
          <a:ext cx="3480854" cy="200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May or may not be helpful.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Diverts attention, least important, often causes trouble.</a:t>
          </a:r>
          <a:endParaRPr lang="en-US" sz="2600" kern="1200" dirty="0"/>
        </a:p>
      </dsp:txBody>
      <dsp:txXfrm>
        <a:off x="4793735" y="1232337"/>
        <a:ext cx="3363574" cy="1884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5CFEC-38B4-414C-8CD9-FBCBC6C5BE93}">
      <dsp:nvSpPr>
        <dsp:cNvPr id="0" name=""/>
        <dsp:cNvSpPr/>
      </dsp:nvSpPr>
      <dsp:spPr>
        <a:xfrm>
          <a:off x="1415445" y="538"/>
          <a:ext cx="1068009" cy="106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</a:t>
          </a:r>
          <a:endParaRPr lang="en-US" sz="4500" kern="1200" dirty="0"/>
        </a:p>
      </dsp:txBody>
      <dsp:txXfrm>
        <a:off x="1571851" y="156944"/>
        <a:ext cx="755197" cy="755197"/>
      </dsp:txXfrm>
    </dsp:sp>
    <dsp:sp modelId="{B0EA9A03-EEC3-4EC4-A1BC-40EDF60C2DC9}">
      <dsp:nvSpPr>
        <dsp:cNvPr id="0" name=""/>
        <dsp:cNvSpPr/>
      </dsp:nvSpPr>
      <dsp:spPr>
        <a:xfrm rot="2700000">
          <a:off x="2368971" y="916365"/>
          <a:ext cx="285054" cy="360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81495" y="958222"/>
        <a:ext cx="199538" cy="216271"/>
      </dsp:txXfrm>
    </dsp:sp>
    <dsp:sp modelId="{37BBC0B1-A262-4A15-AADD-13D159FD96B7}">
      <dsp:nvSpPr>
        <dsp:cNvPr id="0" name=""/>
        <dsp:cNvSpPr/>
      </dsp:nvSpPr>
      <dsp:spPr>
        <a:xfrm>
          <a:off x="2550951" y="1136045"/>
          <a:ext cx="1068009" cy="106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</a:t>
          </a:r>
          <a:endParaRPr lang="en-US" sz="4500" kern="1200" dirty="0"/>
        </a:p>
      </dsp:txBody>
      <dsp:txXfrm>
        <a:off x="2707357" y="1292451"/>
        <a:ext cx="755197" cy="755197"/>
      </dsp:txXfrm>
    </dsp:sp>
    <dsp:sp modelId="{9B964590-22E5-476E-8132-009C9E8099A5}">
      <dsp:nvSpPr>
        <dsp:cNvPr id="0" name=""/>
        <dsp:cNvSpPr/>
      </dsp:nvSpPr>
      <dsp:spPr>
        <a:xfrm rot="8100000">
          <a:off x="2380380" y="2051872"/>
          <a:ext cx="285054" cy="360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53372" y="2093729"/>
        <a:ext cx="199538" cy="216271"/>
      </dsp:txXfrm>
    </dsp:sp>
    <dsp:sp modelId="{B8228129-3412-403A-90C6-2FEF85053F2F}">
      <dsp:nvSpPr>
        <dsp:cNvPr id="0" name=""/>
        <dsp:cNvSpPr/>
      </dsp:nvSpPr>
      <dsp:spPr>
        <a:xfrm>
          <a:off x="1415445" y="2271551"/>
          <a:ext cx="1068009" cy="106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</a:t>
          </a:r>
          <a:endParaRPr lang="en-US" sz="4500" kern="1200" dirty="0"/>
        </a:p>
      </dsp:txBody>
      <dsp:txXfrm>
        <a:off x="1571851" y="2427957"/>
        <a:ext cx="755197" cy="755197"/>
      </dsp:txXfrm>
    </dsp:sp>
    <dsp:sp modelId="{826A5D99-DFE8-4650-A679-F40FB0F6BD87}">
      <dsp:nvSpPr>
        <dsp:cNvPr id="0" name=""/>
        <dsp:cNvSpPr/>
      </dsp:nvSpPr>
      <dsp:spPr>
        <a:xfrm rot="13500000">
          <a:off x="1244873" y="2063281"/>
          <a:ext cx="285054" cy="360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317865" y="2165606"/>
        <a:ext cx="199538" cy="216271"/>
      </dsp:txXfrm>
    </dsp:sp>
    <dsp:sp modelId="{888F85B3-BF28-4590-AB14-762898052127}">
      <dsp:nvSpPr>
        <dsp:cNvPr id="0" name=""/>
        <dsp:cNvSpPr/>
      </dsp:nvSpPr>
      <dsp:spPr>
        <a:xfrm>
          <a:off x="279938" y="1136045"/>
          <a:ext cx="1068009" cy="106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</a:t>
          </a:r>
          <a:endParaRPr lang="en-US" sz="4500" kern="1200" dirty="0"/>
        </a:p>
      </dsp:txBody>
      <dsp:txXfrm>
        <a:off x="436344" y="1292451"/>
        <a:ext cx="755197" cy="755197"/>
      </dsp:txXfrm>
    </dsp:sp>
    <dsp:sp modelId="{38D10480-7EC8-4928-A23B-CE3C5426A221}">
      <dsp:nvSpPr>
        <dsp:cNvPr id="0" name=""/>
        <dsp:cNvSpPr/>
      </dsp:nvSpPr>
      <dsp:spPr>
        <a:xfrm rot="18900000">
          <a:off x="1233464" y="927774"/>
          <a:ext cx="285054" cy="360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245988" y="1030099"/>
        <a:ext cx="199538" cy="2162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F1CCA-D43E-47F0-A0E9-9315F12D365B}">
      <dsp:nvSpPr>
        <dsp:cNvPr id="0" name=""/>
        <dsp:cNvSpPr/>
      </dsp:nvSpPr>
      <dsp:spPr>
        <a:xfrm>
          <a:off x="4916" y="384799"/>
          <a:ext cx="1469634" cy="88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</a:t>
          </a:r>
          <a:endParaRPr lang="en-US" sz="3800" kern="1200" dirty="0"/>
        </a:p>
      </dsp:txBody>
      <dsp:txXfrm>
        <a:off x="30742" y="410625"/>
        <a:ext cx="1417982" cy="830128"/>
      </dsp:txXfrm>
    </dsp:sp>
    <dsp:sp modelId="{86C5F969-D5D4-4E1F-8DB8-5BFC5AA6D340}">
      <dsp:nvSpPr>
        <dsp:cNvPr id="0" name=""/>
        <dsp:cNvSpPr/>
      </dsp:nvSpPr>
      <dsp:spPr>
        <a:xfrm>
          <a:off x="1621514" y="643454"/>
          <a:ext cx="311562" cy="36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21514" y="716348"/>
        <a:ext cx="218093" cy="218681"/>
      </dsp:txXfrm>
    </dsp:sp>
    <dsp:sp modelId="{B2A22631-DA83-4CF6-8FA6-4DC9123D6370}">
      <dsp:nvSpPr>
        <dsp:cNvPr id="0" name=""/>
        <dsp:cNvSpPr/>
      </dsp:nvSpPr>
      <dsp:spPr>
        <a:xfrm>
          <a:off x="2062405" y="384799"/>
          <a:ext cx="1469634" cy="88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</a:t>
          </a:r>
          <a:endParaRPr lang="en-US" sz="3800" kern="1200" dirty="0"/>
        </a:p>
      </dsp:txBody>
      <dsp:txXfrm>
        <a:off x="2088231" y="410625"/>
        <a:ext cx="1417982" cy="830128"/>
      </dsp:txXfrm>
    </dsp:sp>
    <dsp:sp modelId="{047DE791-5CBB-41A2-BF37-230D22EBA008}">
      <dsp:nvSpPr>
        <dsp:cNvPr id="0" name=""/>
        <dsp:cNvSpPr/>
      </dsp:nvSpPr>
      <dsp:spPr>
        <a:xfrm>
          <a:off x="3679003" y="643454"/>
          <a:ext cx="311562" cy="36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79003" y="716348"/>
        <a:ext cx="218093" cy="218681"/>
      </dsp:txXfrm>
    </dsp:sp>
    <dsp:sp modelId="{644F6B46-26CC-4F14-8E3D-9D471D3E3691}">
      <dsp:nvSpPr>
        <dsp:cNvPr id="0" name=""/>
        <dsp:cNvSpPr/>
      </dsp:nvSpPr>
      <dsp:spPr>
        <a:xfrm>
          <a:off x="4119893" y="384799"/>
          <a:ext cx="1469634" cy="88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</a:t>
          </a:r>
          <a:endParaRPr lang="en-US" sz="3800" kern="1200" dirty="0"/>
        </a:p>
      </dsp:txBody>
      <dsp:txXfrm>
        <a:off x="4145719" y="410625"/>
        <a:ext cx="1417982" cy="830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2E31C-B4EF-4FB9-BCE6-AA2E267E02E2}">
      <dsp:nvSpPr>
        <dsp:cNvPr id="0" name=""/>
        <dsp:cNvSpPr/>
      </dsp:nvSpPr>
      <dsp:spPr>
        <a:xfrm>
          <a:off x="1643860" y="0"/>
          <a:ext cx="1643860" cy="1207911"/>
        </a:xfrm>
        <a:prstGeom prst="trapezoid">
          <a:avLst>
            <a:gd name="adj" fmla="val 680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Top</a:t>
          </a:r>
          <a:endParaRPr lang="en-US" sz="3600" kern="1200" dirty="0"/>
        </a:p>
      </dsp:txBody>
      <dsp:txXfrm>
        <a:off x="1643860" y="0"/>
        <a:ext cx="1643860" cy="1207911"/>
      </dsp:txXfrm>
    </dsp:sp>
    <dsp:sp modelId="{FC5EE82E-01BC-45FC-89FD-FA6D057026F7}">
      <dsp:nvSpPr>
        <dsp:cNvPr id="0" name=""/>
        <dsp:cNvSpPr/>
      </dsp:nvSpPr>
      <dsp:spPr>
        <a:xfrm>
          <a:off x="821930" y="1207911"/>
          <a:ext cx="3287720" cy="1207911"/>
        </a:xfrm>
        <a:prstGeom prst="trapezoid">
          <a:avLst>
            <a:gd name="adj" fmla="val 680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Middle</a:t>
          </a:r>
          <a:endParaRPr lang="en-US" sz="3600" kern="1200" dirty="0"/>
        </a:p>
      </dsp:txBody>
      <dsp:txXfrm>
        <a:off x="1397281" y="1207911"/>
        <a:ext cx="2137018" cy="1207911"/>
      </dsp:txXfrm>
    </dsp:sp>
    <dsp:sp modelId="{969EFBEB-816B-4A87-8946-F39E2E36152F}">
      <dsp:nvSpPr>
        <dsp:cNvPr id="0" name=""/>
        <dsp:cNvSpPr/>
      </dsp:nvSpPr>
      <dsp:spPr>
        <a:xfrm>
          <a:off x="0" y="2415822"/>
          <a:ext cx="4931581" cy="1207911"/>
        </a:xfrm>
        <a:prstGeom prst="trapezoid">
          <a:avLst>
            <a:gd name="adj" fmla="val 680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Bottom</a:t>
          </a:r>
          <a:endParaRPr lang="en-US" sz="3600" kern="1200" dirty="0"/>
        </a:p>
      </dsp:txBody>
      <dsp:txXfrm>
        <a:off x="863026" y="2415822"/>
        <a:ext cx="3205527" cy="12079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76090-E73D-4E9E-8B96-DDB91D9F9C98}">
      <dsp:nvSpPr>
        <dsp:cNvPr id="0" name=""/>
        <dsp:cNvSpPr/>
      </dsp:nvSpPr>
      <dsp:spPr>
        <a:xfrm>
          <a:off x="728133" y="0"/>
          <a:ext cx="3776133" cy="37761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8BC5A-1D3A-496C-A447-BB311EB0B12E}">
      <dsp:nvSpPr>
        <dsp:cNvPr id="0" name=""/>
        <dsp:cNvSpPr/>
      </dsp:nvSpPr>
      <dsp:spPr>
        <a:xfrm>
          <a:off x="973582" y="245448"/>
          <a:ext cx="1510453" cy="1510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Upper Left</a:t>
          </a:r>
          <a:endParaRPr lang="en-US" sz="3400" kern="1200" dirty="0"/>
        </a:p>
      </dsp:txBody>
      <dsp:txXfrm>
        <a:off x="1047316" y="319182"/>
        <a:ext cx="1362985" cy="1362985"/>
      </dsp:txXfrm>
    </dsp:sp>
    <dsp:sp modelId="{5076ACDC-A15B-4611-8EC1-28F9EF6305A1}">
      <dsp:nvSpPr>
        <dsp:cNvPr id="0" name=""/>
        <dsp:cNvSpPr/>
      </dsp:nvSpPr>
      <dsp:spPr>
        <a:xfrm>
          <a:off x="2748364" y="245448"/>
          <a:ext cx="1510453" cy="1510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Upper Right</a:t>
          </a:r>
          <a:endParaRPr lang="en-US" sz="3400" kern="1200" dirty="0"/>
        </a:p>
      </dsp:txBody>
      <dsp:txXfrm>
        <a:off x="2822098" y="319182"/>
        <a:ext cx="1362985" cy="1362985"/>
      </dsp:txXfrm>
    </dsp:sp>
    <dsp:sp modelId="{18715CEB-584B-4A37-95B9-4E258A637DEA}">
      <dsp:nvSpPr>
        <dsp:cNvPr id="0" name=""/>
        <dsp:cNvSpPr/>
      </dsp:nvSpPr>
      <dsp:spPr>
        <a:xfrm>
          <a:off x="973582" y="2020231"/>
          <a:ext cx="1510453" cy="1510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Lower Left</a:t>
          </a:r>
          <a:endParaRPr lang="en-US" sz="3400" kern="1200" dirty="0"/>
        </a:p>
      </dsp:txBody>
      <dsp:txXfrm>
        <a:off x="1047316" y="2093965"/>
        <a:ext cx="1362985" cy="1362985"/>
      </dsp:txXfrm>
    </dsp:sp>
    <dsp:sp modelId="{64AF1728-512C-4EEE-9F5C-60E1B3610A3E}">
      <dsp:nvSpPr>
        <dsp:cNvPr id="0" name=""/>
        <dsp:cNvSpPr/>
      </dsp:nvSpPr>
      <dsp:spPr>
        <a:xfrm>
          <a:off x="2748364" y="2020231"/>
          <a:ext cx="1510453" cy="1510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Lower Right</a:t>
          </a:r>
          <a:endParaRPr lang="en-US" sz="3400" kern="1200" dirty="0"/>
        </a:p>
      </dsp:txBody>
      <dsp:txXfrm>
        <a:off x="2822098" y="2093965"/>
        <a:ext cx="1362985" cy="136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01FC-86AD-4CD2-8713-CD1292CAD4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04204-3465-477D-B3A3-2DE9AF38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4204-3465-477D-B3A3-2DE9AF389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gffd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4204-3465-477D-B3A3-2DE9AF389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8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7AA0-3539-4DC3-BA76-99B39888867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CAC8-5CB4-4417-A066-9CD8BFFA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9242"/>
            <a:ext cx="9144000" cy="2934267"/>
          </a:xfrm>
        </p:spPr>
        <p:txBody>
          <a:bodyPr>
            <a:normAutofit/>
          </a:bodyPr>
          <a:lstStyle/>
          <a:p>
            <a:r>
              <a:rPr lang="en-US" dirty="0" smtClean="0"/>
              <a:t>Chapter 17: Enhancing Presentations With Slides and Other </a:t>
            </a:r>
            <a:r>
              <a:rPr lang="en-US" dirty="0"/>
              <a:t>V</a:t>
            </a:r>
            <a:r>
              <a:rPr lang="en-US" dirty="0" smtClean="0"/>
              <a:t>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818"/>
            <a:ext cx="9144000" cy="794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Book: Business Communication Today (14ed.) </a:t>
            </a:r>
          </a:p>
          <a:p>
            <a:r>
              <a:rPr lang="en-US" dirty="0"/>
              <a:t>Authors: </a:t>
            </a:r>
            <a:r>
              <a:rPr lang="en-US" dirty="0" err="1"/>
              <a:t>Bovee</a:t>
            </a:r>
            <a:r>
              <a:rPr lang="en-US" dirty="0"/>
              <a:t>, </a:t>
            </a:r>
            <a:r>
              <a:rPr lang="en-US" dirty="0" err="1"/>
              <a:t>Thill</a:t>
            </a:r>
            <a:r>
              <a:rPr lang="en-US" dirty="0"/>
              <a:t> and Raina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Designing Effective Slides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Presentation software is just a tool and can be used properly and poorly.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 presentation should not be dull and slide heavy as it will make it difficult for audience to understand. “Death by Power Point”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reason for ineffective slides is treating them as stand alone documents, that can be read without a presenter. Such “</a:t>
            </a:r>
            <a:r>
              <a:rPr lang="en-US" dirty="0" err="1" smtClean="0"/>
              <a:t>slideuments</a:t>
            </a:r>
            <a:r>
              <a:rPr lang="en-US" dirty="0" smtClean="0"/>
              <a:t>” are ineffective.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effective slide set and a separate handout for detail and supporting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Another alternative is to use notes field in your presentation software for speaking notes for each slide.</a:t>
            </a:r>
          </a:p>
          <a:p>
            <a:r>
              <a:rPr lang="en-US" dirty="0" smtClean="0"/>
              <a:t>6. But if a </a:t>
            </a:r>
            <a:r>
              <a:rPr lang="en-US" dirty="0" err="1" smtClean="0"/>
              <a:t>slideument</a:t>
            </a:r>
            <a:r>
              <a:rPr lang="en-US" dirty="0" smtClean="0"/>
              <a:t> is your only option, then be clear and simple. Do not overload slides. As having a large number of simpler slides is better than a small number of complex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Design Elements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2. Artwork</a:t>
            </a:r>
          </a:p>
          <a:p>
            <a:r>
              <a:rPr lang="en-US" dirty="0" smtClean="0"/>
              <a:t>3. Typeface/ Type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u="sng" dirty="0" err="1" smtClean="0"/>
              <a:t>Colour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is very crucial, it is far more than decoration.</a:t>
            </a:r>
          </a:p>
          <a:p>
            <a:r>
              <a:rPr lang="en-US" dirty="0" smtClean="0"/>
              <a:t>It grabs attention, emphasize importance and establishes contrast.</a:t>
            </a:r>
          </a:p>
          <a:p>
            <a:r>
              <a:rPr lang="en-US" dirty="0" smtClean="0"/>
              <a:t>It increases overall acceptance of your message by 60%.</a:t>
            </a:r>
          </a:p>
          <a:p>
            <a:r>
              <a:rPr lang="en-US" dirty="0" smtClean="0"/>
              <a:t>It increases willingness to read by 80%.</a:t>
            </a:r>
          </a:p>
          <a:p>
            <a:r>
              <a:rPr lang="en-US" dirty="0" smtClean="0"/>
              <a:t>Enhance learning and improves retention by 75 %.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Emotions:</a:t>
            </a:r>
          </a:p>
          <a:p>
            <a:r>
              <a:rPr lang="en-US" dirty="0" smtClean="0"/>
              <a:t>Excite audience---- Red and orange</a:t>
            </a:r>
          </a:p>
          <a:p>
            <a:r>
              <a:rPr lang="en-US" dirty="0" smtClean="0"/>
              <a:t>Relaxed environment------ Blue</a:t>
            </a:r>
          </a:p>
          <a:p>
            <a:r>
              <a:rPr lang="en-US" dirty="0" err="1" smtClean="0"/>
              <a:t>Colours</a:t>
            </a:r>
            <a:r>
              <a:rPr lang="en-US" dirty="0" smtClean="0"/>
              <a:t> can have different meanings in different cultures.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Selecting </a:t>
            </a:r>
            <a:r>
              <a:rPr lang="en-US" dirty="0" err="1" smtClean="0"/>
              <a:t>Colours</a:t>
            </a:r>
            <a:r>
              <a:rPr lang="en-US" dirty="0" smtClean="0"/>
              <a:t> for Background and Text:</a:t>
            </a:r>
          </a:p>
          <a:p>
            <a:r>
              <a:rPr lang="en-US" dirty="0" smtClean="0"/>
              <a:t>When presenting in a dark room use dark background with light </a:t>
            </a:r>
            <a:r>
              <a:rPr lang="en-US" dirty="0" err="1" smtClean="0"/>
              <a:t>colour</a:t>
            </a:r>
            <a:r>
              <a:rPr lang="en-US" dirty="0" smtClean="0"/>
              <a:t> text.</a:t>
            </a:r>
          </a:p>
          <a:p>
            <a:r>
              <a:rPr lang="en-US" dirty="0"/>
              <a:t>When presenting in </a:t>
            </a:r>
            <a:r>
              <a:rPr lang="en-US" dirty="0" smtClean="0"/>
              <a:t>a well-lit room use light background with dark </a:t>
            </a:r>
            <a:r>
              <a:rPr lang="en-US" dirty="0" err="1" smtClean="0"/>
              <a:t>colour</a:t>
            </a:r>
            <a:r>
              <a:rPr lang="en-US" dirty="0" smtClean="0"/>
              <a:t>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2. Artwork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58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5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less a background does, the better.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not be flashy and cluttered.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stay at the background and must not compete with the foreground.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solid </a:t>
            </a:r>
            <a:r>
              <a:rPr lang="en-US" dirty="0" err="1" smtClean="0"/>
              <a:t>colours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background all artwork is decorative.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foreground artwork can either be functional or decorative.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1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83552"/>
              </p:ext>
            </p:extLst>
          </p:nvPr>
        </p:nvGraphicFramePr>
        <p:xfrm>
          <a:off x="245659" y="1815152"/>
          <a:ext cx="11805313" cy="1214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50069623"/>
              </p:ext>
            </p:extLst>
          </p:nvPr>
        </p:nvGraphicFramePr>
        <p:xfrm>
          <a:off x="1378425" y="3398294"/>
          <a:ext cx="8980226" cy="3179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73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u="sng" dirty="0" smtClean="0"/>
              <a:t>Typeface/ Type Style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Avoid </a:t>
            </a:r>
            <a:r>
              <a:rPr lang="en-US" sz="3000" dirty="0"/>
              <a:t>d</a:t>
            </a:r>
            <a:r>
              <a:rPr lang="en-US" sz="3000" dirty="0" smtClean="0"/>
              <a:t>ecorative typefaces or use them carefully. For Example, </a:t>
            </a:r>
            <a:r>
              <a:rPr lang="en-US" sz="3000" dirty="0" smtClean="0">
                <a:latin typeface="Jokerman" panose="04090605060D06020702" pitchFamily="82" charset="0"/>
              </a:rPr>
              <a:t>TYPEFACE/TYPE STYLE.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Limit the number of typefaces to one or two per slide.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When using thinner typefaces, use boldface so that they don’t disappear when displayed on screen.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Avoid most italicized type, it is difficult to read when projected.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124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/>
          <a:lstStyle/>
          <a:p>
            <a:r>
              <a:rPr lang="en-US" dirty="0" smtClean="0"/>
              <a:t>5. Avoid all-capitalized words and phrases.</a:t>
            </a:r>
          </a:p>
          <a:p>
            <a:r>
              <a:rPr lang="en-US" dirty="0" smtClean="0"/>
              <a:t>6. Allow extra white space between lines of text.</a:t>
            </a:r>
          </a:p>
          <a:p>
            <a:r>
              <a:rPr lang="en-US" dirty="0" smtClean="0"/>
              <a:t>7. Be consistent with typefaces, type styles, </a:t>
            </a:r>
            <a:r>
              <a:rPr lang="en-US" dirty="0" err="1" smtClean="0"/>
              <a:t>colour</a:t>
            </a:r>
            <a:r>
              <a:rPr lang="en-US" dirty="0" smtClean="0"/>
              <a:t> and size.</a:t>
            </a:r>
          </a:p>
          <a:p>
            <a:r>
              <a:rPr lang="en-US" dirty="0" smtClean="0"/>
              <a:t>8. Use </a:t>
            </a:r>
            <a:r>
              <a:rPr lang="en-US" dirty="0"/>
              <a:t>serif typefaces with care and only with larger text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8104"/>
            <a:ext cx="9656927" cy="3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Structured Slides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follow the same basic format throughout the presentation.</a:t>
            </a:r>
          </a:p>
          <a:p>
            <a:r>
              <a:rPr lang="en-US" dirty="0" smtClean="0"/>
              <a:t>Based directly on the templates built in PowerPoint.</a:t>
            </a:r>
          </a:p>
          <a:p>
            <a:r>
              <a:rPr lang="en-US" dirty="0" smtClean="0"/>
              <a:t>Feature bullet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45457"/>
            <a:ext cx="10515600" cy="6441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Difference Between Serif and Sans Serif Font </a:t>
            </a:r>
            <a:endParaRPr lang="en-US" sz="40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201003"/>
            <a:ext cx="10515600" cy="4094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709739"/>
            <a:ext cx="10515600" cy="30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smtClean="0"/>
              <a:t>Slides </a:t>
            </a:r>
            <a:r>
              <a:rPr lang="en-US" dirty="0"/>
              <a:t>Around A Key </a:t>
            </a:r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Circular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Linear 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456763"/>
              </p:ext>
            </p:extLst>
          </p:nvPr>
        </p:nvGraphicFramePr>
        <p:xfrm>
          <a:off x="838200" y="2730501"/>
          <a:ext cx="38989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54548095"/>
              </p:ext>
            </p:extLst>
          </p:nvPr>
        </p:nvGraphicFramePr>
        <p:xfrm>
          <a:off x="5759355" y="2674961"/>
          <a:ext cx="5594445" cy="165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5322627" y="1690688"/>
            <a:ext cx="13648" cy="483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13696" y="4722125"/>
            <a:ext cx="6428095" cy="1951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With both structured and free form strategies of making slides it is helpful to design slides around a key visual as it facilitates to organize and explain a presenter’s content/points.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9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Slide Around A Key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3706747"/>
              </p:ext>
            </p:extLst>
          </p:nvPr>
        </p:nvGraphicFramePr>
        <p:xfrm>
          <a:off x="977900" y="2514600"/>
          <a:ext cx="4931581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770617178"/>
              </p:ext>
            </p:extLst>
          </p:nvPr>
        </p:nvGraphicFramePr>
        <p:xfrm>
          <a:off x="6324600" y="2362200"/>
          <a:ext cx="5232400" cy="377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6019800" y="1825625"/>
            <a:ext cx="0" cy="476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01" r="13103"/>
          <a:stretch/>
        </p:blipFill>
        <p:spPr>
          <a:xfrm>
            <a:off x="838200" y="365126"/>
            <a:ext cx="10515600" cy="63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Structured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create by choosing an overall design  scheme for the 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 time taking.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more practical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information can be packed onto each slide.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effective in conveying complex ideas or sets of interrelated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a mind-numbing effect of text-heavy slides that all look alike.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 audience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Form Slides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724" t="5716" r="4876"/>
          <a:stretch/>
        </p:blipFill>
        <p:spPr>
          <a:xfrm>
            <a:off x="6073254" y="2743199"/>
            <a:ext cx="3753134" cy="284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61" y="2743199"/>
            <a:ext cx="3737172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Free-Form Slides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don’t follow a rigid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one cannot change design randomly.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Unification through design elements such as </a:t>
            </a:r>
            <a:r>
              <a:rPr lang="en-US" dirty="0" err="1" smtClean="0"/>
              <a:t>colour</a:t>
            </a:r>
            <a:r>
              <a:rPr lang="en-US" dirty="0" smtClean="0"/>
              <a:t>, typeface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Complementary approach of visuals and words is a highlight of free-form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Such slides provide both visual and textual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prevent cognitive overload by limiting the amount of information delivered at any one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Helping viewers process information by identifying priorities and connections. For instance, by highlighting important data points on a graph.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Appropriate imagery and thoughtful design create a more dynamic and engaging experience for audience.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Such slides are good for motivational, educational and persuasive purposes. Particularly when they will be used multiple times they will compensate for the extra time employed to create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Designing slides with visuals and textual elements is more creatively demanding and time consuming.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 less textual information on slides, the speaker is responsible for conveying more of the content.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not handled carefully, division of content into smaller chunks can make it difficult to present complex subjects in a cohesive and integrated manner.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922</TotalTime>
  <Words>867</Words>
  <Application>Microsoft Office PowerPoint</Application>
  <PresentationFormat>Widescreen</PresentationFormat>
  <Paragraphs>108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Jokerman</vt:lpstr>
      <vt:lpstr>Wingdings</vt:lpstr>
      <vt:lpstr>Office Theme</vt:lpstr>
      <vt:lpstr>Chapter 17: Enhancing Presentations With Slides and Other Visuals</vt:lpstr>
      <vt:lpstr>Structured Slides</vt:lpstr>
      <vt:lpstr>PowerPoint Presentation</vt:lpstr>
      <vt:lpstr>Advantages of Structured Slides</vt:lpstr>
      <vt:lpstr>Disadvantages</vt:lpstr>
      <vt:lpstr>Free Form Slides</vt:lpstr>
      <vt:lpstr>Free-Form Slides</vt:lpstr>
      <vt:lpstr>Advantages</vt:lpstr>
      <vt:lpstr>Disadvantages</vt:lpstr>
      <vt:lpstr>Designing Effective Slides</vt:lpstr>
      <vt:lpstr>PowerPoint Presentation</vt:lpstr>
      <vt:lpstr>Design Elements</vt:lpstr>
      <vt:lpstr>1. Colour</vt:lpstr>
      <vt:lpstr>PowerPoint Presentation</vt:lpstr>
      <vt:lpstr>2. Artwork</vt:lpstr>
      <vt:lpstr>PowerPoint Presentation</vt:lpstr>
      <vt:lpstr>PowerPoint Presentation</vt:lpstr>
      <vt:lpstr>3. Typeface/ Type Style</vt:lpstr>
      <vt:lpstr>PowerPoint Presentation</vt:lpstr>
      <vt:lpstr>PowerPoint Presentation</vt:lpstr>
      <vt:lpstr>Designing Slides Around A Key Visual</vt:lpstr>
      <vt:lpstr>Designing Slide Around A Key Visual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Enhancing Presentations With Slides and Other Visuals</dc:title>
  <dc:creator>Windows User</dc:creator>
  <cp:lastModifiedBy>Windows User</cp:lastModifiedBy>
  <cp:revision>73</cp:revision>
  <dcterms:created xsi:type="dcterms:W3CDTF">2020-04-13T03:19:54Z</dcterms:created>
  <dcterms:modified xsi:type="dcterms:W3CDTF">2021-06-07T05:03:08Z</dcterms:modified>
</cp:coreProperties>
</file>