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8" r:id="rId7"/>
    <p:sldId id="262" r:id="rId8"/>
    <p:sldId id="264" r:id="rId9"/>
    <p:sldId id="265" r:id="rId10"/>
    <p:sldId id="263" r:id="rId11"/>
    <p:sldId id="269" r:id="rId12"/>
    <p:sldId id="266" r:id="rId13"/>
    <p:sldId id="267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D327-F9B5-46BA-9E47-8AF9241F266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174F-F6C4-4BB9-BAC9-C42B1685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6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D327-F9B5-46BA-9E47-8AF9241F266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174F-F6C4-4BB9-BAC9-C42B1685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8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D327-F9B5-46BA-9E47-8AF9241F266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174F-F6C4-4BB9-BAC9-C42B1685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2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D327-F9B5-46BA-9E47-8AF9241F266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174F-F6C4-4BB9-BAC9-C42B1685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2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D327-F9B5-46BA-9E47-8AF9241F266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174F-F6C4-4BB9-BAC9-C42B1685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3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D327-F9B5-46BA-9E47-8AF9241F266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174F-F6C4-4BB9-BAC9-C42B1685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0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D327-F9B5-46BA-9E47-8AF9241F266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174F-F6C4-4BB9-BAC9-C42B1685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1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D327-F9B5-46BA-9E47-8AF9241F266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174F-F6C4-4BB9-BAC9-C42B1685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5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D327-F9B5-46BA-9E47-8AF9241F266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174F-F6C4-4BB9-BAC9-C42B1685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4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D327-F9B5-46BA-9E47-8AF9241F266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174F-F6C4-4BB9-BAC9-C42B1685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5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D327-F9B5-46BA-9E47-8AF9241F266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174F-F6C4-4BB9-BAC9-C42B1685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5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2D327-F9B5-46BA-9E47-8AF9241F266A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174F-F6C4-4BB9-BAC9-C42B1685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52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qw0PzOTqO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69242"/>
            <a:ext cx="9144000" cy="2934267"/>
          </a:xfrm>
        </p:spPr>
        <p:txBody>
          <a:bodyPr>
            <a:normAutofit/>
          </a:bodyPr>
          <a:lstStyle/>
          <a:p>
            <a:r>
              <a:rPr lang="en-US" dirty="0" smtClean="0"/>
              <a:t>Chapter 17: Enhancing Presentations With Slides and Other Visuals (2)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62818"/>
            <a:ext cx="9144000" cy="7949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Book: Business Communication Today (14ed.) </a:t>
            </a:r>
          </a:p>
          <a:p>
            <a:r>
              <a:rPr lang="en-US" dirty="0"/>
              <a:t>Authors: </a:t>
            </a:r>
            <a:r>
              <a:rPr lang="en-US" dirty="0" err="1"/>
              <a:t>Bovee</a:t>
            </a:r>
            <a:r>
              <a:rPr lang="en-US" dirty="0"/>
              <a:t>, </a:t>
            </a:r>
            <a:r>
              <a:rPr lang="en-US" dirty="0" err="1"/>
              <a:t>Thill</a:t>
            </a:r>
            <a:r>
              <a:rPr lang="en-US" dirty="0"/>
              <a:t> and Raina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3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4. Shorten numbers. Round off numbers such as $12,500.72 to $12.5 and then label the axis to indicate thousands.</a:t>
            </a:r>
          </a:p>
          <a:p>
            <a:pPr marL="0" indent="0">
              <a:buNone/>
            </a:pPr>
            <a:r>
              <a:rPr lang="en-US" dirty="0" smtClean="0"/>
              <a:t>5. Highlight key points in a visual you use. Use arrows, boldface or </a:t>
            </a:r>
            <a:r>
              <a:rPr lang="en-US" dirty="0" err="1" smtClean="0"/>
              <a:t>clour</a:t>
            </a:r>
            <a:r>
              <a:rPr lang="en-US" dirty="0" smtClean="0"/>
              <a:t> to guide your audience to the main point. </a:t>
            </a:r>
          </a:p>
          <a:p>
            <a:pPr marL="0" indent="0">
              <a:buNone/>
            </a:pPr>
            <a:r>
              <a:rPr lang="en-US" dirty="0" smtClean="0"/>
              <a:t>6. Adjust the size of your visual to accommodate the size of a slide. Leave enough white space.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04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Effective Slide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Writing Readable Content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Charts and Tables for Slides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Adding Animation and Multimedia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a. Functional Animation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b. Transitions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c. Builds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d. Hyperlinks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e. Multimedia Elements</a:t>
            </a:r>
          </a:p>
        </p:txBody>
      </p:sp>
    </p:spTree>
    <p:extLst>
      <p:ext uri="{BB962C8B-B14F-4D97-AF65-F5344CB8AC3E}">
        <p14:creationId xmlns:p14="http://schemas.microsoft.com/office/powerpoint/2010/main" val="89223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3.Adding </a:t>
            </a:r>
            <a:r>
              <a:rPr lang="en-US" dirty="0"/>
              <a:t>Animation and </a:t>
            </a:r>
            <a:r>
              <a:rPr lang="en-US" dirty="0" smtClean="0"/>
              <a:t>Multimedia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1. Functional Animation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Do not use decorative animation.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Use functional/ effective animation.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Transitions</a:t>
            </a:r>
          </a:p>
          <a:p>
            <a:pPr marL="514350" indent="-514350">
              <a:buAutoNum type="alphaLcPeriod"/>
            </a:pPr>
            <a:r>
              <a:rPr lang="en-US" dirty="0" smtClean="0"/>
              <a:t>How one slide replaces another on screen.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Builds</a:t>
            </a:r>
          </a:p>
          <a:p>
            <a:pPr marL="514350" indent="-514350">
              <a:buAutoNum type="alphaLcPeriod"/>
            </a:pPr>
            <a:r>
              <a:rPr lang="en-US" dirty="0" smtClean="0"/>
              <a:t>These effects control the release of text, graphics and other elements on screen.</a:t>
            </a:r>
          </a:p>
          <a:p>
            <a:pPr marL="514350" indent="-514350">
              <a:buAutoNum type="alphaLcPeriod"/>
            </a:pPr>
            <a:r>
              <a:rPr lang="en-US" dirty="0" smtClean="0"/>
              <a:t>Control the release of bullet points on screen.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484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4. Hyperlinks</a:t>
            </a:r>
          </a:p>
          <a:p>
            <a:pPr marL="514350" indent="-514350">
              <a:buAutoNum type="alphaLcPeriod"/>
            </a:pPr>
            <a:r>
              <a:rPr lang="en-US" dirty="0" smtClean="0"/>
              <a:t>A hyperlink helps to jump to a website. </a:t>
            </a:r>
          </a:p>
          <a:p>
            <a:pPr marL="514350" indent="-514350">
              <a:buAutoNum type="alphaLcPeriod"/>
            </a:pPr>
            <a:r>
              <a:rPr lang="en-US" dirty="0" smtClean="0"/>
              <a:t>It gives a linear presentation a feel of non-linear presentation</a:t>
            </a:r>
            <a:r>
              <a:rPr lang="en-US" dirty="0" smtClean="0"/>
              <a:t>.</a:t>
            </a:r>
          </a:p>
          <a:p>
            <a:pPr marL="514350" indent="-514350">
              <a:buAutoNum type="alphaLcPeriod"/>
            </a:pPr>
            <a:r>
              <a:rPr lang="en-US" dirty="0" smtClean="0">
                <a:hlinkClick r:id="rId2"/>
              </a:rPr>
              <a:t>https://www.youtube.com/watch?v=Hqw0PzOTqOY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5. Multimedia Elements</a:t>
            </a:r>
          </a:p>
          <a:p>
            <a:pPr marL="0" indent="0">
              <a:buNone/>
            </a:pPr>
            <a:r>
              <a:rPr lang="en-US" dirty="0" smtClean="0"/>
              <a:t>a. Use audio and video clips.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909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Effective Handouts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5719"/>
            <a:ext cx="10515600" cy="4771244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Handouts </a:t>
            </a:r>
            <a:r>
              <a:rPr lang="en-US" dirty="0" smtClean="0"/>
              <a:t>: Any printed material you give the audience to supplement your talk. </a:t>
            </a:r>
          </a:p>
          <a:p>
            <a:r>
              <a:rPr lang="en-US" dirty="0" smtClean="0"/>
              <a:t>Do not worry about stuffing every detail into your slides.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Handouts may contain the following materials: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Complex Charts and Diagrams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Articles and </a:t>
            </a:r>
            <a:r>
              <a:rPr lang="en-US" dirty="0"/>
              <a:t>T</a:t>
            </a:r>
            <a:r>
              <a:rPr lang="en-US" dirty="0" smtClean="0"/>
              <a:t>echnical Papers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Case Studies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Recommended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Copies of Presentation Slides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7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Timing the distribution of handouts (before or after the presentation) depends on:</a:t>
            </a:r>
          </a:p>
          <a:p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heir content</a:t>
            </a:r>
          </a:p>
          <a:p>
            <a:r>
              <a:rPr lang="en-US" dirty="0" smtClean="0"/>
              <a:t>The nature of your presentation</a:t>
            </a:r>
          </a:p>
          <a:p>
            <a:r>
              <a:rPr lang="en-US" dirty="0" smtClean="0"/>
              <a:t> Your personal preference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8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Effective Slide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Writing Readable Content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Charts and Tables for Slides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Adding Animation and Multimedia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a. Functional Animation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b. Transitions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c. Builds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d. Hyperlinks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e. Multimedia Elements</a:t>
            </a:r>
          </a:p>
        </p:txBody>
      </p:sp>
    </p:spTree>
    <p:extLst>
      <p:ext uri="{BB962C8B-B14F-4D97-AF65-F5344CB8AC3E}">
        <p14:creationId xmlns:p14="http://schemas.microsoft.com/office/powerpoint/2010/main" val="24957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Writing Readable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Do not stuff slides with too much text. Doing so overloads audience with too much information, diverts attention from presenter by forcing people to read more.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Choose words and short phrases, without forcing audience to read in depth.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You want your audience to </a:t>
            </a:r>
            <a:r>
              <a:rPr lang="en-US" i="1" dirty="0" smtClean="0"/>
              <a:t>listen </a:t>
            </a:r>
            <a:r>
              <a:rPr lang="en-US" dirty="0" smtClean="0"/>
              <a:t>not to </a:t>
            </a:r>
            <a:r>
              <a:rPr lang="en-US" i="1" dirty="0" smtClean="0"/>
              <a:t>read.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Provide additional important information/ details in handouts.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4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Writing Readable </a:t>
            </a:r>
            <a:r>
              <a:rPr lang="en-US" dirty="0" smtClean="0"/>
              <a:t>Content…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When writing content for text slides keep the following points in mind.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Limit each slide to one concept, idea or thought.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Limit text content to four or five lines per slide. This limit can be exceeded but not so frequently.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not show large number of text heavy slides in a row, give audience some visual relief.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short phrases rather than long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Writing Readable </a:t>
            </a:r>
            <a:r>
              <a:rPr lang="en-US" dirty="0" smtClean="0"/>
              <a:t>Content…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5. Use sentence only when you need to share a quotation or a definition.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6. Use active voice.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7. Include short, informative titles.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8. When using visuals with text, the more information the visual can convey, the less work your text needs to do. </a:t>
            </a:r>
          </a:p>
        </p:txBody>
      </p:sp>
    </p:spTree>
    <p:extLst>
      <p:ext uri="{BB962C8B-B14F-4D97-AF65-F5344CB8AC3E}">
        <p14:creationId xmlns:p14="http://schemas.microsoft.com/office/powerpoint/2010/main" val="14486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Effective Slide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Writing Readable Content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Charts and Tables for Slides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Adding Animation and Multimedia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a. Functional Animation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b. Transitions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c. Builds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d. Hyperlinks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e. Multimedia Elements</a:t>
            </a:r>
          </a:p>
        </p:txBody>
      </p:sp>
    </p:spTree>
    <p:extLst>
      <p:ext uri="{BB962C8B-B14F-4D97-AF65-F5344CB8AC3E}">
        <p14:creationId xmlns:p14="http://schemas.microsoft.com/office/powerpoint/2010/main" val="42917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Creating Charts and Tables for </a:t>
            </a:r>
            <a:r>
              <a:rPr lang="en-US" dirty="0" smtClean="0"/>
              <a:t>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Charts and tables for presentations need to be simpler than visuals for printed documents. 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Reduce detail.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Simplify charts and tables. For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example in a bar chart show values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above each bar.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962" y="2333625"/>
            <a:ext cx="51720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2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Creating </a:t>
            </a:r>
            <a:r>
              <a:rPr lang="en-US" dirty="0"/>
              <a:t>Charts and Tables for </a:t>
            </a:r>
            <a:r>
              <a:rPr lang="en-US" dirty="0" smtClean="0"/>
              <a:t>Slides . . 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1228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3.Limit </a:t>
            </a:r>
            <a:r>
              <a:rPr lang="en-US" dirty="0"/>
              <a:t>the amount of data shown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3(a). Line charts look busy when they have more than two or three lines.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800"/>
            <a:ext cx="5943600" cy="392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0" y="2717800"/>
            <a:ext cx="61468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9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/>
          <a:lstStyle/>
          <a:p>
            <a:r>
              <a:rPr lang="en-US" dirty="0" smtClean="0"/>
              <a:t>3(b). Bar charts look crowded with more than five or six bars.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00" y="2057401"/>
            <a:ext cx="6426201" cy="471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1"/>
            <a:ext cx="55753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2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</TotalTime>
  <Words>690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Chapter 17: Enhancing Presentations With Slides and Other Visuals (2)</vt:lpstr>
      <vt:lpstr>Creating Effective Slide Content</vt:lpstr>
      <vt:lpstr>1. Writing Readable Content</vt:lpstr>
      <vt:lpstr>1. Writing Readable Content…</vt:lpstr>
      <vt:lpstr>1. Writing Readable Content…</vt:lpstr>
      <vt:lpstr>Creating Effective Slide Content</vt:lpstr>
      <vt:lpstr>2. Creating Charts and Tables for Slides</vt:lpstr>
      <vt:lpstr>2. Creating Charts and Tables for Slides . . . </vt:lpstr>
      <vt:lpstr>PowerPoint Presentation</vt:lpstr>
      <vt:lpstr>PowerPoint Presentation</vt:lpstr>
      <vt:lpstr>Creating Effective Slide Content</vt:lpstr>
      <vt:lpstr>3.Adding Animation and Multimedia</vt:lpstr>
      <vt:lpstr>PowerPoint Presentation</vt:lpstr>
      <vt:lpstr>Creating Effective Handouts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17: Enhancing Presentations With Slides and Other Visuals (2)</dc:title>
  <dc:creator>Windows User</dc:creator>
  <cp:lastModifiedBy>Windows User</cp:lastModifiedBy>
  <cp:revision>44</cp:revision>
  <dcterms:created xsi:type="dcterms:W3CDTF">2020-04-26T20:12:25Z</dcterms:created>
  <dcterms:modified xsi:type="dcterms:W3CDTF">2020-04-29T09:50:37Z</dcterms:modified>
</cp:coreProperties>
</file>