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FF"/>
    <a:srgbClr val="777777"/>
    <a:srgbClr val="00FF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D7319-2223-4700-AB5E-855B092A522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0DD7B-E696-4175-9ED5-1FE8BAC6A6AA}">
      <dgm:prSet phldrT="[Text]"/>
      <dgm:spPr/>
      <dgm:t>
        <a:bodyPr/>
        <a:lstStyle/>
        <a:p>
          <a:r>
            <a:rPr lang="en-US" dirty="0" smtClean="0"/>
            <a:t>Define your Purpose</a:t>
          </a:r>
          <a:endParaRPr lang="en-US" dirty="0"/>
        </a:p>
      </dgm:t>
    </dgm:pt>
    <dgm:pt modelId="{4157275E-17ED-456F-8122-8B68098B121F}" type="parTrans" cxnId="{84789AD4-572A-430C-AA9B-51A49965FF8F}">
      <dgm:prSet/>
      <dgm:spPr/>
      <dgm:t>
        <a:bodyPr/>
        <a:lstStyle/>
        <a:p>
          <a:endParaRPr lang="en-US"/>
        </a:p>
      </dgm:t>
    </dgm:pt>
    <dgm:pt modelId="{1A4F1C2D-3C0B-4C77-9B55-1CC9F7872AF8}" type="sibTrans" cxnId="{84789AD4-572A-430C-AA9B-51A49965FF8F}">
      <dgm:prSet/>
      <dgm:spPr/>
      <dgm:t>
        <a:bodyPr/>
        <a:lstStyle/>
        <a:p>
          <a:endParaRPr lang="en-US"/>
        </a:p>
      </dgm:t>
    </dgm:pt>
    <dgm:pt modelId="{F97F5DD1-A6CA-445D-A21E-13C36B30357F}">
      <dgm:prSet phldrT="[Text]"/>
      <dgm:spPr/>
      <dgm:t>
        <a:bodyPr/>
        <a:lstStyle/>
        <a:p>
          <a:r>
            <a:rPr lang="en-US" dirty="0" smtClean="0"/>
            <a:t>To Inform</a:t>
          </a:r>
          <a:endParaRPr lang="en-US" dirty="0"/>
        </a:p>
      </dgm:t>
    </dgm:pt>
    <dgm:pt modelId="{3ACC828D-C580-471B-9820-B59FEEA52E1B}" type="parTrans" cxnId="{A9D34FF3-3846-48E5-9D87-B6EA7C0623DD}">
      <dgm:prSet/>
      <dgm:spPr/>
      <dgm:t>
        <a:bodyPr/>
        <a:lstStyle/>
        <a:p>
          <a:endParaRPr lang="en-US"/>
        </a:p>
      </dgm:t>
    </dgm:pt>
    <dgm:pt modelId="{9F175A83-FE2C-4BA8-973C-5BBA467FD476}" type="sibTrans" cxnId="{A9D34FF3-3846-48E5-9D87-B6EA7C0623DD}">
      <dgm:prSet/>
      <dgm:spPr/>
      <dgm:t>
        <a:bodyPr/>
        <a:lstStyle/>
        <a:p>
          <a:endParaRPr lang="en-US"/>
        </a:p>
      </dgm:t>
    </dgm:pt>
    <dgm:pt modelId="{43814008-27CB-4B11-9D00-20578EF78AB7}">
      <dgm:prSet phldrT="[Text]"/>
      <dgm:spPr/>
      <dgm:t>
        <a:bodyPr/>
        <a:lstStyle/>
        <a:p>
          <a:r>
            <a:rPr lang="en-US" dirty="0" smtClean="0"/>
            <a:t>To Persuade</a:t>
          </a:r>
          <a:endParaRPr lang="en-US" dirty="0"/>
        </a:p>
      </dgm:t>
    </dgm:pt>
    <dgm:pt modelId="{1D99CC1F-E247-4EE0-801D-0D58857CF310}" type="parTrans" cxnId="{81779227-634B-4E50-802E-D802BF1B5F4F}">
      <dgm:prSet/>
      <dgm:spPr/>
      <dgm:t>
        <a:bodyPr/>
        <a:lstStyle/>
        <a:p>
          <a:endParaRPr lang="en-US"/>
        </a:p>
      </dgm:t>
    </dgm:pt>
    <dgm:pt modelId="{45D63003-9EC9-448E-88B5-2BA7BB889137}" type="sibTrans" cxnId="{81779227-634B-4E50-802E-D802BF1B5F4F}">
      <dgm:prSet/>
      <dgm:spPr/>
      <dgm:t>
        <a:bodyPr/>
        <a:lstStyle/>
        <a:p>
          <a:endParaRPr lang="en-US"/>
        </a:p>
      </dgm:t>
    </dgm:pt>
    <dgm:pt modelId="{42AAC4A4-2633-46BB-9071-0FF96DB41CC3}">
      <dgm:prSet phldrT="[Text]"/>
      <dgm:spPr/>
      <dgm:t>
        <a:bodyPr/>
        <a:lstStyle/>
        <a:p>
          <a:r>
            <a:rPr lang="en-US" dirty="0" smtClean="0"/>
            <a:t>Develop Audience Profile</a:t>
          </a:r>
          <a:endParaRPr lang="en-US" dirty="0"/>
        </a:p>
      </dgm:t>
    </dgm:pt>
    <dgm:pt modelId="{A2AA7AFB-5BC7-4B96-BAA0-539A3DE9A97C}" type="parTrans" cxnId="{08F3C5DE-E575-47D6-A753-06D72F897E09}">
      <dgm:prSet/>
      <dgm:spPr/>
      <dgm:t>
        <a:bodyPr/>
        <a:lstStyle/>
        <a:p>
          <a:endParaRPr lang="en-US"/>
        </a:p>
      </dgm:t>
    </dgm:pt>
    <dgm:pt modelId="{5CEF364C-DFCA-4E58-B00C-73EC57F66A9A}" type="sibTrans" cxnId="{08F3C5DE-E575-47D6-A753-06D72F897E09}">
      <dgm:prSet/>
      <dgm:spPr/>
      <dgm:t>
        <a:bodyPr/>
        <a:lstStyle/>
        <a:p>
          <a:endParaRPr lang="en-US"/>
        </a:p>
      </dgm:t>
    </dgm:pt>
    <dgm:pt modelId="{3DEA463B-2D5D-48CA-8816-6C93776DE934}">
      <dgm:prSet phldrT="[Text]"/>
      <dgm:spPr/>
      <dgm:t>
        <a:bodyPr/>
        <a:lstStyle/>
        <a:p>
          <a:r>
            <a:rPr lang="en-US" dirty="0" smtClean="0"/>
            <a:t>Emotional State </a:t>
          </a:r>
          <a:endParaRPr lang="en-US" dirty="0"/>
        </a:p>
      </dgm:t>
    </dgm:pt>
    <dgm:pt modelId="{9916AFB2-988B-45FE-9C2B-66B1A56F2CD1}" type="parTrans" cxnId="{A1511B63-9620-4A83-8DC2-30F5352DFD55}">
      <dgm:prSet/>
      <dgm:spPr/>
      <dgm:t>
        <a:bodyPr/>
        <a:lstStyle/>
        <a:p>
          <a:endParaRPr lang="en-US"/>
        </a:p>
      </dgm:t>
    </dgm:pt>
    <dgm:pt modelId="{F30E5186-3CFC-4FA1-BF75-EC315EE32F1D}" type="sibTrans" cxnId="{A1511B63-9620-4A83-8DC2-30F5352DFD55}">
      <dgm:prSet/>
      <dgm:spPr/>
      <dgm:t>
        <a:bodyPr/>
        <a:lstStyle/>
        <a:p>
          <a:endParaRPr lang="en-US"/>
        </a:p>
      </dgm:t>
    </dgm:pt>
    <dgm:pt modelId="{354273B6-3938-47A2-8C88-F28A8F1F4D24}">
      <dgm:prSet phldrT="[Text]"/>
      <dgm:spPr/>
      <dgm:t>
        <a:bodyPr/>
        <a:lstStyle/>
        <a:p>
          <a:r>
            <a:rPr lang="en-US" dirty="0" smtClean="0"/>
            <a:t>Audience Mindsets</a:t>
          </a:r>
          <a:endParaRPr lang="en-US" dirty="0"/>
        </a:p>
      </dgm:t>
    </dgm:pt>
    <dgm:pt modelId="{D8AAD959-8931-4CDC-95B2-5BCD025D286D}" type="parTrans" cxnId="{499DC325-9432-4782-B2C4-E0FD7A6845CC}">
      <dgm:prSet/>
      <dgm:spPr/>
      <dgm:t>
        <a:bodyPr/>
        <a:lstStyle/>
        <a:p>
          <a:endParaRPr lang="en-US"/>
        </a:p>
      </dgm:t>
    </dgm:pt>
    <dgm:pt modelId="{C6AC6FCB-89C8-451E-87F2-249B7A7B276D}" type="sibTrans" cxnId="{499DC325-9432-4782-B2C4-E0FD7A6845CC}">
      <dgm:prSet/>
      <dgm:spPr/>
      <dgm:t>
        <a:bodyPr/>
        <a:lstStyle/>
        <a:p>
          <a:endParaRPr lang="en-US"/>
        </a:p>
      </dgm:t>
    </dgm:pt>
    <dgm:pt modelId="{5EF5DB8B-4B9C-4035-8BD7-ACC7338D7916}" type="pres">
      <dgm:prSet presAssocID="{B93D7319-2223-4700-AB5E-855B092A52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839A1C-248D-4CAD-AB23-6A82166EB948}" type="pres">
      <dgm:prSet presAssocID="{9980DD7B-E696-4175-9ED5-1FE8BAC6A6AA}" presName="root" presStyleCnt="0"/>
      <dgm:spPr/>
    </dgm:pt>
    <dgm:pt modelId="{0EFBF239-CA84-4026-8155-FB5DE573EF14}" type="pres">
      <dgm:prSet presAssocID="{9980DD7B-E696-4175-9ED5-1FE8BAC6A6AA}" presName="rootComposite" presStyleCnt="0"/>
      <dgm:spPr/>
    </dgm:pt>
    <dgm:pt modelId="{41C3E079-1FBF-43E3-ABFC-55566ABDB5E3}" type="pres">
      <dgm:prSet presAssocID="{9980DD7B-E696-4175-9ED5-1FE8BAC6A6AA}" presName="rootText" presStyleLbl="node1" presStyleIdx="0" presStyleCnt="2" custScaleX="122088"/>
      <dgm:spPr/>
      <dgm:t>
        <a:bodyPr/>
        <a:lstStyle/>
        <a:p>
          <a:endParaRPr lang="en-US"/>
        </a:p>
      </dgm:t>
    </dgm:pt>
    <dgm:pt modelId="{C060A8BA-84AE-4E6A-B3BF-114FCD74E2AA}" type="pres">
      <dgm:prSet presAssocID="{9980DD7B-E696-4175-9ED5-1FE8BAC6A6AA}" presName="rootConnector" presStyleLbl="node1" presStyleIdx="0" presStyleCnt="2"/>
      <dgm:spPr/>
      <dgm:t>
        <a:bodyPr/>
        <a:lstStyle/>
        <a:p>
          <a:endParaRPr lang="en-US"/>
        </a:p>
      </dgm:t>
    </dgm:pt>
    <dgm:pt modelId="{F7F4FE3A-E97E-420C-8DE2-37F8F5BBD625}" type="pres">
      <dgm:prSet presAssocID="{9980DD7B-E696-4175-9ED5-1FE8BAC6A6AA}" presName="childShape" presStyleCnt="0"/>
      <dgm:spPr/>
    </dgm:pt>
    <dgm:pt modelId="{53272519-CA0C-41E3-8828-0DE4912F27D4}" type="pres">
      <dgm:prSet presAssocID="{3ACC828D-C580-471B-9820-B59FEEA52E1B}" presName="Name13" presStyleLbl="parChTrans1D2" presStyleIdx="0" presStyleCnt="4"/>
      <dgm:spPr/>
      <dgm:t>
        <a:bodyPr/>
        <a:lstStyle/>
        <a:p>
          <a:endParaRPr lang="en-US"/>
        </a:p>
      </dgm:t>
    </dgm:pt>
    <dgm:pt modelId="{E3D34A7C-5CED-4C4D-A9CF-FF3D6C15BB8C}" type="pres">
      <dgm:prSet presAssocID="{F97F5DD1-A6CA-445D-A21E-13C36B30357F}" presName="childText" presStyleLbl="bgAcc1" presStyleIdx="0" presStyleCnt="4" custScaleX="141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82DBA-85D4-4D0A-A710-E28612FECF7D}" type="pres">
      <dgm:prSet presAssocID="{1D99CC1F-E247-4EE0-801D-0D58857CF310}" presName="Name13" presStyleLbl="parChTrans1D2" presStyleIdx="1" presStyleCnt="4"/>
      <dgm:spPr/>
      <dgm:t>
        <a:bodyPr/>
        <a:lstStyle/>
        <a:p>
          <a:endParaRPr lang="en-US"/>
        </a:p>
      </dgm:t>
    </dgm:pt>
    <dgm:pt modelId="{0253E619-696D-4B5C-BC6C-E2AD4CDA8615}" type="pres">
      <dgm:prSet presAssocID="{43814008-27CB-4B11-9D00-20578EF78AB7}" presName="childText" presStyleLbl="bgAcc1" presStyleIdx="1" presStyleCnt="4" custScaleX="142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9B55B-B7C7-4011-873E-5EB008CEA46B}" type="pres">
      <dgm:prSet presAssocID="{42AAC4A4-2633-46BB-9071-0FF96DB41CC3}" presName="root" presStyleCnt="0"/>
      <dgm:spPr/>
    </dgm:pt>
    <dgm:pt modelId="{D80BFA57-54C0-4453-8453-1BC0DB56779D}" type="pres">
      <dgm:prSet presAssocID="{42AAC4A4-2633-46BB-9071-0FF96DB41CC3}" presName="rootComposite" presStyleCnt="0"/>
      <dgm:spPr/>
    </dgm:pt>
    <dgm:pt modelId="{43281EEC-340E-492E-8164-E54F9566D33D}" type="pres">
      <dgm:prSet presAssocID="{42AAC4A4-2633-46BB-9071-0FF96DB41CC3}" presName="rootText" presStyleLbl="node1" presStyleIdx="1" presStyleCnt="2" custScaleX="122962"/>
      <dgm:spPr/>
      <dgm:t>
        <a:bodyPr/>
        <a:lstStyle/>
        <a:p>
          <a:endParaRPr lang="en-US"/>
        </a:p>
      </dgm:t>
    </dgm:pt>
    <dgm:pt modelId="{5463EF9D-04E7-4F00-89D7-B488BE0D6309}" type="pres">
      <dgm:prSet presAssocID="{42AAC4A4-2633-46BB-9071-0FF96DB41CC3}" presName="rootConnector" presStyleLbl="node1" presStyleIdx="1" presStyleCnt="2"/>
      <dgm:spPr/>
      <dgm:t>
        <a:bodyPr/>
        <a:lstStyle/>
        <a:p>
          <a:endParaRPr lang="en-US"/>
        </a:p>
      </dgm:t>
    </dgm:pt>
    <dgm:pt modelId="{31EF8D66-7DD8-4BA9-BF40-30E64E44039C}" type="pres">
      <dgm:prSet presAssocID="{42AAC4A4-2633-46BB-9071-0FF96DB41CC3}" presName="childShape" presStyleCnt="0"/>
      <dgm:spPr/>
    </dgm:pt>
    <dgm:pt modelId="{8B1BE4A8-6477-424B-8A94-21BB107DE4D1}" type="pres">
      <dgm:prSet presAssocID="{9916AFB2-988B-45FE-9C2B-66B1A56F2CD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2CBA774C-840C-4960-ADD5-8C103C832A73}" type="pres">
      <dgm:prSet presAssocID="{3DEA463B-2D5D-48CA-8816-6C93776DE934}" presName="childText" presStyleLbl="bgAcc1" presStyleIdx="2" presStyleCnt="4" custScaleX="1985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BAED0-FBA3-4D2F-9230-3EB1AF86F14A}" type="pres">
      <dgm:prSet presAssocID="{D8AAD959-8931-4CDC-95B2-5BCD025D286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ACA3FE53-9646-4973-B28F-72C6F5DD86E5}" type="pres">
      <dgm:prSet presAssocID="{354273B6-3938-47A2-8C88-F28A8F1F4D24}" presName="childText" presStyleLbl="bgAcc1" presStyleIdx="3" presStyleCnt="4" custScaleX="211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76606-F222-4944-BE5D-73C17C043B9D}" type="presOf" srcId="{9980DD7B-E696-4175-9ED5-1FE8BAC6A6AA}" destId="{C060A8BA-84AE-4E6A-B3BF-114FCD74E2AA}" srcOrd="1" destOrd="0" presId="urn:microsoft.com/office/officeart/2005/8/layout/hierarchy3"/>
    <dgm:cxn modelId="{08F3C5DE-E575-47D6-A753-06D72F897E09}" srcId="{B93D7319-2223-4700-AB5E-855B092A522B}" destId="{42AAC4A4-2633-46BB-9071-0FF96DB41CC3}" srcOrd="1" destOrd="0" parTransId="{A2AA7AFB-5BC7-4B96-BAA0-539A3DE9A97C}" sibTransId="{5CEF364C-DFCA-4E58-B00C-73EC57F66A9A}"/>
    <dgm:cxn modelId="{A9D34FF3-3846-48E5-9D87-B6EA7C0623DD}" srcId="{9980DD7B-E696-4175-9ED5-1FE8BAC6A6AA}" destId="{F97F5DD1-A6CA-445D-A21E-13C36B30357F}" srcOrd="0" destOrd="0" parTransId="{3ACC828D-C580-471B-9820-B59FEEA52E1B}" sibTransId="{9F175A83-FE2C-4BA8-973C-5BBA467FD476}"/>
    <dgm:cxn modelId="{81779227-634B-4E50-802E-D802BF1B5F4F}" srcId="{9980DD7B-E696-4175-9ED5-1FE8BAC6A6AA}" destId="{43814008-27CB-4B11-9D00-20578EF78AB7}" srcOrd="1" destOrd="0" parTransId="{1D99CC1F-E247-4EE0-801D-0D58857CF310}" sibTransId="{45D63003-9EC9-448E-88B5-2BA7BB889137}"/>
    <dgm:cxn modelId="{4CA9F4D6-1B9D-4360-91A1-97AC7B0C9F47}" type="presOf" srcId="{9916AFB2-988B-45FE-9C2B-66B1A56F2CD1}" destId="{8B1BE4A8-6477-424B-8A94-21BB107DE4D1}" srcOrd="0" destOrd="0" presId="urn:microsoft.com/office/officeart/2005/8/layout/hierarchy3"/>
    <dgm:cxn modelId="{84789AD4-572A-430C-AA9B-51A49965FF8F}" srcId="{B93D7319-2223-4700-AB5E-855B092A522B}" destId="{9980DD7B-E696-4175-9ED5-1FE8BAC6A6AA}" srcOrd="0" destOrd="0" parTransId="{4157275E-17ED-456F-8122-8B68098B121F}" sibTransId="{1A4F1C2D-3C0B-4C77-9B55-1CC9F7872AF8}"/>
    <dgm:cxn modelId="{853BF730-223E-49C5-A889-BCFE8D9C781F}" type="presOf" srcId="{F97F5DD1-A6CA-445D-A21E-13C36B30357F}" destId="{E3D34A7C-5CED-4C4D-A9CF-FF3D6C15BB8C}" srcOrd="0" destOrd="0" presId="urn:microsoft.com/office/officeart/2005/8/layout/hierarchy3"/>
    <dgm:cxn modelId="{0D2CCD0D-84EB-4788-9FFB-398BDC55C7E3}" type="presOf" srcId="{3DEA463B-2D5D-48CA-8816-6C93776DE934}" destId="{2CBA774C-840C-4960-ADD5-8C103C832A73}" srcOrd="0" destOrd="0" presId="urn:microsoft.com/office/officeart/2005/8/layout/hierarchy3"/>
    <dgm:cxn modelId="{7B4A2208-C4FC-4637-B31B-8CD10EF7478A}" type="presOf" srcId="{3ACC828D-C580-471B-9820-B59FEEA52E1B}" destId="{53272519-CA0C-41E3-8828-0DE4912F27D4}" srcOrd="0" destOrd="0" presId="urn:microsoft.com/office/officeart/2005/8/layout/hierarchy3"/>
    <dgm:cxn modelId="{279D32C5-841E-47E8-9021-3DD69168A1D7}" type="presOf" srcId="{42AAC4A4-2633-46BB-9071-0FF96DB41CC3}" destId="{43281EEC-340E-492E-8164-E54F9566D33D}" srcOrd="0" destOrd="0" presId="urn:microsoft.com/office/officeart/2005/8/layout/hierarchy3"/>
    <dgm:cxn modelId="{A1511B63-9620-4A83-8DC2-30F5352DFD55}" srcId="{42AAC4A4-2633-46BB-9071-0FF96DB41CC3}" destId="{3DEA463B-2D5D-48CA-8816-6C93776DE934}" srcOrd="0" destOrd="0" parTransId="{9916AFB2-988B-45FE-9C2B-66B1A56F2CD1}" sibTransId="{F30E5186-3CFC-4FA1-BF75-EC315EE32F1D}"/>
    <dgm:cxn modelId="{D0130B30-DFC9-464C-9978-11E498590D1D}" type="presOf" srcId="{42AAC4A4-2633-46BB-9071-0FF96DB41CC3}" destId="{5463EF9D-04E7-4F00-89D7-B488BE0D6309}" srcOrd="1" destOrd="0" presId="urn:microsoft.com/office/officeart/2005/8/layout/hierarchy3"/>
    <dgm:cxn modelId="{B282D775-F0B0-44E5-BE46-441FAEA6A747}" type="presOf" srcId="{43814008-27CB-4B11-9D00-20578EF78AB7}" destId="{0253E619-696D-4B5C-BC6C-E2AD4CDA8615}" srcOrd="0" destOrd="0" presId="urn:microsoft.com/office/officeart/2005/8/layout/hierarchy3"/>
    <dgm:cxn modelId="{9E6977D2-A222-4567-86CD-F7555CCFA07F}" type="presOf" srcId="{D8AAD959-8931-4CDC-95B2-5BCD025D286D}" destId="{D73BAED0-FBA3-4D2F-9230-3EB1AF86F14A}" srcOrd="0" destOrd="0" presId="urn:microsoft.com/office/officeart/2005/8/layout/hierarchy3"/>
    <dgm:cxn modelId="{A97D877A-5434-4CDF-8C94-036180F7391C}" type="presOf" srcId="{1D99CC1F-E247-4EE0-801D-0D58857CF310}" destId="{6FC82DBA-85D4-4D0A-A710-E28612FECF7D}" srcOrd="0" destOrd="0" presId="urn:microsoft.com/office/officeart/2005/8/layout/hierarchy3"/>
    <dgm:cxn modelId="{17ECF56B-48DD-424F-B0F4-808EE58855FC}" type="presOf" srcId="{354273B6-3938-47A2-8C88-F28A8F1F4D24}" destId="{ACA3FE53-9646-4973-B28F-72C6F5DD86E5}" srcOrd="0" destOrd="0" presId="urn:microsoft.com/office/officeart/2005/8/layout/hierarchy3"/>
    <dgm:cxn modelId="{499DC325-9432-4782-B2C4-E0FD7A6845CC}" srcId="{42AAC4A4-2633-46BB-9071-0FF96DB41CC3}" destId="{354273B6-3938-47A2-8C88-F28A8F1F4D24}" srcOrd="1" destOrd="0" parTransId="{D8AAD959-8931-4CDC-95B2-5BCD025D286D}" sibTransId="{C6AC6FCB-89C8-451E-87F2-249B7A7B276D}"/>
    <dgm:cxn modelId="{4F0C2203-4055-4DAF-A997-260FFD569F21}" type="presOf" srcId="{9980DD7B-E696-4175-9ED5-1FE8BAC6A6AA}" destId="{41C3E079-1FBF-43E3-ABFC-55566ABDB5E3}" srcOrd="0" destOrd="0" presId="urn:microsoft.com/office/officeart/2005/8/layout/hierarchy3"/>
    <dgm:cxn modelId="{60C63CB5-EB74-4D9B-985B-55BD5C920DFD}" type="presOf" srcId="{B93D7319-2223-4700-AB5E-855B092A522B}" destId="{5EF5DB8B-4B9C-4035-8BD7-ACC7338D7916}" srcOrd="0" destOrd="0" presId="urn:microsoft.com/office/officeart/2005/8/layout/hierarchy3"/>
    <dgm:cxn modelId="{E5F2358D-41FD-4699-BACC-925D31404BA9}" type="presParOf" srcId="{5EF5DB8B-4B9C-4035-8BD7-ACC7338D7916}" destId="{78839A1C-248D-4CAD-AB23-6A82166EB948}" srcOrd="0" destOrd="0" presId="urn:microsoft.com/office/officeart/2005/8/layout/hierarchy3"/>
    <dgm:cxn modelId="{336EA93D-3833-40EE-A9C4-3F5E47C0BB4F}" type="presParOf" srcId="{78839A1C-248D-4CAD-AB23-6A82166EB948}" destId="{0EFBF239-CA84-4026-8155-FB5DE573EF14}" srcOrd="0" destOrd="0" presId="urn:microsoft.com/office/officeart/2005/8/layout/hierarchy3"/>
    <dgm:cxn modelId="{4866222D-D2EA-4FA2-AFF5-9AAD1A89B4D9}" type="presParOf" srcId="{0EFBF239-CA84-4026-8155-FB5DE573EF14}" destId="{41C3E079-1FBF-43E3-ABFC-55566ABDB5E3}" srcOrd="0" destOrd="0" presId="urn:microsoft.com/office/officeart/2005/8/layout/hierarchy3"/>
    <dgm:cxn modelId="{17F35B21-4258-4CF8-9584-A5FB6822B45F}" type="presParOf" srcId="{0EFBF239-CA84-4026-8155-FB5DE573EF14}" destId="{C060A8BA-84AE-4E6A-B3BF-114FCD74E2AA}" srcOrd="1" destOrd="0" presId="urn:microsoft.com/office/officeart/2005/8/layout/hierarchy3"/>
    <dgm:cxn modelId="{6A0577C8-994F-4E2D-9FCC-878432578E7F}" type="presParOf" srcId="{78839A1C-248D-4CAD-AB23-6A82166EB948}" destId="{F7F4FE3A-E97E-420C-8DE2-37F8F5BBD625}" srcOrd="1" destOrd="0" presId="urn:microsoft.com/office/officeart/2005/8/layout/hierarchy3"/>
    <dgm:cxn modelId="{F6ACDD3B-691F-4861-89C4-25AD64D5A389}" type="presParOf" srcId="{F7F4FE3A-E97E-420C-8DE2-37F8F5BBD625}" destId="{53272519-CA0C-41E3-8828-0DE4912F27D4}" srcOrd="0" destOrd="0" presId="urn:microsoft.com/office/officeart/2005/8/layout/hierarchy3"/>
    <dgm:cxn modelId="{4715E1A3-135D-4F8E-88F5-5BB7E9FCEDA7}" type="presParOf" srcId="{F7F4FE3A-E97E-420C-8DE2-37F8F5BBD625}" destId="{E3D34A7C-5CED-4C4D-A9CF-FF3D6C15BB8C}" srcOrd="1" destOrd="0" presId="urn:microsoft.com/office/officeart/2005/8/layout/hierarchy3"/>
    <dgm:cxn modelId="{E0F9119F-5B30-4435-9302-A9E94B856687}" type="presParOf" srcId="{F7F4FE3A-E97E-420C-8DE2-37F8F5BBD625}" destId="{6FC82DBA-85D4-4D0A-A710-E28612FECF7D}" srcOrd="2" destOrd="0" presId="urn:microsoft.com/office/officeart/2005/8/layout/hierarchy3"/>
    <dgm:cxn modelId="{DD22A3D9-BC8F-40AA-95A1-66529EEB8CC2}" type="presParOf" srcId="{F7F4FE3A-E97E-420C-8DE2-37F8F5BBD625}" destId="{0253E619-696D-4B5C-BC6C-E2AD4CDA8615}" srcOrd="3" destOrd="0" presId="urn:microsoft.com/office/officeart/2005/8/layout/hierarchy3"/>
    <dgm:cxn modelId="{08A8D6FF-1291-4815-8442-281DC8CC29E5}" type="presParOf" srcId="{5EF5DB8B-4B9C-4035-8BD7-ACC7338D7916}" destId="{2849B55B-B7C7-4011-873E-5EB008CEA46B}" srcOrd="1" destOrd="0" presId="urn:microsoft.com/office/officeart/2005/8/layout/hierarchy3"/>
    <dgm:cxn modelId="{7C1641B2-76B7-4350-AFDA-3E9D58FB797D}" type="presParOf" srcId="{2849B55B-B7C7-4011-873E-5EB008CEA46B}" destId="{D80BFA57-54C0-4453-8453-1BC0DB56779D}" srcOrd="0" destOrd="0" presId="urn:microsoft.com/office/officeart/2005/8/layout/hierarchy3"/>
    <dgm:cxn modelId="{B101CF3D-E333-485C-84CF-E97082A835EE}" type="presParOf" srcId="{D80BFA57-54C0-4453-8453-1BC0DB56779D}" destId="{43281EEC-340E-492E-8164-E54F9566D33D}" srcOrd="0" destOrd="0" presId="urn:microsoft.com/office/officeart/2005/8/layout/hierarchy3"/>
    <dgm:cxn modelId="{A3057B41-1B8F-4934-83E3-4ECA022DD69D}" type="presParOf" srcId="{D80BFA57-54C0-4453-8453-1BC0DB56779D}" destId="{5463EF9D-04E7-4F00-89D7-B488BE0D6309}" srcOrd="1" destOrd="0" presId="urn:microsoft.com/office/officeart/2005/8/layout/hierarchy3"/>
    <dgm:cxn modelId="{122C066E-1BCE-428D-BA89-299959BCED6E}" type="presParOf" srcId="{2849B55B-B7C7-4011-873E-5EB008CEA46B}" destId="{31EF8D66-7DD8-4BA9-BF40-30E64E44039C}" srcOrd="1" destOrd="0" presId="urn:microsoft.com/office/officeart/2005/8/layout/hierarchy3"/>
    <dgm:cxn modelId="{936F48F6-9605-477E-B3E1-C05903B1508C}" type="presParOf" srcId="{31EF8D66-7DD8-4BA9-BF40-30E64E44039C}" destId="{8B1BE4A8-6477-424B-8A94-21BB107DE4D1}" srcOrd="0" destOrd="0" presId="urn:microsoft.com/office/officeart/2005/8/layout/hierarchy3"/>
    <dgm:cxn modelId="{BC23823C-DCAA-49E6-A998-D6DE260E42B3}" type="presParOf" srcId="{31EF8D66-7DD8-4BA9-BF40-30E64E44039C}" destId="{2CBA774C-840C-4960-ADD5-8C103C832A73}" srcOrd="1" destOrd="0" presId="urn:microsoft.com/office/officeart/2005/8/layout/hierarchy3"/>
    <dgm:cxn modelId="{085D4C58-E82C-4A24-A0F5-E46FDE3DF9B3}" type="presParOf" srcId="{31EF8D66-7DD8-4BA9-BF40-30E64E44039C}" destId="{D73BAED0-FBA3-4D2F-9230-3EB1AF86F14A}" srcOrd="2" destOrd="0" presId="urn:microsoft.com/office/officeart/2005/8/layout/hierarchy3"/>
    <dgm:cxn modelId="{8A00C61A-A348-4EF6-9E37-5B010F86DD0C}" type="presParOf" srcId="{31EF8D66-7DD8-4BA9-BF40-30E64E44039C}" destId="{ACA3FE53-9646-4973-B28F-72C6F5DD86E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ED1E4-37FD-49BA-A019-BB936B1763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46E4E-6FA4-4A95-9A2E-46CD576E8977}">
      <dgm:prSet/>
      <dgm:spPr/>
      <dgm:t>
        <a:bodyPr/>
        <a:lstStyle/>
        <a:p>
          <a:pPr rtl="0"/>
          <a:endParaRPr lang="en-US"/>
        </a:p>
      </dgm:t>
    </dgm:pt>
    <dgm:pt modelId="{83D890DC-8A31-4855-90AD-7DF189455D52}" type="parTrans" cxnId="{3AC4837A-E9FD-48F7-B080-251763BB2C14}">
      <dgm:prSet/>
      <dgm:spPr/>
      <dgm:t>
        <a:bodyPr/>
        <a:lstStyle/>
        <a:p>
          <a:endParaRPr lang="en-US"/>
        </a:p>
      </dgm:t>
    </dgm:pt>
    <dgm:pt modelId="{DAAC51A8-7EDB-441E-B864-A0397FC165AE}" type="sibTrans" cxnId="{3AC4837A-E9FD-48F7-B080-251763BB2C14}">
      <dgm:prSet/>
      <dgm:spPr/>
      <dgm:t>
        <a:bodyPr/>
        <a:lstStyle/>
        <a:p>
          <a:endParaRPr lang="en-US"/>
        </a:p>
      </dgm:t>
    </dgm:pt>
    <dgm:pt modelId="{E060A1A3-1E40-4F4C-BD41-546039B9DB8D}">
      <dgm:prSet/>
      <dgm:spPr/>
      <dgm:t>
        <a:bodyPr/>
        <a:lstStyle/>
        <a:p>
          <a:pPr rtl="0"/>
          <a:r>
            <a:rPr lang="en-US" u="sng" dirty="0" smtClean="0"/>
            <a:t>Supportive</a:t>
          </a:r>
          <a:r>
            <a:rPr lang="en-US" dirty="0" smtClean="0"/>
            <a:t> (Reward their goodwill with a presentation that is clear, concise, and upbeat; speak in a relaxed, confident manner).</a:t>
          </a:r>
          <a:endParaRPr lang="en-US" dirty="0"/>
        </a:p>
      </dgm:t>
    </dgm:pt>
    <dgm:pt modelId="{E87CF504-3FC1-4131-8811-A3402A7E2824}" type="parTrans" cxnId="{96CA2D93-5820-4247-BE4F-BC7F30042077}">
      <dgm:prSet/>
      <dgm:spPr/>
      <dgm:t>
        <a:bodyPr/>
        <a:lstStyle/>
        <a:p>
          <a:endParaRPr lang="en-US"/>
        </a:p>
      </dgm:t>
    </dgm:pt>
    <dgm:pt modelId="{7A8257E2-1B5A-41AE-B9D5-6C02419F28FB}" type="sibTrans" cxnId="{96CA2D93-5820-4247-BE4F-BC7F30042077}">
      <dgm:prSet/>
      <dgm:spPr/>
      <dgm:t>
        <a:bodyPr/>
        <a:lstStyle/>
        <a:p>
          <a:endParaRPr lang="en-US"/>
        </a:p>
      </dgm:t>
    </dgm:pt>
    <dgm:pt modelId="{4D1DE8FE-9E95-49F1-8E54-588D9D5FCEB7}">
      <dgm:prSet/>
      <dgm:spPr/>
      <dgm:t>
        <a:bodyPr/>
        <a:lstStyle/>
        <a:p>
          <a:pPr rtl="0"/>
          <a:r>
            <a:rPr lang="en-US" u="sng" dirty="0" smtClean="0"/>
            <a:t>Interested but Neutral </a:t>
          </a:r>
          <a:r>
            <a:rPr lang="en-US" dirty="0" smtClean="0"/>
            <a:t>(Build your credibility as you present compelling reasons to accept your message; address potential objections as you move forward; show confidence in your message but a willingness to answer questions and concerns).</a:t>
          </a:r>
          <a:endParaRPr lang="en-US" dirty="0"/>
        </a:p>
      </dgm:t>
    </dgm:pt>
    <dgm:pt modelId="{C45A3AB3-AEDE-417B-83C0-FBDF48FD8A6D}" type="parTrans" cxnId="{480C495A-58ED-4979-BE87-D9EA4C40AA24}">
      <dgm:prSet/>
      <dgm:spPr/>
      <dgm:t>
        <a:bodyPr/>
        <a:lstStyle/>
        <a:p>
          <a:endParaRPr lang="en-US"/>
        </a:p>
      </dgm:t>
    </dgm:pt>
    <dgm:pt modelId="{F3A29BEF-CD95-4A40-9544-8181E7FC4C31}" type="sibTrans" cxnId="{480C495A-58ED-4979-BE87-D9EA4C40AA24}">
      <dgm:prSet/>
      <dgm:spPr/>
      <dgm:t>
        <a:bodyPr/>
        <a:lstStyle/>
        <a:p>
          <a:endParaRPr lang="en-US"/>
        </a:p>
      </dgm:t>
    </dgm:pt>
    <dgm:pt modelId="{DE417AC2-0026-45EE-8D1B-BB2343206A89}">
      <dgm:prSet/>
      <dgm:spPr/>
      <dgm:t>
        <a:bodyPr/>
        <a:lstStyle/>
        <a:p>
          <a:pPr rtl="0"/>
          <a:r>
            <a:rPr lang="en-US" u="sng" dirty="0" smtClean="0"/>
            <a:t>Uninterested</a:t>
          </a:r>
          <a:r>
            <a:rPr lang="en-US" dirty="0" smtClean="0"/>
            <a:t> (Use techniques to hold their attention; find ways to connect your message with their personal and professional interests; be well organized and concise).</a:t>
          </a:r>
          <a:endParaRPr lang="en-US" dirty="0"/>
        </a:p>
      </dgm:t>
    </dgm:pt>
    <dgm:pt modelId="{71796DFB-7B9E-4D69-B792-EF35F2054EA0}" type="parTrans" cxnId="{32F9CC49-E375-4FA9-B1BE-FC4DF5D70A9B}">
      <dgm:prSet/>
      <dgm:spPr/>
      <dgm:t>
        <a:bodyPr/>
        <a:lstStyle/>
        <a:p>
          <a:endParaRPr lang="en-US"/>
        </a:p>
      </dgm:t>
    </dgm:pt>
    <dgm:pt modelId="{CA2117D2-9867-4B85-B1DC-8A86352D5D3E}" type="sibTrans" cxnId="{32F9CC49-E375-4FA9-B1BE-FC4DF5D70A9B}">
      <dgm:prSet/>
      <dgm:spPr/>
      <dgm:t>
        <a:bodyPr/>
        <a:lstStyle/>
        <a:p>
          <a:endParaRPr lang="en-US"/>
        </a:p>
      </dgm:t>
    </dgm:pt>
    <dgm:pt modelId="{B82E752A-3C0C-46F5-A895-3D98D75913AD}" type="pres">
      <dgm:prSet presAssocID="{673ED1E4-37FD-49BA-A019-BB936B1763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30C8A-5BD9-4C07-85E5-2EC13425BAE3}" type="pres">
      <dgm:prSet presAssocID="{B7D46E4E-6FA4-4A95-9A2E-46CD576E8977}" presName="parentText" presStyleLbl="node1" presStyleIdx="0" presStyleCnt="1" custFlipVert="1" custScaleY="126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0B5EA-7EEC-48D6-BA73-4E67E1CFA660}" type="pres">
      <dgm:prSet presAssocID="{B7D46E4E-6FA4-4A95-9A2E-46CD576E897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B0537-DEA4-43FB-8AEA-DB53CC6F9520}" type="presOf" srcId="{DE417AC2-0026-45EE-8D1B-BB2343206A89}" destId="{D390B5EA-7EEC-48D6-BA73-4E67E1CFA660}" srcOrd="0" destOrd="2" presId="urn:microsoft.com/office/officeart/2005/8/layout/vList2"/>
    <dgm:cxn modelId="{FFF5FC2D-5CB1-40CE-825A-2A7575AFA11D}" type="presOf" srcId="{B7D46E4E-6FA4-4A95-9A2E-46CD576E8977}" destId="{33B30C8A-5BD9-4C07-85E5-2EC13425BAE3}" srcOrd="0" destOrd="0" presId="urn:microsoft.com/office/officeart/2005/8/layout/vList2"/>
    <dgm:cxn modelId="{C267E7C2-9DAD-4898-AE4E-C5F974332E03}" type="presOf" srcId="{E060A1A3-1E40-4F4C-BD41-546039B9DB8D}" destId="{D390B5EA-7EEC-48D6-BA73-4E67E1CFA660}" srcOrd="0" destOrd="0" presId="urn:microsoft.com/office/officeart/2005/8/layout/vList2"/>
    <dgm:cxn modelId="{32F9CC49-E375-4FA9-B1BE-FC4DF5D70A9B}" srcId="{B7D46E4E-6FA4-4A95-9A2E-46CD576E8977}" destId="{DE417AC2-0026-45EE-8D1B-BB2343206A89}" srcOrd="2" destOrd="0" parTransId="{71796DFB-7B9E-4D69-B792-EF35F2054EA0}" sibTransId="{CA2117D2-9867-4B85-B1DC-8A86352D5D3E}"/>
    <dgm:cxn modelId="{480C495A-58ED-4979-BE87-D9EA4C40AA24}" srcId="{B7D46E4E-6FA4-4A95-9A2E-46CD576E8977}" destId="{4D1DE8FE-9E95-49F1-8E54-588D9D5FCEB7}" srcOrd="1" destOrd="0" parTransId="{C45A3AB3-AEDE-417B-83C0-FBDF48FD8A6D}" sibTransId="{F3A29BEF-CD95-4A40-9544-8181E7FC4C31}"/>
    <dgm:cxn modelId="{3AC4837A-E9FD-48F7-B080-251763BB2C14}" srcId="{673ED1E4-37FD-49BA-A019-BB936B1763A5}" destId="{B7D46E4E-6FA4-4A95-9A2E-46CD576E8977}" srcOrd="0" destOrd="0" parTransId="{83D890DC-8A31-4855-90AD-7DF189455D52}" sibTransId="{DAAC51A8-7EDB-441E-B864-A0397FC165AE}"/>
    <dgm:cxn modelId="{6D2D0275-2320-484D-BC45-4192A04F8433}" type="presOf" srcId="{4D1DE8FE-9E95-49F1-8E54-588D9D5FCEB7}" destId="{D390B5EA-7EEC-48D6-BA73-4E67E1CFA660}" srcOrd="0" destOrd="1" presId="urn:microsoft.com/office/officeart/2005/8/layout/vList2"/>
    <dgm:cxn modelId="{BD6C45ED-B0BB-4C86-B7A0-E697CC65BA3D}" type="presOf" srcId="{673ED1E4-37FD-49BA-A019-BB936B1763A5}" destId="{B82E752A-3C0C-46F5-A895-3D98D75913AD}" srcOrd="0" destOrd="0" presId="urn:microsoft.com/office/officeart/2005/8/layout/vList2"/>
    <dgm:cxn modelId="{96CA2D93-5820-4247-BE4F-BC7F30042077}" srcId="{B7D46E4E-6FA4-4A95-9A2E-46CD576E8977}" destId="{E060A1A3-1E40-4F4C-BD41-546039B9DB8D}" srcOrd="0" destOrd="0" parTransId="{E87CF504-3FC1-4131-8811-A3402A7E2824}" sibTransId="{7A8257E2-1B5A-41AE-B9D5-6C02419F28FB}"/>
    <dgm:cxn modelId="{727BEEFB-A4AB-4830-90D0-443AED8EF17C}" type="presParOf" srcId="{B82E752A-3C0C-46F5-A895-3D98D75913AD}" destId="{33B30C8A-5BD9-4C07-85E5-2EC13425BAE3}" srcOrd="0" destOrd="0" presId="urn:microsoft.com/office/officeart/2005/8/layout/vList2"/>
    <dgm:cxn modelId="{9D379CE9-F0AB-4F92-B841-BD9E9295CED8}" type="presParOf" srcId="{B82E752A-3C0C-46F5-A895-3D98D75913AD}" destId="{D390B5EA-7EEC-48D6-BA73-4E67E1CFA6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BBE4C6-AC2E-476F-A41C-2D09BA6F7636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AE4916-129C-498A-A4DF-A5BC8687F7FD}">
      <dgm:prSet/>
      <dgm:spPr/>
      <dgm:t>
        <a:bodyPr/>
        <a:lstStyle/>
        <a:p>
          <a:pPr rtl="0"/>
          <a:r>
            <a:rPr lang="en-US" smtClean="0"/>
            <a:t>In a conference room with a few people where everthing is under control.</a:t>
          </a:r>
          <a:endParaRPr lang="en-US"/>
        </a:p>
      </dgm:t>
    </dgm:pt>
    <dgm:pt modelId="{DC52243C-4347-4B85-ADEF-F70C6DCF6E48}" type="parTrans" cxnId="{43A205CA-AB32-4B1B-8733-8CA0F7A8D49C}">
      <dgm:prSet/>
      <dgm:spPr/>
      <dgm:t>
        <a:bodyPr/>
        <a:lstStyle/>
        <a:p>
          <a:endParaRPr lang="en-US"/>
        </a:p>
      </dgm:t>
    </dgm:pt>
    <dgm:pt modelId="{B9271023-68F9-4783-ACD7-ED46E1637954}" type="sibTrans" cxnId="{43A205CA-AB32-4B1B-8733-8CA0F7A8D49C}">
      <dgm:prSet/>
      <dgm:spPr/>
      <dgm:t>
        <a:bodyPr/>
        <a:lstStyle/>
        <a:p>
          <a:endParaRPr lang="en-US"/>
        </a:p>
      </dgm:t>
    </dgm:pt>
    <dgm:pt modelId="{B994D8F5-0C94-4DC8-9092-317CDA9FC317}">
      <dgm:prSet/>
      <dgm:spPr/>
      <dgm:t>
        <a:bodyPr/>
        <a:lstStyle/>
        <a:p>
          <a:pPr rtl="0"/>
          <a:r>
            <a:rPr lang="en-US" smtClean="0"/>
            <a:t>Or in front of 100 people with little under your control.</a:t>
          </a:r>
          <a:endParaRPr lang="en-US"/>
        </a:p>
      </dgm:t>
    </dgm:pt>
    <dgm:pt modelId="{33653C07-226F-4F9B-8877-CDDB5292BEC5}" type="parTrans" cxnId="{82864A79-1813-45F2-BB12-4D6AEAE77926}">
      <dgm:prSet/>
      <dgm:spPr/>
      <dgm:t>
        <a:bodyPr/>
        <a:lstStyle/>
        <a:p>
          <a:endParaRPr lang="en-US"/>
        </a:p>
      </dgm:t>
    </dgm:pt>
    <dgm:pt modelId="{914BE95F-296F-4870-837A-D11DE40B57F1}" type="sibTrans" cxnId="{82864A79-1813-45F2-BB12-4D6AEAE77926}">
      <dgm:prSet/>
      <dgm:spPr/>
      <dgm:t>
        <a:bodyPr/>
        <a:lstStyle/>
        <a:p>
          <a:endParaRPr lang="en-US"/>
        </a:p>
      </dgm:t>
    </dgm:pt>
    <dgm:pt modelId="{1C3A1397-B7D1-46FE-8C44-33F88C36EFB3}">
      <dgm:prSet/>
      <dgm:spPr/>
      <dgm:t>
        <a:bodyPr/>
        <a:lstStyle/>
        <a:p>
          <a:pPr rtl="0"/>
          <a:r>
            <a:rPr lang="en-US" dirty="0" smtClean="0"/>
            <a:t>Or will everyone be in the same room or some people might be participating from a remote location via internet.</a:t>
          </a:r>
          <a:endParaRPr lang="en-US" dirty="0"/>
        </a:p>
      </dgm:t>
    </dgm:pt>
    <dgm:pt modelId="{164D5DD0-5A50-4419-9EFE-930DB6843484}" type="parTrans" cxnId="{30532445-4090-4EA5-B51C-073B0E06FD37}">
      <dgm:prSet/>
      <dgm:spPr/>
      <dgm:t>
        <a:bodyPr/>
        <a:lstStyle/>
        <a:p>
          <a:endParaRPr lang="en-US"/>
        </a:p>
      </dgm:t>
    </dgm:pt>
    <dgm:pt modelId="{9BCD1E31-EFE6-4DEF-B4B1-74141444C9C7}" type="sibTrans" cxnId="{30532445-4090-4EA5-B51C-073B0E06FD37}">
      <dgm:prSet/>
      <dgm:spPr/>
      <dgm:t>
        <a:bodyPr/>
        <a:lstStyle/>
        <a:p>
          <a:endParaRPr lang="en-US"/>
        </a:p>
      </dgm:t>
    </dgm:pt>
    <dgm:pt modelId="{128FA538-DCB6-4E72-8FC7-9536179F0755}">
      <dgm:prSet/>
      <dgm:spPr/>
      <dgm:t>
        <a:bodyPr/>
        <a:lstStyle/>
        <a:p>
          <a:pPr rtl="0"/>
          <a:r>
            <a:rPr lang="en-US" smtClean="0"/>
            <a:t>What equipment do you have at your disposal?</a:t>
          </a:r>
          <a:endParaRPr lang="en-US"/>
        </a:p>
      </dgm:t>
    </dgm:pt>
    <dgm:pt modelId="{2D362A19-2DD9-48A0-BE65-74DB52AE9220}" type="parTrans" cxnId="{A2C33858-BBD6-4CB7-A947-EBE582407865}">
      <dgm:prSet/>
      <dgm:spPr/>
      <dgm:t>
        <a:bodyPr/>
        <a:lstStyle/>
        <a:p>
          <a:endParaRPr lang="en-US"/>
        </a:p>
      </dgm:t>
    </dgm:pt>
    <dgm:pt modelId="{6FF8A8E9-2518-490B-A0D3-100E84806F12}" type="sibTrans" cxnId="{A2C33858-BBD6-4CB7-A947-EBE582407865}">
      <dgm:prSet/>
      <dgm:spPr/>
      <dgm:t>
        <a:bodyPr/>
        <a:lstStyle/>
        <a:p>
          <a:endParaRPr lang="en-US"/>
        </a:p>
      </dgm:t>
    </dgm:pt>
    <dgm:pt modelId="{D5149A93-C787-4B02-BAED-4DAE9966C195}" type="pres">
      <dgm:prSet presAssocID="{2CBBE4C6-AC2E-476F-A41C-2D09BA6F7636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D67F00D5-3B53-41EC-875C-701DA79730A0}" type="pres">
      <dgm:prSet presAssocID="{90AE4916-129C-498A-A4DF-A5BC8687F7FD}" presName="noChildren" presStyleCnt="0"/>
      <dgm:spPr/>
    </dgm:pt>
    <dgm:pt modelId="{58845B0B-B9F7-45D6-B741-6E1BBB3ECA38}" type="pres">
      <dgm:prSet presAssocID="{90AE4916-129C-498A-A4DF-A5BC8687F7FD}" presName="gap" presStyleCnt="0"/>
      <dgm:spPr/>
    </dgm:pt>
    <dgm:pt modelId="{CAAFA81B-E5D8-4D89-938F-7B09D9622097}" type="pres">
      <dgm:prSet presAssocID="{90AE4916-129C-498A-A4DF-A5BC8687F7FD}" presName="medCircle2" presStyleLbl="vennNode1" presStyleIdx="0" presStyleCnt="4"/>
      <dgm:spPr/>
    </dgm:pt>
    <dgm:pt modelId="{75A9E626-C3C9-430B-A60C-8C68A8453735}" type="pres">
      <dgm:prSet presAssocID="{90AE4916-129C-498A-A4DF-A5BC8687F7FD}" presName="txLvlOnly1" presStyleLbl="revTx" presStyleIdx="0" presStyleCnt="4"/>
      <dgm:spPr/>
      <dgm:t>
        <a:bodyPr/>
        <a:lstStyle/>
        <a:p>
          <a:endParaRPr lang="en-US"/>
        </a:p>
      </dgm:t>
    </dgm:pt>
    <dgm:pt modelId="{A996650D-0AD8-4155-ACB4-B6BA52457827}" type="pres">
      <dgm:prSet presAssocID="{B994D8F5-0C94-4DC8-9092-317CDA9FC317}" presName="noChildren" presStyleCnt="0"/>
      <dgm:spPr/>
    </dgm:pt>
    <dgm:pt modelId="{EF99C088-83E2-4D88-A3F0-62AFC3FE9EB9}" type="pres">
      <dgm:prSet presAssocID="{B994D8F5-0C94-4DC8-9092-317CDA9FC317}" presName="gap" presStyleCnt="0"/>
      <dgm:spPr/>
    </dgm:pt>
    <dgm:pt modelId="{8A68F8E0-29A2-466A-93A0-76A2D4A674E1}" type="pres">
      <dgm:prSet presAssocID="{B994D8F5-0C94-4DC8-9092-317CDA9FC317}" presName="medCircle2" presStyleLbl="vennNode1" presStyleIdx="1" presStyleCnt="4"/>
      <dgm:spPr/>
    </dgm:pt>
    <dgm:pt modelId="{87AA60D6-9156-4B0E-80FF-D240EF970F68}" type="pres">
      <dgm:prSet presAssocID="{B994D8F5-0C94-4DC8-9092-317CDA9FC317}" presName="txLvlOnly1" presStyleLbl="revTx" presStyleIdx="1" presStyleCnt="4"/>
      <dgm:spPr/>
      <dgm:t>
        <a:bodyPr/>
        <a:lstStyle/>
        <a:p>
          <a:endParaRPr lang="en-US"/>
        </a:p>
      </dgm:t>
    </dgm:pt>
    <dgm:pt modelId="{C95CD27F-D2C7-4D4E-BF81-5494035E75B1}" type="pres">
      <dgm:prSet presAssocID="{1C3A1397-B7D1-46FE-8C44-33F88C36EFB3}" presName="noChildren" presStyleCnt="0"/>
      <dgm:spPr/>
    </dgm:pt>
    <dgm:pt modelId="{7839A872-4BD7-4D32-A99F-21C94A8F23AC}" type="pres">
      <dgm:prSet presAssocID="{1C3A1397-B7D1-46FE-8C44-33F88C36EFB3}" presName="gap" presStyleCnt="0"/>
      <dgm:spPr/>
    </dgm:pt>
    <dgm:pt modelId="{63647EBE-006F-45D6-B608-34A30F556C92}" type="pres">
      <dgm:prSet presAssocID="{1C3A1397-B7D1-46FE-8C44-33F88C36EFB3}" presName="medCircle2" presStyleLbl="vennNode1" presStyleIdx="2" presStyleCnt="4"/>
      <dgm:spPr/>
    </dgm:pt>
    <dgm:pt modelId="{F586A776-7919-49A6-8F55-8EEB796FDBBF}" type="pres">
      <dgm:prSet presAssocID="{1C3A1397-B7D1-46FE-8C44-33F88C36EFB3}" presName="txLvlOnly1" presStyleLbl="revTx" presStyleIdx="2" presStyleCnt="4"/>
      <dgm:spPr/>
      <dgm:t>
        <a:bodyPr/>
        <a:lstStyle/>
        <a:p>
          <a:endParaRPr lang="en-US"/>
        </a:p>
      </dgm:t>
    </dgm:pt>
    <dgm:pt modelId="{9FBB9977-9A84-4290-91A6-C6CCC42222BB}" type="pres">
      <dgm:prSet presAssocID="{128FA538-DCB6-4E72-8FC7-9536179F0755}" presName="noChildren" presStyleCnt="0"/>
      <dgm:spPr/>
    </dgm:pt>
    <dgm:pt modelId="{335DFE07-C2DD-4A47-A5FC-0B8929CAA3AE}" type="pres">
      <dgm:prSet presAssocID="{128FA538-DCB6-4E72-8FC7-9536179F0755}" presName="gap" presStyleCnt="0"/>
      <dgm:spPr/>
    </dgm:pt>
    <dgm:pt modelId="{42F8CC8C-7CFE-42EA-9C14-DA66343E0271}" type="pres">
      <dgm:prSet presAssocID="{128FA538-DCB6-4E72-8FC7-9536179F0755}" presName="medCircle2" presStyleLbl="vennNode1" presStyleIdx="3" presStyleCnt="4"/>
      <dgm:spPr/>
    </dgm:pt>
    <dgm:pt modelId="{C7200106-9682-4510-94C8-F50AACA942CA}" type="pres">
      <dgm:prSet presAssocID="{128FA538-DCB6-4E72-8FC7-9536179F0755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859C4D11-4DE9-4C20-B00F-6FFF62DA244A}" type="presOf" srcId="{90AE4916-129C-498A-A4DF-A5BC8687F7FD}" destId="{75A9E626-C3C9-430B-A60C-8C68A8453735}" srcOrd="0" destOrd="0" presId="urn:microsoft.com/office/officeart/2008/layout/VerticalCircleList"/>
    <dgm:cxn modelId="{2E7C524F-0F27-4B5F-8E7F-4A8DE91B6F64}" type="presOf" srcId="{B994D8F5-0C94-4DC8-9092-317CDA9FC317}" destId="{87AA60D6-9156-4B0E-80FF-D240EF970F68}" srcOrd="0" destOrd="0" presId="urn:microsoft.com/office/officeart/2008/layout/VerticalCircleList"/>
    <dgm:cxn modelId="{82864A79-1813-45F2-BB12-4D6AEAE77926}" srcId="{2CBBE4C6-AC2E-476F-A41C-2D09BA6F7636}" destId="{B994D8F5-0C94-4DC8-9092-317CDA9FC317}" srcOrd="1" destOrd="0" parTransId="{33653C07-226F-4F9B-8877-CDDB5292BEC5}" sibTransId="{914BE95F-296F-4870-837A-D11DE40B57F1}"/>
    <dgm:cxn modelId="{D81640F8-BB4C-4DA2-B281-5BA9D445CE1C}" type="presOf" srcId="{2CBBE4C6-AC2E-476F-A41C-2D09BA6F7636}" destId="{D5149A93-C787-4B02-BAED-4DAE9966C195}" srcOrd="0" destOrd="0" presId="urn:microsoft.com/office/officeart/2008/layout/VerticalCircleList"/>
    <dgm:cxn modelId="{007462A0-82A9-40D0-B62C-3B1A27AA6F19}" type="presOf" srcId="{128FA538-DCB6-4E72-8FC7-9536179F0755}" destId="{C7200106-9682-4510-94C8-F50AACA942CA}" srcOrd="0" destOrd="0" presId="urn:microsoft.com/office/officeart/2008/layout/VerticalCircleList"/>
    <dgm:cxn modelId="{30532445-4090-4EA5-B51C-073B0E06FD37}" srcId="{2CBBE4C6-AC2E-476F-A41C-2D09BA6F7636}" destId="{1C3A1397-B7D1-46FE-8C44-33F88C36EFB3}" srcOrd="2" destOrd="0" parTransId="{164D5DD0-5A50-4419-9EFE-930DB6843484}" sibTransId="{9BCD1E31-EFE6-4DEF-B4B1-74141444C9C7}"/>
    <dgm:cxn modelId="{ED837BE9-A72F-4905-A633-05AD410BDF48}" type="presOf" srcId="{1C3A1397-B7D1-46FE-8C44-33F88C36EFB3}" destId="{F586A776-7919-49A6-8F55-8EEB796FDBBF}" srcOrd="0" destOrd="0" presId="urn:microsoft.com/office/officeart/2008/layout/VerticalCircleList"/>
    <dgm:cxn modelId="{A2C33858-BBD6-4CB7-A947-EBE582407865}" srcId="{2CBBE4C6-AC2E-476F-A41C-2D09BA6F7636}" destId="{128FA538-DCB6-4E72-8FC7-9536179F0755}" srcOrd="3" destOrd="0" parTransId="{2D362A19-2DD9-48A0-BE65-74DB52AE9220}" sibTransId="{6FF8A8E9-2518-490B-A0D3-100E84806F12}"/>
    <dgm:cxn modelId="{43A205CA-AB32-4B1B-8733-8CA0F7A8D49C}" srcId="{2CBBE4C6-AC2E-476F-A41C-2D09BA6F7636}" destId="{90AE4916-129C-498A-A4DF-A5BC8687F7FD}" srcOrd="0" destOrd="0" parTransId="{DC52243C-4347-4B85-ADEF-F70C6DCF6E48}" sibTransId="{B9271023-68F9-4783-ACD7-ED46E1637954}"/>
    <dgm:cxn modelId="{67231016-5F16-4E2C-BB7E-7B3B5001467B}" type="presParOf" srcId="{D5149A93-C787-4B02-BAED-4DAE9966C195}" destId="{D67F00D5-3B53-41EC-875C-701DA79730A0}" srcOrd="0" destOrd="0" presId="urn:microsoft.com/office/officeart/2008/layout/VerticalCircleList"/>
    <dgm:cxn modelId="{9C2F3278-CEC3-4450-A206-1AF8BBDF00C3}" type="presParOf" srcId="{D67F00D5-3B53-41EC-875C-701DA79730A0}" destId="{58845B0B-B9F7-45D6-B741-6E1BBB3ECA38}" srcOrd="0" destOrd="0" presId="urn:microsoft.com/office/officeart/2008/layout/VerticalCircleList"/>
    <dgm:cxn modelId="{449907CC-B4B2-404E-9F56-6460C05F6B37}" type="presParOf" srcId="{D67F00D5-3B53-41EC-875C-701DA79730A0}" destId="{CAAFA81B-E5D8-4D89-938F-7B09D9622097}" srcOrd="1" destOrd="0" presId="urn:microsoft.com/office/officeart/2008/layout/VerticalCircleList"/>
    <dgm:cxn modelId="{B3B42A36-E930-4CA0-98AC-27035BC493D9}" type="presParOf" srcId="{D67F00D5-3B53-41EC-875C-701DA79730A0}" destId="{75A9E626-C3C9-430B-A60C-8C68A8453735}" srcOrd="2" destOrd="0" presId="urn:microsoft.com/office/officeart/2008/layout/VerticalCircleList"/>
    <dgm:cxn modelId="{AAA4D88E-A3A6-40B2-B709-AF48D259A794}" type="presParOf" srcId="{D5149A93-C787-4B02-BAED-4DAE9966C195}" destId="{A996650D-0AD8-4155-ACB4-B6BA52457827}" srcOrd="1" destOrd="0" presId="urn:microsoft.com/office/officeart/2008/layout/VerticalCircleList"/>
    <dgm:cxn modelId="{297C4FDB-095C-42D8-9831-A1F634D71F0C}" type="presParOf" srcId="{A996650D-0AD8-4155-ACB4-B6BA52457827}" destId="{EF99C088-83E2-4D88-A3F0-62AFC3FE9EB9}" srcOrd="0" destOrd="0" presId="urn:microsoft.com/office/officeart/2008/layout/VerticalCircleList"/>
    <dgm:cxn modelId="{F834AA75-0104-45AF-8EF1-32F54F8E36DF}" type="presParOf" srcId="{A996650D-0AD8-4155-ACB4-B6BA52457827}" destId="{8A68F8E0-29A2-466A-93A0-76A2D4A674E1}" srcOrd="1" destOrd="0" presId="urn:microsoft.com/office/officeart/2008/layout/VerticalCircleList"/>
    <dgm:cxn modelId="{14E14209-51B4-4ABF-A5F2-5CD7FC090EB6}" type="presParOf" srcId="{A996650D-0AD8-4155-ACB4-B6BA52457827}" destId="{87AA60D6-9156-4B0E-80FF-D240EF970F68}" srcOrd="2" destOrd="0" presId="urn:microsoft.com/office/officeart/2008/layout/VerticalCircleList"/>
    <dgm:cxn modelId="{7E4EAFB0-6025-4409-95EA-9DA0D25A2D38}" type="presParOf" srcId="{D5149A93-C787-4B02-BAED-4DAE9966C195}" destId="{C95CD27F-D2C7-4D4E-BF81-5494035E75B1}" srcOrd="2" destOrd="0" presId="urn:microsoft.com/office/officeart/2008/layout/VerticalCircleList"/>
    <dgm:cxn modelId="{E378A8F0-180B-4287-87C9-3CF6C09576D2}" type="presParOf" srcId="{C95CD27F-D2C7-4D4E-BF81-5494035E75B1}" destId="{7839A872-4BD7-4D32-A99F-21C94A8F23AC}" srcOrd="0" destOrd="0" presId="urn:microsoft.com/office/officeart/2008/layout/VerticalCircleList"/>
    <dgm:cxn modelId="{49390477-F663-415C-B70D-D06B34228CAE}" type="presParOf" srcId="{C95CD27F-D2C7-4D4E-BF81-5494035E75B1}" destId="{63647EBE-006F-45D6-B608-34A30F556C92}" srcOrd="1" destOrd="0" presId="urn:microsoft.com/office/officeart/2008/layout/VerticalCircleList"/>
    <dgm:cxn modelId="{CC4D136F-5078-490F-A386-B6CB90F1CFB4}" type="presParOf" srcId="{C95CD27F-D2C7-4D4E-BF81-5494035E75B1}" destId="{F586A776-7919-49A6-8F55-8EEB796FDBBF}" srcOrd="2" destOrd="0" presId="urn:microsoft.com/office/officeart/2008/layout/VerticalCircleList"/>
    <dgm:cxn modelId="{7DB732F8-81E7-444E-94E6-E117D9959512}" type="presParOf" srcId="{D5149A93-C787-4B02-BAED-4DAE9966C195}" destId="{9FBB9977-9A84-4290-91A6-C6CCC42222BB}" srcOrd="3" destOrd="0" presId="urn:microsoft.com/office/officeart/2008/layout/VerticalCircleList"/>
    <dgm:cxn modelId="{6DA86830-99C4-45A9-94E1-07EED83DC287}" type="presParOf" srcId="{9FBB9977-9A84-4290-91A6-C6CCC42222BB}" destId="{335DFE07-C2DD-4A47-A5FC-0B8929CAA3AE}" srcOrd="0" destOrd="0" presId="urn:microsoft.com/office/officeart/2008/layout/VerticalCircleList"/>
    <dgm:cxn modelId="{0E389966-127B-40E8-A1BE-EDB3E2A4E258}" type="presParOf" srcId="{9FBB9977-9A84-4290-91A6-C6CCC42222BB}" destId="{42F8CC8C-7CFE-42EA-9C14-DA66343E0271}" srcOrd="1" destOrd="0" presId="urn:microsoft.com/office/officeart/2008/layout/VerticalCircleList"/>
    <dgm:cxn modelId="{ECDDBF06-80B1-4B6F-9AEB-B9BF7DA5DE8A}" type="presParOf" srcId="{9FBB9977-9A84-4290-91A6-C6CCC42222BB}" destId="{C7200106-9682-4510-94C8-F50AACA942CA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605D6-CCCE-4108-AB56-F0A350CBD1DB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280D9-8753-4232-959C-7B29D32F615D}">
      <dgm:prSet/>
      <dgm:spPr/>
      <dgm:t>
        <a:bodyPr/>
        <a:lstStyle/>
        <a:p>
          <a:pPr rtl="0"/>
          <a:r>
            <a:rPr lang="en-US" smtClean="0"/>
            <a:t>Classroom or Theater Seating</a:t>
          </a:r>
          <a:endParaRPr lang="en-US"/>
        </a:p>
      </dgm:t>
    </dgm:pt>
    <dgm:pt modelId="{60582340-A61B-4482-B687-F60F24BF58E5}" type="parTrans" cxnId="{87FBF4AA-907A-4D8F-9E2B-372C3B2706E1}">
      <dgm:prSet/>
      <dgm:spPr/>
      <dgm:t>
        <a:bodyPr/>
        <a:lstStyle/>
        <a:p>
          <a:endParaRPr lang="en-US"/>
        </a:p>
      </dgm:t>
    </dgm:pt>
    <dgm:pt modelId="{FA36D110-F9AE-406E-8301-BE3E3A674FAE}" type="sibTrans" cxnId="{87FBF4AA-907A-4D8F-9E2B-372C3B2706E1}">
      <dgm:prSet/>
      <dgm:spPr/>
      <dgm:t>
        <a:bodyPr/>
        <a:lstStyle/>
        <a:p>
          <a:endParaRPr lang="en-US"/>
        </a:p>
      </dgm:t>
    </dgm:pt>
    <dgm:pt modelId="{32ABC90C-54EC-453E-9F70-D7BFF33323D6}">
      <dgm:prSet/>
      <dgm:spPr/>
      <dgm:t>
        <a:bodyPr/>
        <a:lstStyle/>
        <a:p>
          <a:pPr rtl="0"/>
          <a:r>
            <a:rPr lang="en-US" smtClean="0"/>
            <a:t>Conference Table Seating</a:t>
          </a:r>
          <a:endParaRPr lang="en-US"/>
        </a:p>
      </dgm:t>
    </dgm:pt>
    <dgm:pt modelId="{6CA5D763-DAED-4927-93E4-AD26997E4A67}" type="parTrans" cxnId="{DCEED746-26CE-4E43-8AF9-3EFC34207D87}">
      <dgm:prSet/>
      <dgm:spPr/>
      <dgm:t>
        <a:bodyPr/>
        <a:lstStyle/>
        <a:p>
          <a:endParaRPr lang="en-US"/>
        </a:p>
      </dgm:t>
    </dgm:pt>
    <dgm:pt modelId="{1E68B5B5-E044-40BF-A108-40F4E31CB722}" type="sibTrans" cxnId="{DCEED746-26CE-4E43-8AF9-3EFC34207D87}">
      <dgm:prSet/>
      <dgm:spPr/>
      <dgm:t>
        <a:bodyPr/>
        <a:lstStyle/>
        <a:p>
          <a:endParaRPr lang="en-US"/>
        </a:p>
      </dgm:t>
    </dgm:pt>
    <dgm:pt modelId="{1EFEFA05-02F2-457C-B14F-88A935C48AB3}" type="pres">
      <dgm:prSet presAssocID="{653605D6-CCCE-4108-AB56-F0A350CBD1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15F132-4A13-4348-8963-0915E4B1C455}" type="pres">
      <dgm:prSet presAssocID="{7F4280D9-8753-4232-959C-7B29D32F615D}" presName="composite" presStyleCnt="0"/>
      <dgm:spPr/>
    </dgm:pt>
    <dgm:pt modelId="{259A9FBA-5047-4F44-A18A-0957F4F5F610}" type="pres">
      <dgm:prSet presAssocID="{7F4280D9-8753-4232-959C-7B29D32F615D}" presName="rect1" presStyleLbl="b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F71FA03-EB8F-4CA8-9E78-FCF87B52927C}" type="pres">
      <dgm:prSet presAssocID="{7F4280D9-8753-4232-959C-7B29D32F615D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718F3-AA9E-4D97-B808-3C2E99F9AA7E}" type="pres">
      <dgm:prSet presAssocID="{FA36D110-F9AE-406E-8301-BE3E3A674FAE}" presName="sibTrans" presStyleCnt="0"/>
      <dgm:spPr/>
    </dgm:pt>
    <dgm:pt modelId="{8546220D-7569-4046-BF80-7442D89ADACD}" type="pres">
      <dgm:prSet presAssocID="{32ABC90C-54EC-453E-9F70-D7BFF33323D6}" presName="composite" presStyleCnt="0"/>
      <dgm:spPr/>
    </dgm:pt>
    <dgm:pt modelId="{9041B1AD-5B52-4217-8C06-80659EDD6EBE}" type="pres">
      <dgm:prSet presAssocID="{32ABC90C-54EC-453E-9F70-D7BFF33323D6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6D8159E8-41D8-4A4D-B7C7-7E5EB66EEDBA}" type="pres">
      <dgm:prSet presAssocID="{32ABC90C-54EC-453E-9F70-D7BFF33323D6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EED746-26CE-4E43-8AF9-3EFC34207D87}" srcId="{653605D6-CCCE-4108-AB56-F0A350CBD1DB}" destId="{32ABC90C-54EC-453E-9F70-D7BFF33323D6}" srcOrd="1" destOrd="0" parTransId="{6CA5D763-DAED-4927-93E4-AD26997E4A67}" sibTransId="{1E68B5B5-E044-40BF-A108-40F4E31CB722}"/>
    <dgm:cxn modelId="{87FBF4AA-907A-4D8F-9E2B-372C3B2706E1}" srcId="{653605D6-CCCE-4108-AB56-F0A350CBD1DB}" destId="{7F4280D9-8753-4232-959C-7B29D32F615D}" srcOrd="0" destOrd="0" parTransId="{60582340-A61B-4482-B687-F60F24BF58E5}" sibTransId="{FA36D110-F9AE-406E-8301-BE3E3A674FAE}"/>
    <dgm:cxn modelId="{1BEB82A4-22AE-4DE4-9FDE-DA70018C380F}" type="presOf" srcId="{32ABC90C-54EC-453E-9F70-D7BFF33323D6}" destId="{6D8159E8-41D8-4A4D-B7C7-7E5EB66EEDBA}" srcOrd="0" destOrd="0" presId="urn:microsoft.com/office/officeart/2008/layout/BendingPictureCaptionList"/>
    <dgm:cxn modelId="{2AA7C97A-A54C-43A3-9202-7A0ABEAFED63}" type="presOf" srcId="{7F4280D9-8753-4232-959C-7B29D32F615D}" destId="{8F71FA03-EB8F-4CA8-9E78-FCF87B52927C}" srcOrd="0" destOrd="0" presId="urn:microsoft.com/office/officeart/2008/layout/BendingPictureCaptionList"/>
    <dgm:cxn modelId="{56B74906-749C-4029-A7DE-75E91DE40481}" type="presOf" srcId="{653605D6-CCCE-4108-AB56-F0A350CBD1DB}" destId="{1EFEFA05-02F2-457C-B14F-88A935C48AB3}" srcOrd="0" destOrd="0" presId="urn:microsoft.com/office/officeart/2008/layout/BendingPictureCaptionList"/>
    <dgm:cxn modelId="{27C7A81A-8476-435A-93A0-2E511D582E94}" type="presParOf" srcId="{1EFEFA05-02F2-457C-B14F-88A935C48AB3}" destId="{DF15F132-4A13-4348-8963-0915E4B1C455}" srcOrd="0" destOrd="0" presId="urn:microsoft.com/office/officeart/2008/layout/BendingPictureCaptionList"/>
    <dgm:cxn modelId="{7BFC8E90-ABBA-4F3D-A6C4-B704139BB7AA}" type="presParOf" srcId="{DF15F132-4A13-4348-8963-0915E4B1C455}" destId="{259A9FBA-5047-4F44-A18A-0957F4F5F610}" srcOrd="0" destOrd="0" presId="urn:microsoft.com/office/officeart/2008/layout/BendingPictureCaptionList"/>
    <dgm:cxn modelId="{A65880BC-6E96-4E27-8EA7-2D067E8C6AEF}" type="presParOf" srcId="{DF15F132-4A13-4348-8963-0915E4B1C455}" destId="{8F71FA03-EB8F-4CA8-9E78-FCF87B52927C}" srcOrd="1" destOrd="0" presId="urn:microsoft.com/office/officeart/2008/layout/BendingPictureCaptionList"/>
    <dgm:cxn modelId="{DE030A4C-68DA-4798-AC97-85D3BBB04F5C}" type="presParOf" srcId="{1EFEFA05-02F2-457C-B14F-88A935C48AB3}" destId="{122718F3-AA9E-4D97-B808-3C2E99F9AA7E}" srcOrd="1" destOrd="0" presId="urn:microsoft.com/office/officeart/2008/layout/BendingPictureCaptionList"/>
    <dgm:cxn modelId="{C8E2FF9C-CFAD-4A4C-81CA-C34AB92D9D1C}" type="presParOf" srcId="{1EFEFA05-02F2-457C-B14F-88A935C48AB3}" destId="{8546220D-7569-4046-BF80-7442D89ADACD}" srcOrd="2" destOrd="0" presId="urn:microsoft.com/office/officeart/2008/layout/BendingPictureCaptionList"/>
    <dgm:cxn modelId="{8C91B6A8-7053-48EE-893C-D8C06E1AF76C}" type="presParOf" srcId="{8546220D-7569-4046-BF80-7442D89ADACD}" destId="{9041B1AD-5B52-4217-8C06-80659EDD6EBE}" srcOrd="0" destOrd="0" presId="urn:microsoft.com/office/officeart/2008/layout/BendingPictureCaptionList"/>
    <dgm:cxn modelId="{82474EED-0B04-4AD1-90CD-23DD0FC2F80A}" type="presParOf" srcId="{8546220D-7569-4046-BF80-7442D89ADACD}" destId="{6D8159E8-41D8-4A4D-B7C7-7E5EB66EEDBA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C12016-407B-45F8-A156-5CB3032D632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C45B4-F9A2-47BF-A38F-9397ED7F40BB}">
      <dgm:prSet/>
      <dgm:spPr/>
      <dgm:t>
        <a:bodyPr/>
        <a:lstStyle/>
        <a:p>
          <a:pPr rtl="0"/>
          <a:r>
            <a:rPr lang="en-US" smtClean="0"/>
            <a:t>3. Horseshoe, or U-shaped seating</a:t>
          </a:r>
          <a:endParaRPr lang="en-US"/>
        </a:p>
      </dgm:t>
    </dgm:pt>
    <dgm:pt modelId="{FFA7698B-FB55-4369-B675-A8DF36A50174}" type="parTrans" cxnId="{88B79038-64B9-438D-80D2-052174255A82}">
      <dgm:prSet/>
      <dgm:spPr/>
      <dgm:t>
        <a:bodyPr/>
        <a:lstStyle/>
        <a:p>
          <a:endParaRPr lang="en-US"/>
        </a:p>
      </dgm:t>
    </dgm:pt>
    <dgm:pt modelId="{FB1E15FA-37D6-48BA-BF83-897A539DAB0C}" type="sibTrans" cxnId="{88B79038-64B9-438D-80D2-052174255A82}">
      <dgm:prSet/>
      <dgm:spPr/>
      <dgm:t>
        <a:bodyPr/>
        <a:lstStyle/>
        <a:p>
          <a:endParaRPr lang="en-US"/>
        </a:p>
      </dgm:t>
    </dgm:pt>
    <dgm:pt modelId="{948FF45F-D900-40DB-97BA-C136C05DDF88}">
      <dgm:prSet/>
      <dgm:spPr/>
      <dgm:t>
        <a:bodyPr/>
        <a:lstStyle/>
        <a:p>
          <a:pPr rtl="0"/>
          <a:r>
            <a:rPr lang="en-US" smtClean="0"/>
            <a:t>4. Café seating</a:t>
          </a:r>
          <a:endParaRPr lang="en-US"/>
        </a:p>
      </dgm:t>
    </dgm:pt>
    <dgm:pt modelId="{2A2CE7C6-8637-4590-A915-F3D38947FEF0}" type="parTrans" cxnId="{FA4E2E27-BCB1-4004-A822-E0EE129F83B0}">
      <dgm:prSet/>
      <dgm:spPr/>
      <dgm:t>
        <a:bodyPr/>
        <a:lstStyle/>
        <a:p>
          <a:endParaRPr lang="en-US"/>
        </a:p>
      </dgm:t>
    </dgm:pt>
    <dgm:pt modelId="{7E629560-BBE2-4DD2-8678-CED318CE35AF}" type="sibTrans" cxnId="{FA4E2E27-BCB1-4004-A822-E0EE129F83B0}">
      <dgm:prSet/>
      <dgm:spPr/>
      <dgm:t>
        <a:bodyPr/>
        <a:lstStyle/>
        <a:p>
          <a:endParaRPr lang="en-US"/>
        </a:p>
      </dgm:t>
    </dgm:pt>
    <dgm:pt modelId="{54946F90-4A79-4578-A8B1-B46A5B7E194C}" type="pres">
      <dgm:prSet presAssocID="{1CC12016-407B-45F8-A156-5CB3032D632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BEB90E-7EB0-463B-838C-13E2385225F0}" type="pres">
      <dgm:prSet presAssocID="{783C45B4-F9A2-47BF-A38F-9397ED7F40BB}" presName="composite" presStyleCnt="0"/>
      <dgm:spPr/>
    </dgm:pt>
    <dgm:pt modelId="{561540D6-E614-4DC1-8C14-50FE11FDA230}" type="pres">
      <dgm:prSet presAssocID="{783C45B4-F9A2-47BF-A38F-9397ED7F40BB}" presName="rect1" presStyleLbl="b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2A6382D7-EC1D-411A-A4F1-A8654BEA55B1}" type="pres">
      <dgm:prSet presAssocID="{783C45B4-F9A2-47BF-A38F-9397ED7F40BB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68B74-FD6E-4207-88D2-0901BCDC7009}" type="pres">
      <dgm:prSet presAssocID="{FB1E15FA-37D6-48BA-BF83-897A539DAB0C}" presName="sibTrans" presStyleCnt="0"/>
      <dgm:spPr/>
    </dgm:pt>
    <dgm:pt modelId="{0B166716-00CB-4FBA-9FE8-88C1EB30C2E7}" type="pres">
      <dgm:prSet presAssocID="{948FF45F-D900-40DB-97BA-C136C05DDF88}" presName="composite" presStyleCnt="0"/>
      <dgm:spPr/>
    </dgm:pt>
    <dgm:pt modelId="{EA1148ED-B335-4A68-AE22-FAE58F5694B4}" type="pres">
      <dgm:prSet presAssocID="{948FF45F-D900-40DB-97BA-C136C05DDF88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05C17E56-5B35-47CA-B057-77432FB792CD}" type="pres">
      <dgm:prSet presAssocID="{948FF45F-D900-40DB-97BA-C136C05DDF88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79038-64B9-438D-80D2-052174255A82}" srcId="{1CC12016-407B-45F8-A156-5CB3032D6329}" destId="{783C45B4-F9A2-47BF-A38F-9397ED7F40BB}" srcOrd="0" destOrd="0" parTransId="{FFA7698B-FB55-4369-B675-A8DF36A50174}" sibTransId="{FB1E15FA-37D6-48BA-BF83-897A539DAB0C}"/>
    <dgm:cxn modelId="{CAFF4386-B9B8-42FD-9FA4-166E3EC76D1E}" type="presOf" srcId="{1CC12016-407B-45F8-A156-5CB3032D6329}" destId="{54946F90-4A79-4578-A8B1-B46A5B7E194C}" srcOrd="0" destOrd="0" presId="urn:microsoft.com/office/officeart/2008/layout/BendingPictureCaptionList"/>
    <dgm:cxn modelId="{B04605FA-96E9-49B2-B4B9-384C72AD81F2}" type="presOf" srcId="{948FF45F-D900-40DB-97BA-C136C05DDF88}" destId="{05C17E56-5B35-47CA-B057-77432FB792CD}" srcOrd="0" destOrd="0" presId="urn:microsoft.com/office/officeart/2008/layout/BendingPictureCaptionList"/>
    <dgm:cxn modelId="{FA4E2E27-BCB1-4004-A822-E0EE129F83B0}" srcId="{1CC12016-407B-45F8-A156-5CB3032D6329}" destId="{948FF45F-D900-40DB-97BA-C136C05DDF88}" srcOrd="1" destOrd="0" parTransId="{2A2CE7C6-8637-4590-A915-F3D38947FEF0}" sibTransId="{7E629560-BBE2-4DD2-8678-CED318CE35AF}"/>
    <dgm:cxn modelId="{781E8DF2-2008-422E-B8AA-18644C2E7651}" type="presOf" srcId="{783C45B4-F9A2-47BF-A38F-9397ED7F40BB}" destId="{2A6382D7-EC1D-411A-A4F1-A8654BEA55B1}" srcOrd="0" destOrd="0" presId="urn:microsoft.com/office/officeart/2008/layout/BendingPictureCaptionList"/>
    <dgm:cxn modelId="{A2055C3A-BB66-4D84-85B9-0AD78683AB7F}" type="presParOf" srcId="{54946F90-4A79-4578-A8B1-B46A5B7E194C}" destId="{D1BEB90E-7EB0-463B-838C-13E2385225F0}" srcOrd="0" destOrd="0" presId="urn:microsoft.com/office/officeart/2008/layout/BendingPictureCaptionList"/>
    <dgm:cxn modelId="{F46A23A2-E11B-461B-AD46-34C1E187CA4C}" type="presParOf" srcId="{D1BEB90E-7EB0-463B-838C-13E2385225F0}" destId="{561540D6-E614-4DC1-8C14-50FE11FDA230}" srcOrd="0" destOrd="0" presId="urn:microsoft.com/office/officeart/2008/layout/BendingPictureCaptionList"/>
    <dgm:cxn modelId="{31D2FED0-F5FC-4FB6-AD3B-62ED113E19A5}" type="presParOf" srcId="{D1BEB90E-7EB0-463B-838C-13E2385225F0}" destId="{2A6382D7-EC1D-411A-A4F1-A8654BEA55B1}" srcOrd="1" destOrd="0" presId="urn:microsoft.com/office/officeart/2008/layout/BendingPictureCaptionList"/>
    <dgm:cxn modelId="{89A625B4-6281-45AC-907F-5055F374AB57}" type="presParOf" srcId="{54946F90-4A79-4578-A8B1-B46A5B7E194C}" destId="{ADA68B74-FD6E-4207-88D2-0901BCDC7009}" srcOrd="1" destOrd="0" presId="urn:microsoft.com/office/officeart/2008/layout/BendingPictureCaptionList"/>
    <dgm:cxn modelId="{FAC3942D-7615-4BD8-85AA-8ACAD3F2D50E}" type="presParOf" srcId="{54946F90-4A79-4578-A8B1-B46A5B7E194C}" destId="{0B166716-00CB-4FBA-9FE8-88C1EB30C2E7}" srcOrd="2" destOrd="0" presId="urn:microsoft.com/office/officeart/2008/layout/BendingPictureCaptionList"/>
    <dgm:cxn modelId="{83DDC31E-E68C-4A62-BF2D-5201F6241BE6}" type="presParOf" srcId="{0B166716-00CB-4FBA-9FE8-88C1EB30C2E7}" destId="{EA1148ED-B335-4A68-AE22-FAE58F5694B4}" srcOrd="0" destOrd="0" presId="urn:microsoft.com/office/officeart/2008/layout/BendingPictureCaptionList"/>
    <dgm:cxn modelId="{E9827D4A-CC77-456D-BDD2-4DCB252E95F9}" type="presParOf" srcId="{0B166716-00CB-4FBA-9FE8-88C1EB30C2E7}" destId="{05C17E56-5B35-47CA-B057-77432FB792CD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3E079-1FBF-43E3-ABFC-55566ABDB5E3}">
      <dsp:nvSpPr>
        <dsp:cNvPr id="0" name=""/>
        <dsp:cNvSpPr/>
      </dsp:nvSpPr>
      <dsp:spPr>
        <a:xfrm>
          <a:off x="285738" y="2674"/>
          <a:ext cx="3102427" cy="1270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Define your Purpose</a:t>
          </a:r>
          <a:endParaRPr lang="en-US" sz="3400" kern="1200" dirty="0"/>
        </a:p>
      </dsp:txBody>
      <dsp:txXfrm>
        <a:off x="322952" y="39888"/>
        <a:ext cx="3027999" cy="1196142"/>
      </dsp:txXfrm>
    </dsp:sp>
    <dsp:sp modelId="{53272519-CA0C-41E3-8828-0DE4912F27D4}">
      <dsp:nvSpPr>
        <dsp:cNvPr id="0" name=""/>
        <dsp:cNvSpPr/>
      </dsp:nvSpPr>
      <dsp:spPr>
        <a:xfrm>
          <a:off x="595980" y="1273244"/>
          <a:ext cx="310242" cy="95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927"/>
              </a:lnTo>
              <a:lnTo>
                <a:pt x="310242" y="952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34A7C-5CED-4C4D-A9CF-FF3D6C15BB8C}">
      <dsp:nvSpPr>
        <dsp:cNvPr id="0" name=""/>
        <dsp:cNvSpPr/>
      </dsp:nvSpPr>
      <dsp:spPr>
        <a:xfrm>
          <a:off x="906223" y="1590887"/>
          <a:ext cx="2885068" cy="127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To Inform</a:t>
          </a:r>
          <a:endParaRPr lang="en-US" sz="4100" kern="1200" dirty="0"/>
        </a:p>
      </dsp:txBody>
      <dsp:txXfrm>
        <a:off x="943437" y="1628101"/>
        <a:ext cx="2810640" cy="1196142"/>
      </dsp:txXfrm>
    </dsp:sp>
    <dsp:sp modelId="{6FC82DBA-85D4-4D0A-A710-E28612FECF7D}">
      <dsp:nvSpPr>
        <dsp:cNvPr id="0" name=""/>
        <dsp:cNvSpPr/>
      </dsp:nvSpPr>
      <dsp:spPr>
        <a:xfrm>
          <a:off x="595980" y="1273244"/>
          <a:ext cx="310242" cy="254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140"/>
              </a:lnTo>
              <a:lnTo>
                <a:pt x="310242" y="2541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3E619-696D-4B5C-BC6C-E2AD4CDA8615}">
      <dsp:nvSpPr>
        <dsp:cNvPr id="0" name=""/>
        <dsp:cNvSpPr/>
      </dsp:nvSpPr>
      <dsp:spPr>
        <a:xfrm>
          <a:off x="906223" y="3179100"/>
          <a:ext cx="2899949" cy="127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To Persuade</a:t>
          </a:r>
          <a:endParaRPr lang="en-US" sz="4100" kern="1200" dirty="0"/>
        </a:p>
      </dsp:txBody>
      <dsp:txXfrm>
        <a:off x="943437" y="3216314"/>
        <a:ext cx="2825521" cy="1196142"/>
      </dsp:txXfrm>
    </dsp:sp>
    <dsp:sp modelId="{43281EEC-340E-492E-8164-E54F9566D33D}">
      <dsp:nvSpPr>
        <dsp:cNvPr id="0" name=""/>
        <dsp:cNvSpPr/>
      </dsp:nvSpPr>
      <dsp:spPr>
        <a:xfrm>
          <a:off x="4023450" y="2674"/>
          <a:ext cx="3124637" cy="1270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Develop Audience Profile</a:t>
          </a:r>
          <a:endParaRPr lang="en-US" sz="3400" kern="1200" dirty="0"/>
        </a:p>
      </dsp:txBody>
      <dsp:txXfrm>
        <a:off x="4060664" y="39888"/>
        <a:ext cx="3050209" cy="1196142"/>
      </dsp:txXfrm>
    </dsp:sp>
    <dsp:sp modelId="{8B1BE4A8-6477-424B-8A94-21BB107DE4D1}">
      <dsp:nvSpPr>
        <dsp:cNvPr id="0" name=""/>
        <dsp:cNvSpPr/>
      </dsp:nvSpPr>
      <dsp:spPr>
        <a:xfrm>
          <a:off x="4335914" y="1273244"/>
          <a:ext cx="312463" cy="952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927"/>
              </a:lnTo>
              <a:lnTo>
                <a:pt x="312463" y="952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A774C-840C-4960-ADD5-8C103C832A73}">
      <dsp:nvSpPr>
        <dsp:cNvPr id="0" name=""/>
        <dsp:cNvSpPr/>
      </dsp:nvSpPr>
      <dsp:spPr>
        <a:xfrm>
          <a:off x="4648378" y="1590887"/>
          <a:ext cx="4037059" cy="127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Emotional State </a:t>
          </a:r>
          <a:endParaRPr lang="en-US" sz="4100" kern="1200" dirty="0"/>
        </a:p>
      </dsp:txBody>
      <dsp:txXfrm>
        <a:off x="4685592" y="1628101"/>
        <a:ext cx="3962631" cy="1196142"/>
      </dsp:txXfrm>
    </dsp:sp>
    <dsp:sp modelId="{D73BAED0-FBA3-4D2F-9230-3EB1AF86F14A}">
      <dsp:nvSpPr>
        <dsp:cNvPr id="0" name=""/>
        <dsp:cNvSpPr/>
      </dsp:nvSpPr>
      <dsp:spPr>
        <a:xfrm>
          <a:off x="4335914" y="1273244"/>
          <a:ext cx="312463" cy="254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140"/>
              </a:lnTo>
              <a:lnTo>
                <a:pt x="312463" y="2541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FE53-9646-4973-B28F-72C6F5DD86E5}">
      <dsp:nvSpPr>
        <dsp:cNvPr id="0" name=""/>
        <dsp:cNvSpPr/>
      </dsp:nvSpPr>
      <dsp:spPr>
        <a:xfrm>
          <a:off x="4648378" y="3179100"/>
          <a:ext cx="4293287" cy="127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Audience Mindsets</a:t>
          </a:r>
          <a:endParaRPr lang="en-US" sz="4100" kern="1200" dirty="0"/>
        </a:p>
      </dsp:txBody>
      <dsp:txXfrm>
        <a:off x="4685592" y="3216314"/>
        <a:ext cx="4218859" cy="1196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30C8A-5BD9-4C07-85E5-2EC13425BAE3}">
      <dsp:nvSpPr>
        <dsp:cNvPr id="0" name=""/>
        <dsp:cNvSpPr/>
      </dsp:nvSpPr>
      <dsp:spPr>
        <a:xfrm flipV="1">
          <a:off x="0" y="198709"/>
          <a:ext cx="10515600" cy="92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 rot="10800000">
        <a:off x="4494" y="203203"/>
        <a:ext cx="10506612" cy="83075"/>
      </dsp:txXfrm>
    </dsp:sp>
    <dsp:sp modelId="{D390B5EA-7EEC-48D6-BA73-4E67E1CFA660}">
      <dsp:nvSpPr>
        <dsp:cNvPr id="0" name=""/>
        <dsp:cNvSpPr/>
      </dsp:nvSpPr>
      <dsp:spPr>
        <a:xfrm>
          <a:off x="0" y="290773"/>
          <a:ext cx="10515600" cy="452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u="sng" kern="1200" dirty="0" smtClean="0"/>
            <a:t>Supportive</a:t>
          </a:r>
          <a:r>
            <a:rPr lang="en-US" sz="3000" kern="1200" dirty="0" smtClean="0"/>
            <a:t> (Reward their goodwill with a presentation that is clear, concise, and upbeat; speak in a relaxed, confident manner).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u="sng" kern="1200" dirty="0" smtClean="0"/>
            <a:t>Interested but Neutral </a:t>
          </a:r>
          <a:r>
            <a:rPr lang="en-US" sz="3000" kern="1200" dirty="0" smtClean="0"/>
            <a:t>(Build your credibility as you present compelling reasons to accept your message; address potential objections as you move forward; show confidence in your message but a willingness to answer questions and concerns).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u="sng" kern="1200" dirty="0" smtClean="0"/>
            <a:t>Uninterested</a:t>
          </a:r>
          <a:r>
            <a:rPr lang="en-US" sz="3000" kern="1200" dirty="0" smtClean="0"/>
            <a:t> (Use techniques to hold their attention; find ways to connect your message with their personal and professional interests; be well organized and concise).</a:t>
          </a:r>
          <a:endParaRPr lang="en-US" sz="3000" kern="1200" dirty="0"/>
        </a:p>
      </dsp:txBody>
      <dsp:txXfrm>
        <a:off x="0" y="290773"/>
        <a:ext cx="10515600" cy="452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A81B-E5D8-4D89-938F-7B09D9622097}">
      <dsp:nvSpPr>
        <dsp:cNvPr id="0" name=""/>
        <dsp:cNvSpPr/>
      </dsp:nvSpPr>
      <dsp:spPr>
        <a:xfrm>
          <a:off x="1578490" y="111"/>
          <a:ext cx="1320365" cy="13203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A9E626-C3C9-430B-A60C-8C68A8453735}">
      <dsp:nvSpPr>
        <dsp:cNvPr id="0" name=""/>
        <dsp:cNvSpPr/>
      </dsp:nvSpPr>
      <dsp:spPr>
        <a:xfrm>
          <a:off x="2238672" y="111"/>
          <a:ext cx="7044630" cy="132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In a conference room with a few people where everthing is under control.</a:t>
          </a:r>
          <a:endParaRPr lang="en-US" sz="2900" kern="1200"/>
        </a:p>
      </dsp:txBody>
      <dsp:txXfrm>
        <a:off x="2238672" y="111"/>
        <a:ext cx="7044630" cy="1320365"/>
      </dsp:txXfrm>
    </dsp:sp>
    <dsp:sp modelId="{8A68F8E0-29A2-466A-93A0-76A2D4A674E1}">
      <dsp:nvSpPr>
        <dsp:cNvPr id="0" name=""/>
        <dsp:cNvSpPr/>
      </dsp:nvSpPr>
      <dsp:spPr>
        <a:xfrm>
          <a:off x="1578490" y="1320476"/>
          <a:ext cx="1320365" cy="13203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AA60D6-9156-4B0E-80FF-D240EF970F68}">
      <dsp:nvSpPr>
        <dsp:cNvPr id="0" name=""/>
        <dsp:cNvSpPr/>
      </dsp:nvSpPr>
      <dsp:spPr>
        <a:xfrm>
          <a:off x="2238672" y="1320476"/>
          <a:ext cx="7044630" cy="132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Or in front of 100 people with little under your control.</a:t>
          </a:r>
          <a:endParaRPr lang="en-US" sz="2900" kern="1200"/>
        </a:p>
      </dsp:txBody>
      <dsp:txXfrm>
        <a:off x="2238672" y="1320476"/>
        <a:ext cx="7044630" cy="1320365"/>
      </dsp:txXfrm>
    </dsp:sp>
    <dsp:sp modelId="{63647EBE-006F-45D6-B608-34A30F556C92}">
      <dsp:nvSpPr>
        <dsp:cNvPr id="0" name=""/>
        <dsp:cNvSpPr/>
      </dsp:nvSpPr>
      <dsp:spPr>
        <a:xfrm>
          <a:off x="1578490" y="2640842"/>
          <a:ext cx="1320365" cy="13203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86A776-7919-49A6-8F55-8EEB796FDBBF}">
      <dsp:nvSpPr>
        <dsp:cNvPr id="0" name=""/>
        <dsp:cNvSpPr/>
      </dsp:nvSpPr>
      <dsp:spPr>
        <a:xfrm>
          <a:off x="2238672" y="2640842"/>
          <a:ext cx="7044630" cy="132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Or will everyone be in the same room or some people might be participating from a remote location via internet.</a:t>
          </a:r>
          <a:endParaRPr lang="en-US" sz="2900" kern="1200" dirty="0"/>
        </a:p>
      </dsp:txBody>
      <dsp:txXfrm>
        <a:off x="2238672" y="2640842"/>
        <a:ext cx="7044630" cy="1320365"/>
      </dsp:txXfrm>
    </dsp:sp>
    <dsp:sp modelId="{42F8CC8C-7CFE-42EA-9C14-DA66343E0271}">
      <dsp:nvSpPr>
        <dsp:cNvPr id="0" name=""/>
        <dsp:cNvSpPr/>
      </dsp:nvSpPr>
      <dsp:spPr>
        <a:xfrm>
          <a:off x="1578490" y="3961207"/>
          <a:ext cx="1320365" cy="13203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200106-9682-4510-94C8-F50AACA942CA}">
      <dsp:nvSpPr>
        <dsp:cNvPr id="0" name=""/>
        <dsp:cNvSpPr/>
      </dsp:nvSpPr>
      <dsp:spPr>
        <a:xfrm>
          <a:off x="2238672" y="3961207"/>
          <a:ext cx="7044630" cy="132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What equipment do you have at your disposal?</a:t>
          </a:r>
          <a:endParaRPr lang="en-US" sz="2900" kern="1200"/>
        </a:p>
      </dsp:txBody>
      <dsp:txXfrm>
        <a:off x="2238672" y="3961207"/>
        <a:ext cx="7044630" cy="1320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A9FBA-5047-4F44-A18A-0957F4F5F610}">
      <dsp:nvSpPr>
        <dsp:cNvPr id="0" name=""/>
        <dsp:cNvSpPr/>
      </dsp:nvSpPr>
      <dsp:spPr>
        <a:xfrm>
          <a:off x="691369" y="1178"/>
          <a:ext cx="4348981" cy="347918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FA03-EB8F-4CA8-9E78-FCF87B52927C}">
      <dsp:nvSpPr>
        <dsp:cNvPr id="0" name=""/>
        <dsp:cNvSpPr/>
      </dsp:nvSpPr>
      <dsp:spPr>
        <a:xfrm>
          <a:off x="1082778" y="3132444"/>
          <a:ext cx="3870593" cy="12177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Classroom or Theater Seating</a:t>
          </a:r>
          <a:endParaRPr lang="en-US" sz="3400" kern="1200"/>
        </a:p>
      </dsp:txBody>
      <dsp:txXfrm>
        <a:off x="1082778" y="3132444"/>
        <a:ext cx="3870593" cy="1217714"/>
      </dsp:txXfrm>
    </dsp:sp>
    <dsp:sp modelId="{9041B1AD-5B52-4217-8C06-80659EDD6EBE}">
      <dsp:nvSpPr>
        <dsp:cNvPr id="0" name=""/>
        <dsp:cNvSpPr/>
      </dsp:nvSpPr>
      <dsp:spPr>
        <a:xfrm>
          <a:off x="5475249" y="1178"/>
          <a:ext cx="4348981" cy="34791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159E8-41D8-4A4D-B7C7-7E5EB66EEDBA}">
      <dsp:nvSpPr>
        <dsp:cNvPr id="0" name=""/>
        <dsp:cNvSpPr/>
      </dsp:nvSpPr>
      <dsp:spPr>
        <a:xfrm>
          <a:off x="5866657" y="3132444"/>
          <a:ext cx="3870593" cy="12177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Conference Table Seating</a:t>
          </a:r>
          <a:endParaRPr lang="en-US" sz="3400" kern="1200"/>
        </a:p>
      </dsp:txBody>
      <dsp:txXfrm>
        <a:off x="5866657" y="3132444"/>
        <a:ext cx="3870593" cy="1217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40D6-E614-4DC1-8C14-50FE11FDA230}">
      <dsp:nvSpPr>
        <dsp:cNvPr id="0" name=""/>
        <dsp:cNvSpPr/>
      </dsp:nvSpPr>
      <dsp:spPr>
        <a:xfrm>
          <a:off x="691369" y="1178"/>
          <a:ext cx="4348981" cy="347918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382D7-EC1D-411A-A4F1-A8654BEA55B1}">
      <dsp:nvSpPr>
        <dsp:cNvPr id="0" name=""/>
        <dsp:cNvSpPr/>
      </dsp:nvSpPr>
      <dsp:spPr>
        <a:xfrm>
          <a:off x="1082778" y="3132444"/>
          <a:ext cx="3870593" cy="12177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3. Horseshoe, or U-shaped seating</a:t>
          </a:r>
          <a:endParaRPr lang="en-US" sz="3400" kern="1200"/>
        </a:p>
      </dsp:txBody>
      <dsp:txXfrm>
        <a:off x="1082778" y="3132444"/>
        <a:ext cx="3870593" cy="1217714"/>
      </dsp:txXfrm>
    </dsp:sp>
    <dsp:sp modelId="{EA1148ED-B335-4A68-AE22-FAE58F5694B4}">
      <dsp:nvSpPr>
        <dsp:cNvPr id="0" name=""/>
        <dsp:cNvSpPr/>
      </dsp:nvSpPr>
      <dsp:spPr>
        <a:xfrm>
          <a:off x="5475249" y="1178"/>
          <a:ext cx="4348981" cy="34791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17E56-5B35-47CA-B057-77432FB792CD}">
      <dsp:nvSpPr>
        <dsp:cNvPr id="0" name=""/>
        <dsp:cNvSpPr/>
      </dsp:nvSpPr>
      <dsp:spPr>
        <a:xfrm>
          <a:off x="5866657" y="3132444"/>
          <a:ext cx="3870593" cy="12177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4. Café seating</a:t>
          </a:r>
          <a:endParaRPr lang="en-US" sz="3400" kern="1200"/>
        </a:p>
      </dsp:txBody>
      <dsp:txXfrm>
        <a:off x="5866657" y="3132444"/>
        <a:ext cx="3870593" cy="1217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19E1-99D2-4093-9A78-016D2AAC4A3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DF650-7281-4088-B4A0-3E1F72B5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lvWXa_uiZo" TargetMode="External"/><Relationship Id="rId2" Type="http://schemas.openxmlformats.org/officeDocument/2006/relationships/hyperlink" Target="https://www.youtube.com/watch?v=Hqw0PzOTq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zi.com/presentation-template/world-map-atla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Developing Presentations</a:t>
            </a:r>
            <a:br>
              <a:rPr lang="en-US" b="1" dirty="0" smtClean="0"/>
            </a:br>
            <a:r>
              <a:rPr lang="en-US" b="1" dirty="0" smtClean="0"/>
              <a:t>Chapter 16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600" dirty="0" smtClean="0"/>
              <a:t>Book: Business Communication Today (14ed.) </a:t>
            </a:r>
          </a:p>
          <a:p>
            <a:r>
              <a:rPr lang="en-US" sz="3600" dirty="0" smtClean="0"/>
              <a:t>Authors: </a:t>
            </a:r>
            <a:r>
              <a:rPr lang="en-US" sz="3600" dirty="0" err="1" smtClean="0"/>
              <a:t>Bovee</a:t>
            </a:r>
            <a:r>
              <a:rPr lang="en-US" sz="3600" dirty="0" smtClean="0"/>
              <a:t>, </a:t>
            </a:r>
            <a:r>
              <a:rPr lang="en-US" sz="3600" dirty="0" err="1" smtClean="0"/>
              <a:t>Thill</a:t>
            </a:r>
            <a:r>
              <a:rPr lang="en-US" sz="3600" dirty="0" smtClean="0"/>
              <a:t> and Raina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4027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Seating Arrangement During a Presentation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98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348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Seating Arrangement During a Presentation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016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193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Selecting Medium/Channel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any software for making and delivering a presentation.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Webcasts</a:t>
            </a:r>
            <a:r>
              <a:rPr lang="en-US" dirty="0" smtClean="0"/>
              <a:t> (Online presentations that can be viewed online or can be downloaded later from web).</a:t>
            </a:r>
          </a:p>
          <a:p>
            <a:r>
              <a:rPr lang="en-US" u="sng" dirty="0" smtClean="0"/>
              <a:t>Screencasts</a:t>
            </a:r>
            <a:r>
              <a:rPr lang="en-US" dirty="0" smtClean="0"/>
              <a:t> (Recording of activity on computer displays with audio voiceover).</a:t>
            </a:r>
          </a:p>
          <a:p>
            <a:r>
              <a:rPr lang="en-US" u="sng" dirty="0" smtClean="0"/>
              <a:t>Webinars</a:t>
            </a:r>
            <a:r>
              <a:rPr lang="en-US" dirty="0" smtClean="0"/>
              <a:t> (Web-based seminars).</a:t>
            </a:r>
          </a:p>
          <a:p>
            <a:r>
              <a:rPr lang="en-US" u="sng" dirty="0" err="1" smtClean="0"/>
              <a:t>Twebinars</a:t>
            </a:r>
            <a:r>
              <a:rPr lang="en-US" dirty="0" smtClean="0"/>
              <a:t> (the use of twitter as a backchannel for real-time conversation during a web-based seminar).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8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organize a presentation.</a:t>
            </a:r>
          </a:p>
          <a:p>
            <a:r>
              <a:rPr lang="en-US" dirty="0" smtClean="0"/>
              <a:t>Linear ---- Power Point / Google Slides (a point by point explanation leading to a logical conclusion)</a:t>
            </a:r>
          </a:p>
          <a:p>
            <a:r>
              <a:rPr lang="en-US" dirty="0" smtClean="0"/>
              <a:t>Non-Linear ------ </a:t>
            </a:r>
            <a:r>
              <a:rPr lang="en-US" dirty="0" err="1" smtClean="0"/>
              <a:t>Prezi</a:t>
            </a:r>
            <a:r>
              <a:rPr lang="en-US" dirty="0" smtClean="0"/>
              <a:t> (Start from one main screen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Prezi</a:t>
            </a:r>
            <a:r>
              <a:rPr lang="en-US" dirty="0" smtClean="0"/>
              <a:t> Next (</a:t>
            </a:r>
            <a:r>
              <a:rPr lang="en-US" dirty="0" smtClean="0">
                <a:hlinkClick r:id="rId2"/>
              </a:rPr>
              <a:t>https://www.youtube.com/watch?v=Hqw0PzOTqOY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Prezi</a:t>
            </a:r>
            <a:r>
              <a:rPr lang="en-US" dirty="0" smtClean="0"/>
              <a:t> Style Power Point Presentation (</a:t>
            </a:r>
            <a:r>
              <a:rPr lang="en-US" dirty="0" smtClean="0">
                <a:hlinkClick r:id="rId3"/>
              </a:rPr>
              <a:t>https://www.youtube.com/watch?v=AlvWXa_uiZo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Prezi</a:t>
            </a:r>
            <a:r>
              <a:rPr lang="en-US" dirty="0" smtClean="0"/>
              <a:t> World Map Template (</a:t>
            </a:r>
            <a:r>
              <a:rPr lang="en-US" dirty="0" smtClean="0">
                <a:hlinkClick r:id="rId4"/>
              </a:rPr>
              <a:t>https://prezi.com/presentation-template/world-map-atlas/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2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your Main Idea: Make a one sentence summary that links your idea/ purpose/subject to your audience’s frame of reference.</a:t>
            </a:r>
          </a:p>
          <a:p>
            <a:r>
              <a:rPr lang="en-US" dirty="0" smtClean="0"/>
              <a:t>Limiting Scope: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strict time limit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you speak, more difficult it is to hold audience’s attention.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you speak it is difficult for audience to retain what you said.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 is to practice more so that it becomes clear which material to share.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Use a hybrid approach when time is short. It includes </a:t>
            </a:r>
          </a:p>
          <a:p>
            <a:pPr marL="514350" indent="-514350">
              <a:buAutoNum type="alphaLcPeriod"/>
            </a:pPr>
            <a:r>
              <a:rPr lang="en-US" dirty="0" smtClean="0"/>
              <a:t>To give main points in a summary form.</a:t>
            </a:r>
          </a:p>
          <a:p>
            <a:pPr marL="514350" indent="-514350">
              <a:buAutoNum type="alphaLcPeriod"/>
            </a:pPr>
            <a:r>
              <a:rPr lang="en-US" dirty="0" smtClean="0"/>
              <a:t>To distribute a handout having detail of those summarized points.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Your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Approach ----- for a good news and when delivering routine messages to a supportive or neutral audience</a:t>
            </a:r>
          </a:p>
          <a:p>
            <a:r>
              <a:rPr lang="en-US" dirty="0" smtClean="0"/>
              <a:t>Indirect Approach ------ for bad news and when addressing a hostile audience.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Main Body of Presentation</a:t>
            </a:r>
            <a:r>
              <a:rPr lang="en-US" dirty="0" smtClean="0"/>
              <a:t>: Adopt “Journalistic Approach”, which involves who, what, when, where, why and how of your subject.</a:t>
            </a:r>
          </a:p>
          <a:p>
            <a:endParaRPr lang="en-US" dirty="0"/>
          </a:p>
          <a:p>
            <a:r>
              <a:rPr lang="en-US" dirty="0" smtClean="0"/>
              <a:t>End: Review </a:t>
            </a:r>
            <a:r>
              <a:rPr lang="en-US" smtClean="0"/>
              <a:t>and reiterate/restate </a:t>
            </a:r>
            <a:r>
              <a:rPr lang="en-US" dirty="0" smtClean="0"/>
              <a:t>the subject.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Planning a Presentation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 a presentation according to an Audience-Centric Approach.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Presentation puts all your communication skills on display, like: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Research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Planning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Writing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Visual Design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Interpersonal Communication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Nonverbal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8299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Situation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1825625"/>
            <a:ext cx="10876128" cy="47525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6540995"/>
              </p:ext>
            </p:extLst>
          </p:nvPr>
        </p:nvGraphicFramePr>
        <p:xfrm>
          <a:off x="1799987" y="1825625"/>
          <a:ext cx="9227404" cy="445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149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Audience Mindsets and Tips </a:t>
            </a:r>
            <a:r>
              <a:rPr lang="en-US" b="1" dirty="0" smtClean="0"/>
              <a:t>To Deal </a:t>
            </a:r>
            <a:r>
              <a:rPr lang="en-US" b="1" dirty="0"/>
              <a:t>W</a:t>
            </a:r>
            <a:r>
              <a:rPr lang="en-US" b="1" dirty="0" smtClean="0"/>
              <a:t>ith </a:t>
            </a:r>
            <a:r>
              <a:rPr lang="en-US" b="1" dirty="0"/>
              <a:t>T</a:t>
            </a:r>
            <a:r>
              <a:rPr lang="en-US" b="1" dirty="0" smtClean="0"/>
              <a:t>hem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082428"/>
              </p:ext>
            </p:extLst>
          </p:nvPr>
        </p:nvGraphicFramePr>
        <p:xfrm>
          <a:off x="838200" y="1690687"/>
          <a:ext cx="10515600" cy="501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453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Audience Mindsets and Tips To Deal With Them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r>
              <a:rPr lang="en-US" u="sng" dirty="0" smtClean="0"/>
              <a:t>Worried</a:t>
            </a:r>
            <a:r>
              <a:rPr lang="en-US" dirty="0" smtClean="0"/>
              <a:t> </a:t>
            </a:r>
            <a:r>
              <a:rPr lang="en-US" dirty="0"/>
              <a:t>(Don’t dismiss their fears or tell them they are mistaken for feeling that way; if your message will calm their fears, use the direct approach; if your message will confirm their fears, consider the indirect approach to build </a:t>
            </a:r>
            <a:r>
              <a:rPr lang="en-US" dirty="0" smtClean="0"/>
              <a:t>acceptance).</a:t>
            </a:r>
            <a:endParaRPr lang="en-US" dirty="0"/>
          </a:p>
          <a:p>
            <a:r>
              <a:rPr lang="en-US" u="sng" dirty="0" smtClean="0"/>
              <a:t>Hostile </a:t>
            </a:r>
            <a:r>
              <a:rPr lang="en-US" dirty="0"/>
              <a:t>(Recognize that angry audiences care deeply but might not be open to listening; </a:t>
            </a:r>
            <a:r>
              <a:rPr lang="en-US" dirty="0" smtClean="0"/>
              <a:t>consider listening</a:t>
            </a:r>
            <a:r>
              <a:rPr lang="en-US" dirty="0"/>
              <a:t>; consider the indirect approach to find common ground and to diffuse anger before </a:t>
            </a:r>
            <a:r>
              <a:rPr lang="en-US" dirty="0" smtClean="0"/>
              <a:t>sharing your </a:t>
            </a:r>
            <a:r>
              <a:rPr lang="en-US" dirty="0"/>
              <a:t>message; work to keep your own emotions under </a:t>
            </a:r>
            <a:r>
              <a:rPr lang="en-US" dirty="0" smtClean="0"/>
              <a:t>control).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Knowing your audience will help you adjust your message and your delivery.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74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Audience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>
            <a:softEdge rad="12700"/>
          </a:effectLst>
        </p:spPr>
        <p:txBody>
          <a:bodyPr anchor="t"/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To determine audience size and composition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How many people will attend (in-person or online)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Identify their commonalities and differences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Identify their organizational position, profession, language fluencies, and other demographic factors that may influence your message and delivery.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77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Audience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u="sng" dirty="0" smtClean="0"/>
              <a:t>To predict the audience’s probable reaction: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To predict why they are attending the presentation.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Determine their general attitude towards the topic: interested, moderately interested, unconcerned, open-minded, or hostile.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What kind of supporting information can help the audience understand the topic: technical data, historical information, financial data etc.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Do they have any bias that may work against you.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Anticipate possible objections and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25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Audience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u="sng" dirty="0" smtClean="0"/>
              <a:t>To gauge the audience’s experience: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Analyze whether everybody has the same level of understanding and background.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Determine what the audience already knows about the topic.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Are they familiar with the vocabulary you intend to use.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Analyze what the audience expects from you.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Ponder on the mix of general and specific detail you want to present, as per the understanding of the audience.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7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presenting and more?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892236"/>
              </p:ext>
            </p:extLst>
          </p:nvPr>
        </p:nvGraphicFramePr>
        <p:xfrm>
          <a:off x="838200" y="1405719"/>
          <a:ext cx="105156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126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886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Developing Presentations Chapter 16</vt:lpstr>
      <vt:lpstr>Planning a Presentation</vt:lpstr>
      <vt:lpstr>Analyzing the Situation</vt:lpstr>
      <vt:lpstr>Types of Audience Mindsets and Tips To Deal With Them</vt:lpstr>
      <vt:lpstr>Types of Audience Mindsets and Tips To Deal With Them …</vt:lpstr>
      <vt:lpstr>Analyzing Audience</vt:lpstr>
      <vt:lpstr>Analyzing Audience …</vt:lpstr>
      <vt:lpstr>Analyzing Audience …</vt:lpstr>
      <vt:lpstr>Where are you presenting and more?</vt:lpstr>
      <vt:lpstr>Seating Arrangement During a Presentation</vt:lpstr>
      <vt:lpstr>Seating Arrangement During a Presentation …</vt:lpstr>
      <vt:lpstr>Selecting Medium/Channel</vt:lpstr>
      <vt:lpstr>Organizing a Presentation</vt:lpstr>
      <vt:lpstr>PowerPoint Presentation</vt:lpstr>
      <vt:lpstr>PowerPoint Presentation</vt:lpstr>
      <vt:lpstr>Choosing Your Approach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Presentations</dc:title>
  <dc:creator>Windows User</dc:creator>
  <cp:lastModifiedBy>Windows User</cp:lastModifiedBy>
  <cp:revision>43</cp:revision>
  <dcterms:created xsi:type="dcterms:W3CDTF">2020-04-05T20:49:18Z</dcterms:created>
  <dcterms:modified xsi:type="dcterms:W3CDTF">2020-04-25T17:57:01Z</dcterms:modified>
</cp:coreProperties>
</file>