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24" r:id="rId2"/>
    <p:sldId id="2542" r:id="rId3"/>
    <p:sldId id="2552" r:id="rId4"/>
    <p:sldId id="2544" r:id="rId5"/>
    <p:sldId id="2545" r:id="rId6"/>
    <p:sldId id="2583" r:id="rId7"/>
    <p:sldId id="2589" r:id="rId8"/>
    <p:sldId id="2590" r:id="rId9"/>
    <p:sldId id="2584" r:id="rId10"/>
    <p:sldId id="2582" r:id="rId11"/>
    <p:sldId id="2588" r:id="rId12"/>
    <p:sldId id="2554" r:id="rId13"/>
    <p:sldId id="2574" r:id="rId14"/>
    <p:sldId id="25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B3CDB-533B-4AF0-93E0-8041D68B3A02}" v="15" dt="2021-09-19T12:35:51.47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2567" autoAdjust="0"/>
  </p:normalViewPr>
  <p:slideViewPr>
    <p:cSldViewPr snapToObjects="1" showGuides="1">
      <p:cViewPr varScale="1">
        <p:scale>
          <a:sx n="102" d="100"/>
          <a:sy n="102" d="100"/>
        </p:scale>
        <p:origin x="144" y="126"/>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odiecslawinski@gmail.com" userId="2d9956b1ce3ed99c" providerId="LiveId" clId="{B99B3CDB-533B-4AF0-93E0-8041D68B3A02}"/>
    <pc:docChg chg="undo redo custSel addSld delSld modSld sldOrd">
      <pc:chgData name="elodiecslawinski@gmail.com" userId="2d9956b1ce3ed99c" providerId="LiveId" clId="{B99B3CDB-533B-4AF0-93E0-8041D68B3A02}" dt="2021-09-19T12:36:33.391" v="2601" actId="1038"/>
      <pc:docMkLst>
        <pc:docMk/>
      </pc:docMkLst>
      <pc:sldChg chg="addSp modSp mod">
        <pc:chgData name="elodiecslawinski@gmail.com" userId="2d9956b1ce3ed99c" providerId="LiveId" clId="{B99B3CDB-533B-4AF0-93E0-8041D68B3A02}" dt="2021-09-19T12:22:05.391" v="2064" actId="20577"/>
        <pc:sldMkLst>
          <pc:docMk/>
          <pc:sldMk cId="2439656135" sldId="2524"/>
        </pc:sldMkLst>
        <pc:spChg chg="mod">
          <ac:chgData name="elodiecslawinski@gmail.com" userId="2d9956b1ce3ed99c" providerId="LiveId" clId="{B99B3CDB-533B-4AF0-93E0-8041D68B3A02}" dt="2021-09-19T12:22:05.391" v="2064" actId="20577"/>
          <ac:spMkLst>
            <pc:docMk/>
            <pc:sldMk cId="2439656135" sldId="2524"/>
            <ac:spMk id="2" creationId="{14801ABD-7339-4C70-82A3-696BE8EF14DF}"/>
          </ac:spMkLst>
        </pc:spChg>
        <pc:spChg chg="add mod">
          <ac:chgData name="elodiecslawinski@gmail.com" userId="2d9956b1ce3ed99c" providerId="LiveId" clId="{B99B3CDB-533B-4AF0-93E0-8041D68B3A02}" dt="2021-09-18T13:29:02.805" v="147" actId="20577"/>
          <ac:spMkLst>
            <pc:docMk/>
            <pc:sldMk cId="2439656135" sldId="2524"/>
            <ac:spMk id="5" creationId="{81B04E09-F326-4675-97CD-9748AD7BBE9D}"/>
          </ac:spMkLst>
        </pc:spChg>
        <pc:spChg chg="mod">
          <ac:chgData name="elodiecslawinski@gmail.com" userId="2d9956b1ce3ed99c" providerId="LiveId" clId="{B99B3CDB-533B-4AF0-93E0-8041D68B3A02}" dt="2021-09-18T13:28:42.378" v="104" actId="20577"/>
          <ac:spMkLst>
            <pc:docMk/>
            <pc:sldMk cId="2439656135" sldId="2524"/>
            <ac:spMk id="6" creationId="{849EBC96-F2B6-43D3-A761-898E1D269BC3}"/>
          </ac:spMkLst>
        </pc:spChg>
        <pc:picChg chg="mod">
          <ac:chgData name="elodiecslawinski@gmail.com" userId="2d9956b1ce3ed99c" providerId="LiveId" clId="{B99B3CDB-533B-4AF0-93E0-8041D68B3A02}" dt="2021-09-18T13:28:51.477" v="110" actId="1036"/>
          <ac:picMkLst>
            <pc:docMk/>
            <pc:sldMk cId="2439656135" sldId="2524"/>
            <ac:picMk id="10" creationId="{C9766DE0-956D-438F-83AF-E048758BF665}"/>
          </ac:picMkLst>
        </pc:picChg>
      </pc:sldChg>
      <pc:sldChg chg="modSp mod">
        <pc:chgData name="elodiecslawinski@gmail.com" userId="2d9956b1ce3ed99c" providerId="LiveId" clId="{B99B3CDB-533B-4AF0-93E0-8041D68B3A02}" dt="2021-09-19T12:23:01.264" v="2082" actId="20577"/>
        <pc:sldMkLst>
          <pc:docMk/>
          <pc:sldMk cId="3073952723" sldId="2542"/>
        </pc:sldMkLst>
        <pc:spChg chg="mod">
          <ac:chgData name="elodiecslawinski@gmail.com" userId="2d9956b1ce3ed99c" providerId="LiveId" clId="{B99B3CDB-533B-4AF0-93E0-8041D68B3A02}" dt="2021-09-18T13:32:08.923" v="332" actId="20577"/>
          <ac:spMkLst>
            <pc:docMk/>
            <pc:sldMk cId="3073952723" sldId="2542"/>
            <ac:spMk id="10" creationId="{1A50CE80-CA72-48E8-BA6A-98B4A0501A5B}"/>
          </ac:spMkLst>
        </pc:spChg>
        <pc:spChg chg="mod">
          <ac:chgData name="elodiecslawinski@gmail.com" userId="2d9956b1ce3ed99c" providerId="LiveId" clId="{B99B3CDB-533B-4AF0-93E0-8041D68B3A02}" dt="2021-09-18T13:31:36.453" v="289" actId="20577"/>
          <ac:spMkLst>
            <pc:docMk/>
            <pc:sldMk cId="3073952723" sldId="2542"/>
            <ac:spMk id="12" creationId="{75BAF650-FD43-47DB-AB10-61E4F4A72162}"/>
          </ac:spMkLst>
        </pc:spChg>
        <pc:spChg chg="mod">
          <ac:chgData name="elodiecslawinski@gmail.com" userId="2d9956b1ce3ed99c" providerId="LiveId" clId="{B99B3CDB-533B-4AF0-93E0-8041D68B3A02}" dt="2021-09-19T12:22:58.064" v="2081" actId="20577"/>
          <ac:spMkLst>
            <pc:docMk/>
            <pc:sldMk cId="3073952723" sldId="2542"/>
            <ac:spMk id="13" creationId="{FF16BB79-5932-44CF-9C3A-407F4849693A}"/>
          </ac:spMkLst>
        </pc:spChg>
        <pc:spChg chg="mod">
          <ac:chgData name="elodiecslawinski@gmail.com" userId="2d9956b1ce3ed99c" providerId="LiveId" clId="{B99B3CDB-533B-4AF0-93E0-8041D68B3A02}" dt="2021-09-18T13:31:40.261" v="296" actId="20577"/>
          <ac:spMkLst>
            <pc:docMk/>
            <pc:sldMk cId="3073952723" sldId="2542"/>
            <ac:spMk id="14" creationId="{9C7D62EB-2597-47CE-BB7C-6A6EAB5BC0B7}"/>
          </ac:spMkLst>
        </pc:spChg>
        <pc:spChg chg="mod">
          <ac:chgData name="elodiecslawinski@gmail.com" userId="2d9956b1ce3ed99c" providerId="LiveId" clId="{B99B3CDB-533B-4AF0-93E0-8041D68B3A02}" dt="2021-09-19T12:23:01.264" v="2082" actId="20577"/>
          <ac:spMkLst>
            <pc:docMk/>
            <pc:sldMk cId="3073952723" sldId="2542"/>
            <ac:spMk id="15" creationId="{82271CFC-BF42-4890-8441-5320497A37EE}"/>
          </ac:spMkLst>
        </pc:spChg>
      </pc:sldChg>
      <pc:sldChg chg="modSp mod">
        <pc:chgData name="elodiecslawinski@gmail.com" userId="2d9956b1ce3ed99c" providerId="LiveId" clId="{B99B3CDB-533B-4AF0-93E0-8041D68B3A02}" dt="2021-09-18T13:38:29.521" v="887" actId="122"/>
        <pc:sldMkLst>
          <pc:docMk/>
          <pc:sldMk cId="605044435" sldId="2544"/>
        </pc:sldMkLst>
        <pc:spChg chg="mod">
          <ac:chgData name="elodiecslawinski@gmail.com" userId="2d9956b1ce3ed99c" providerId="LiveId" clId="{B99B3CDB-533B-4AF0-93E0-8041D68B3A02}" dt="2021-09-18T13:38:29.521" v="887" actId="122"/>
          <ac:spMkLst>
            <pc:docMk/>
            <pc:sldMk cId="605044435" sldId="2544"/>
            <ac:spMk id="9" creationId="{5249062A-D4B8-4980-B15D-2F0CF58BB5B7}"/>
          </ac:spMkLst>
        </pc:spChg>
        <pc:spChg chg="mod">
          <ac:chgData name="elodiecslawinski@gmail.com" userId="2d9956b1ce3ed99c" providerId="LiveId" clId="{B99B3CDB-533B-4AF0-93E0-8041D68B3A02}" dt="2021-09-18T13:38:09.204" v="885" actId="20577"/>
          <ac:spMkLst>
            <pc:docMk/>
            <pc:sldMk cId="605044435" sldId="2544"/>
            <ac:spMk id="11" creationId="{B59FCEF3-B015-47B8-8D8F-7C0C90D275EB}"/>
          </ac:spMkLst>
        </pc:spChg>
        <pc:spChg chg="mod">
          <ac:chgData name="elodiecslawinski@gmail.com" userId="2d9956b1ce3ed99c" providerId="LiveId" clId="{B99B3CDB-533B-4AF0-93E0-8041D68B3A02}" dt="2021-09-18T13:36:34.237" v="772" actId="14100"/>
          <ac:spMkLst>
            <pc:docMk/>
            <pc:sldMk cId="605044435" sldId="2544"/>
            <ac:spMk id="12" creationId="{045C97E3-0CF5-415A-BEEC-B465AA7F130B}"/>
          </ac:spMkLst>
        </pc:spChg>
        <pc:picChg chg="mod">
          <ac:chgData name="elodiecslawinski@gmail.com" userId="2d9956b1ce3ed99c" providerId="LiveId" clId="{B99B3CDB-533B-4AF0-93E0-8041D68B3A02}" dt="2021-09-18T13:37:49.340" v="881" actId="1037"/>
          <ac:picMkLst>
            <pc:docMk/>
            <pc:sldMk cId="605044435" sldId="2544"/>
            <ac:picMk id="5" creationId="{46D415C9-7299-415E-BB1A-8D05E98FAB58}"/>
          </ac:picMkLst>
        </pc:picChg>
      </pc:sldChg>
      <pc:sldChg chg="addSp delSp modSp mod">
        <pc:chgData name="elodiecslawinski@gmail.com" userId="2d9956b1ce3ed99c" providerId="LiveId" clId="{B99B3CDB-533B-4AF0-93E0-8041D68B3A02}" dt="2021-09-18T13:46:45.653" v="1528" actId="14100"/>
        <pc:sldMkLst>
          <pc:docMk/>
          <pc:sldMk cId="3298998420" sldId="2545"/>
        </pc:sldMkLst>
        <pc:spChg chg="add del mod">
          <ac:chgData name="elodiecslawinski@gmail.com" userId="2d9956b1ce3ed99c" providerId="LiveId" clId="{B99B3CDB-533B-4AF0-93E0-8041D68B3A02}" dt="2021-09-18T13:39:29.868" v="915" actId="478"/>
          <ac:spMkLst>
            <pc:docMk/>
            <pc:sldMk cId="3298998420" sldId="2545"/>
            <ac:spMk id="3" creationId="{05AFE81D-F6A0-4E1A-810E-75C903384E18}"/>
          </ac:spMkLst>
        </pc:spChg>
        <pc:spChg chg="add del mod">
          <ac:chgData name="elodiecslawinski@gmail.com" userId="2d9956b1ce3ed99c" providerId="LiveId" clId="{B99B3CDB-533B-4AF0-93E0-8041D68B3A02}" dt="2021-09-18T13:43:06.877" v="1056" actId="478"/>
          <ac:spMkLst>
            <pc:docMk/>
            <pc:sldMk cId="3298998420" sldId="2545"/>
            <ac:spMk id="5" creationId="{929C5F7A-23E0-439E-9021-76AAC60F5ACB}"/>
          </ac:spMkLst>
        </pc:spChg>
        <pc:spChg chg="mod">
          <ac:chgData name="elodiecslawinski@gmail.com" userId="2d9956b1ce3ed99c" providerId="LiveId" clId="{B99B3CDB-533B-4AF0-93E0-8041D68B3A02}" dt="2021-09-18T13:39:53.436" v="933" actId="122"/>
          <ac:spMkLst>
            <pc:docMk/>
            <pc:sldMk cId="3298998420" sldId="2545"/>
            <ac:spMk id="14" creationId="{5A981189-9280-48E8-90AE-7F25E741BE94}"/>
          </ac:spMkLst>
        </pc:spChg>
        <pc:spChg chg="mod">
          <ac:chgData name="elodiecslawinski@gmail.com" userId="2d9956b1ce3ed99c" providerId="LiveId" clId="{B99B3CDB-533B-4AF0-93E0-8041D68B3A02}" dt="2021-09-18T13:46:23.373" v="1521" actId="27636"/>
          <ac:spMkLst>
            <pc:docMk/>
            <pc:sldMk cId="3298998420" sldId="2545"/>
            <ac:spMk id="16" creationId="{5E9ED32E-028C-428E-97AF-168C8D6F92A9}"/>
          </ac:spMkLst>
        </pc:spChg>
        <pc:spChg chg="mod">
          <ac:chgData name="elodiecslawinski@gmail.com" userId="2d9956b1ce3ed99c" providerId="LiveId" clId="{B99B3CDB-533B-4AF0-93E0-8041D68B3A02}" dt="2021-09-18T13:43:13.471" v="1058" actId="122"/>
          <ac:spMkLst>
            <pc:docMk/>
            <pc:sldMk cId="3298998420" sldId="2545"/>
            <ac:spMk id="17" creationId="{98B9CB9E-1380-488B-88F1-B99F12EFA776}"/>
          </ac:spMkLst>
        </pc:spChg>
        <pc:spChg chg="mod">
          <ac:chgData name="elodiecslawinski@gmail.com" userId="2d9956b1ce3ed99c" providerId="LiveId" clId="{B99B3CDB-533B-4AF0-93E0-8041D68B3A02}" dt="2021-09-18T13:46:45.653" v="1528" actId="14100"/>
          <ac:spMkLst>
            <pc:docMk/>
            <pc:sldMk cId="3298998420" sldId="2545"/>
            <ac:spMk id="18" creationId="{94D72ABF-5D1D-4141-8DFE-03D197B7C1E3}"/>
          </ac:spMkLst>
        </pc:spChg>
        <pc:spChg chg="del">
          <ac:chgData name="elodiecslawinski@gmail.com" userId="2d9956b1ce3ed99c" providerId="LiveId" clId="{B99B3CDB-533B-4AF0-93E0-8041D68B3A02}" dt="2021-09-18T13:43:04.425" v="1055" actId="478"/>
          <ac:spMkLst>
            <pc:docMk/>
            <pc:sldMk cId="3298998420" sldId="2545"/>
            <ac:spMk id="19" creationId="{4C3079F2-FA5D-4717-9945-965E324EBF60}"/>
          </ac:spMkLst>
        </pc:spChg>
        <pc:picChg chg="add mod">
          <ac:chgData name="elodiecslawinski@gmail.com" userId="2d9956b1ce3ed99c" providerId="LiveId" clId="{B99B3CDB-533B-4AF0-93E0-8041D68B3A02}" dt="2021-09-18T13:39:32.585" v="916" actId="1076"/>
          <ac:picMkLst>
            <pc:docMk/>
            <pc:sldMk cId="3298998420" sldId="2545"/>
            <ac:picMk id="10" creationId="{B93D62B6-D685-446E-92E8-EAAF5504305A}"/>
          </ac:picMkLst>
        </pc:picChg>
        <pc:picChg chg="del">
          <ac:chgData name="elodiecslawinski@gmail.com" userId="2d9956b1ce3ed99c" providerId="LiveId" clId="{B99B3CDB-533B-4AF0-93E0-8041D68B3A02}" dt="2021-09-18T13:39:18.759" v="912" actId="478"/>
          <ac:picMkLst>
            <pc:docMk/>
            <pc:sldMk cId="3298998420" sldId="2545"/>
            <ac:picMk id="21" creationId="{ED555F39-395C-4F00-87D7-A02A9B883554}"/>
          </ac:picMkLst>
        </pc:picChg>
      </pc:sldChg>
      <pc:sldChg chg="modSp mod ord">
        <pc:chgData name="elodiecslawinski@gmail.com" userId="2d9956b1ce3ed99c" providerId="LiveId" clId="{B99B3CDB-533B-4AF0-93E0-8041D68B3A02}" dt="2021-09-19T12:23:19.768" v="2101" actId="20577"/>
        <pc:sldMkLst>
          <pc:docMk/>
          <pc:sldMk cId="954333892" sldId="2552"/>
        </pc:sldMkLst>
        <pc:spChg chg="mod">
          <ac:chgData name="elodiecslawinski@gmail.com" userId="2d9956b1ce3ed99c" providerId="LiveId" clId="{B99B3CDB-533B-4AF0-93E0-8041D68B3A02}" dt="2021-09-19T12:23:19.768" v="2101" actId="20577"/>
          <ac:spMkLst>
            <pc:docMk/>
            <pc:sldMk cId="954333892" sldId="2552"/>
            <ac:spMk id="3" creationId="{F73D75BE-E7AD-49A1-A453-D007D958AC3D}"/>
          </ac:spMkLst>
        </pc:spChg>
        <pc:spChg chg="mod">
          <ac:chgData name="elodiecslawinski@gmail.com" userId="2d9956b1ce3ed99c" providerId="LiveId" clId="{B99B3CDB-533B-4AF0-93E0-8041D68B3A02}" dt="2021-09-18T13:55:59.102" v="2055" actId="20577"/>
          <ac:spMkLst>
            <pc:docMk/>
            <pc:sldMk cId="954333892" sldId="2552"/>
            <ac:spMk id="4" creationId="{FD47FBB8-2A87-4FDD-8742-D0C12871A3DD}"/>
          </ac:spMkLst>
        </pc:spChg>
      </pc:sldChg>
      <pc:sldChg chg="ord">
        <pc:chgData name="elodiecslawinski@gmail.com" userId="2d9956b1ce3ed99c" providerId="LiveId" clId="{B99B3CDB-533B-4AF0-93E0-8041D68B3A02}" dt="2021-09-19T12:33:41.109" v="2574"/>
        <pc:sldMkLst>
          <pc:docMk/>
          <pc:sldMk cId="202479834" sldId="2582"/>
        </pc:sldMkLst>
      </pc:sldChg>
      <pc:sldChg chg="modSp add del mod">
        <pc:chgData name="elodiecslawinski@gmail.com" userId="2d9956b1ce3ed99c" providerId="LiveId" clId="{B99B3CDB-533B-4AF0-93E0-8041D68B3A02}" dt="2021-09-18T13:39:57.976" v="934" actId="47"/>
        <pc:sldMkLst>
          <pc:docMk/>
          <pc:sldMk cId="1064955017" sldId="2583"/>
        </pc:sldMkLst>
        <pc:spChg chg="mod">
          <ac:chgData name="elodiecslawinski@gmail.com" userId="2d9956b1ce3ed99c" providerId="LiveId" clId="{B99B3CDB-533B-4AF0-93E0-8041D68B3A02}" dt="2021-09-18T13:38:42.877" v="911" actId="20577"/>
          <ac:spMkLst>
            <pc:docMk/>
            <pc:sldMk cId="1064955017" sldId="2583"/>
            <ac:spMk id="9" creationId="{5249062A-D4B8-4980-B15D-2F0CF58BB5B7}"/>
          </ac:spMkLst>
        </pc:spChg>
      </pc:sldChg>
      <pc:sldChg chg="addSp delSp modSp add mod">
        <pc:chgData name="elodiecslawinski@gmail.com" userId="2d9956b1ce3ed99c" providerId="LiveId" clId="{B99B3CDB-533B-4AF0-93E0-8041D68B3A02}" dt="2021-09-19T12:36:33.391" v="2601" actId="1038"/>
        <pc:sldMkLst>
          <pc:docMk/>
          <pc:sldMk cId="2962108432" sldId="2583"/>
        </pc:sldMkLst>
        <pc:spChg chg="add del mod">
          <ac:chgData name="elodiecslawinski@gmail.com" userId="2d9956b1ce3ed99c" providerId="LiveId" clId="{B99B3CDB-533B-4AF0-93E0-8041D68B3A02}" dt="2021-09-19T12:35:36.326" v="2580" actId="931"/>
          <ac:spMkLst>
            <pc:docMk/>
            <pc:sldMk cId="2962108432" sldId="2583"/>
            <ac:spMk id="3" creationId="{E5D5B535-7375-4CB1-8233-5768ED03A693}"/>
          </ac:spMkLst>
        </pc:spChg>
        <pc:spChg chg="add del mod">
          <ac:chgData name="elodiecslawinski@gmail.com" userId="2d9956b1ce3ed99c" providerId="LiveId" clId="{B99B3CDB-533B-4AF0-93E0-8041D68B3A02}" dt="2021-09-19T12:35:43.191" v="2584" actId="478"/>
          <ac:spMkLst>
            <pc:docMk/>
            <pc:sldMk cId="2962108432" sldId="2583"/>
            <ac:spMk id="8" creationId="{F2B97FEF-13C6-4B4A-A744-7F551F055940}"/>
          </ac:spMkLst>
        </pc:spChg>
        <pc:spChg chg="mod">
          <ac:chgData name="elodiecslawinski@gmail.com" userId="2d9956b1ce3ed99c" providerId="LiveId" clId="{B99B3CDB-533B-4AF0-93E0-8041D68B3A02}" dt="2021-09-18T13:47:25.355" v="1550" actId="20577"/>
          <ac:spMkLst>
            <pc:docMk/>
            <pc:sldMk cId="2962108432" sldId="2583"/>
            <ac:spMk id="9" creationId="{5249062A-D4B8-4980-B15D-2F0CF58BB5B7}"/>
          </ac:spMkLst>
        </pc:spChg>
        <pc:spChg chg="mod">
          <ac:chgData name="elodiecslawinski@gmail.com" userId="2d9956b1ce3ed99c" providerId="LiveId" clId="{B99B3CDB-533B-4AF0-93E0-8041D68B3A02}" dt="2021-09-18T13:53:32.565" v="1922" actId="20577"/>
          <ac:spMkLst>
            <pc:docMk/>
            <pc:sldMk cId="2962108432" sldId="2583"/>
            <ac:spMk id="11" creationId="{B59FCEF3-B015-47B8-8D8F-7C0C90D275EB}"/>
          </ac:spMkLst>
        </pc:spChg>
        <pc:picChg chg="del">
          <ac:chgData name="elodiecslawinski@gmail.com" userId="2d9956b1ce3ed99c" providerId="LiveId" clId="{B99B3CDB-533B-4AF0-93E0-8041D68B3A02}" dt="2021-09-19T12:35:25.237" v="2579" actId="478"/>
          <ac:picMkLst>
            <pc:docMk/>
            <pc:sldMk cId="2962108432" sldId="2583"/>
            <ac:picMk id="5" creationId="{46D415C9-7299-415E-BB1A-8D05E98FAB58}"/>
          </ac:picMkLst>
        </pc:picChg>
        <pc:picChg chg="add del mod">
          <ac:chgData name="elodiecslawinski@gmail.com" userId="2d9956b1ce3ed99c" providerId="LiveId" clId="{B99B3CDB-533B-4AF0-93E0-8041D68B3A02}" dt="2021-09-19T12:35:40.409" v="2583" actId="478"/>
          <ac:picMkLst>
            <pc:docMk/>
            <pc:sldMk cId="2962108432" sldId="2583"/>
            <ac:picMk id="6" creationId="{A49B2248-98F9-42D6-A7E1-E90642D95905}"/>
          </ac:picMkLst>
        </pc:picChg>
        <pc:picChg chg="add mod">
          <ac:chgData name="elodiecslawinski@gmail.com" userId="2d9956b1ce3ed99c" providerId="LiveId" clId="{B99B3CDB-533B-4AF0-93E0-8041D68B3A02}" dt="2021-09-19T12:36:33.391" v="2601" actId="1038"/>
          <ac:picMkLst>
            <pc:docMk/>
            <pc:sldMk cId="2962108432" sldId="2583"/>
            <ac:picMk id="13" creationId="{770B7D5E-D6F4-4582-9374-9F37481901A8}"/>
          </ac:picMkLst>
        </pc:picChg>
      </pc:sldChg>
      <pc:sldChg chg="modSp new mod">
        <pc:chgData name="elodiecslawinski@gmail.com" userId="2d9956b1ce3ed99c" providerId="LiveId" clId="{B99B3CDB-533B-4AF0-93E0-8041D68B3A02}" dt="2021-09-18T13:53:45.591" v="1936" actId="20577"/>
        <pc:sldMkLst>
          <pc:docMk/>
          <pc:sldMk cId="3909312436" sldId="2584"/>
        </pc:sldMkLst>
        <pc:spChg chg="mod">
          <ac:chgData name="elodiecslawinski@gmail.com" userId="2d9956b1ce3ed99c" providerId="LiveId" clId="{B99B3CDB-533B-4AF0-93E0-8041D68B3A02}" dt="2021-09-18T13:53:45.591" v="1936" actId="20577"/>
          <ac:spMkLst>
            <pc:docMk/>
            <pc:sldMk cId="3909312436" sldId="2584"/>
            <ac:spMk id="5" creationId="{E870BB1D-96EA-4078-AEC4-04F59C72F156}"/>
          </ac:spMkLst>
        </pc:spChg>
      </pc:sldChg>
      <pc:sldChg chg="modSp add del mod setBg">
        <pc:chgData name="elodiecslawinski@gmail.com" userId="2d9956b1ce3ed99c" providerId="LiveId" clId="{B99B3CDB-533B-4AF0-93E0-8041D68B3A02}" dt="2021-09-18T13:55:07.621" v="2006" actId="47"/>
        <pc:sldMkLst>
          <pc:docMk/>
          <pc:sldMk cId="495517623" sldId="2585"/>
        </pc:sldMkLst>
        <pc:spChg chg="mod">
          <ac:chgData name="elodiecslawinski@gmail.com" userId="2d9956b1ce3ed99c" providerId="LiveId" clId="{B99B3CDB-533B-4AF0-93E0-8041D68B3A02}" dt="2021-09-18T13:54:28" v="1970" actId="27636"/>
          <ac:spMkLst>
            <pc:docMk/>
            <pc:sldMk cId="495517623" sldId="2585"/>
            <ac:spMk id="3" creationId="{F73D75BE-E7AD-49A1-A453-D007D958AC3D}"/>
          </ac:spMkLst>
        </pc:spChg>
      </pc:sldChg>
      <pc:sldChg chg="modSp add del mod">
        <pc:chgData name="elodiecslawinski@gmail.com" userId="2d9956b1ce3ed99c" providerId="LiveId" clId="{B99B3CDB-533B-4AF0-93E0-8041D68B3A02}" dt="2021-09-18T13:55:16.365" v="2012" actId="47"/>
        <pc:sldMkLst>
          <pc:docMk/>
          <pc:sldMk cId="4022038635" sldId="2586"/>
        </pc:sldMkLst>
        <pc:spChg chg="mod">
          <ac:chgData name="elodiecslawinski@gmail.com" userId="2d9956b1ce3ed99c" providerId="LiveId" clId="{B99B3CDB-533B-4AF0-93E0-8041D68B3A02}" dt="2021-09-18T13:54:41.036" v="1996" actId="20577"/>
          <ac:spMkLst>
            <pc:docMk/>
            <pc:sldMk cId="4022038635" sldId="2586"/>
            <ac:spMk id="3" creationId="{F73D75BE-E7AD-49A1-A453-D007D958AC3D}"/>
          </ac:spMkLst>
        </pc:spChg>
      </pc:sldChg>
      <pc:sldChg chg="add del setBg">
        <pc:chgData name="elodiecslawinski@gmail.com" userId="2d9956b1ce3ed99c" providerId="LiveId" clId="{B99B3CDB-533B-4AF0-93E0-8041D68B3A02}" dt="2021-09-18T13:55:06.589" v="2005" actId="47"/>
        <pc:sldMkLst>
          <pc:docMk/>
          <pc:sldMk cId="4133173638" sldId="2587"/>
        </pc:sldMkLst>
      </pc:sldChg>
      <pc:sldChg chg="add">
        <pc:chgData name="elodiecslawinski@gmail.com" userId="2d9956b1ce3ed99c" providerId="LiveId" clId="{B99B3CDB-533B-4AF0-93E0-8041D68B3A02}" dt="2021-09-18T13:54:58.881" v="1998" actId="2890"/>
        <pc:sldMkLst>
          <pc:docMk/>
          <pc:sldMk cId="3341258257" sldId="2588"/>
        </pc:sldMkLst>
      </pc:sldChg>
      <pc:sldChg chg="modSp add mod ord">
        <pc:chgData name="elodiecslawinski@gmail.com" userId="2d9956b1ce3ed99c" providerId="LiveId" clId="{B99B3CDB-533B-4AF0-93E0-8041D68B3A02}" dt="2021-09-19T12:23:34.040" v="2112" actId="20577"/>
        <pc:sldMkLst>
          <pc:docMk/>
          <pc:sldMk cId="1155590625" sldId="2589"/>
        </pc:sldMkLst>
        <pc:spChg chg="mod">
          <ac:chgData name="elodiecslawinski@gmail.com" userId="2d9956b1ce3ed99c" providerId="LiveId" clId="{B99B3CDB-533B-4AF0-93E0-8041D68B3A02}" dt="2021-09-19T12:23:34.040" v="2112" actId="20577"/>
          <ac:spMkLst>
            <pc:docMk/>
            <pc:sldMk cId="1155590625" sldId="2589"/>
            <ac:spMk id="3" creationId="{F73D75BE-E7AD-49A1-A453-D007D958AC3D}"/>
          </ac:spMkLst>
        </pc:spChg>
        <pc:spChg chg="mod">
          <ac:chgData name="elodiecslawinski@gmail.com" userId="2d9956b1ce3ed99c" providerId="LiveId" clId="{B99B3CDB-533B-4AF0-93E0-8041D68B3A02}" dt="2021-09-18T13:56:02.582" v="2057" actId="20577"/>
          <ac:spMkLst>
            <pc:docMk/>
            <pc:sldMk cId="1155590625" sldId="2589"/>
            <ac:spMk id="4" creationId="{FD47FBB8-2A87-4FDD-8742-D0C12871A3DD}"/>
          </ac:spMkLst>
        </pc:spChg>
      </pc:sldChg>
      <pc:sldChg chg="addSp delSp modSp add mod">
        <pc:chgData name="elodiecslawinski@gmail.com" userId="2d9956b1ce3ed99c" providerId="LiveId" clId="{B99B3CDB-533B-4AF0-93E0-8041D68B3A02}" dt="2021-09-19T12:32:44.040" v="2563" actId="20577"/>
        <pc:sldMkLst>
          <pc:docMk/>
          <pc:sldMk cId="2606572195" sldId="2590"/>
        </pc:sldMkLst>
        <pc:spChg chg="add del mod">
          <ac:chgData name="elodiecslawinski@gmail.com" userId="2d9956b1ce3ed99c" providerId="LiveId" clId="{B99B3CDB-533B-4AF0-93E0-8041D68B3A02}" dt="2021-09-19T12:29:53.727" v="2300" actId="478"/>
          <ac:spMkLst>
            <pc:docMk/>
            <pc:sldMk cId="2606572195" sldId="2590"/>
            <ac:spMk id="4" creationId="{EE2852FB-8DAE-4EAE-A094-E3F261745B53}"/>
          </ac:spMkLst>
        </pc:spChg>
        <pc:spChg chg="mod">
          <ac:chgData name="elodiecslawinski@gmail.com" userId="2d9956b1ce3ed99c" providerId="LiveId" clId="{B99B3CDB-533B-4AF0-93E0-8041D68B3A02}" dt="2021-09-19T12:32:44.040" v="2563" actId="20577"/>
          <ac:spMkLst>
            <pc:docMk/>
            <pc:sldMk cId="2606572195" sldId="2590"/>
            <ac:spMk id="8" creationId="{AB58A585-52FA-4A45-B2D0-660EC2D22B31}"/>
          </ac:spMkLst>
        </pc:spChg>
        <pc:spChg chg="mod">
          <ac:chgData name="elodiecslawinski@gmail.com" userId="2d9956b1ce3ed99c" providerId="LiveId" clId="{B99B3CDB-533B-4AF0-93E0-8041D68B3A02}" dt="2021-09-19T12:32:05.249" v="2551" actId="20577"/>
          <ac:spMkLst>
            <pc:docMk/>
            <pc:sldMk cId="2606572195" sldId="2590"/>
            <ac:spMk id="10" creationId="{76C3E0A7-1C3E-0A40-AC21-1EAD4086CBB7}"/>
          </ac:spMkLst>
        </pc:spChg>
        <pc:spChg chg="mod">
          <ac:chgData name="elodiecslawinski@gmail.com" userId="2d9956b1ce3ed99c" providerId="LiveId" clId="{B99B3CDB-533B-4AF0-93E0-8041D68B3A02}" dt="2021-09-19T12:26:35.624" v="2149" actId="20577"/>
          <ac:spMkLst>
            <pc:docMk/>
            <pc:sldMk cId="2606572195" sldId="2590"/>
            <ac:spMk id="12" creationId="{F82458FA-5D5F-6A41-B047-910858C1E142}"/>
          </ac:spMkLst>
        </pc:spChg>
        <pc:graphicFrameChg chg="add mod">
          <ac:chgData name="elodiecslawinski@gmail.com" userId="2d9956b1ce3ed99c" providerId="LiveId" clId="{B99B3CDB-533B-4AF0-93E0-8041D68B3A02}" dt="2021-09-19T12:30:02.351" v="2302" actId="14100"/>
          <ac:graphicFrameMkLst>
            <pc:docMk/>
            <pc:sldMk cId="2606572195" sldId="2590"/>
            <ac:graphicFrameMk id="2" creationId="{7416791D-D9C9-4A2B-9D07-BE3B723D1B7E}"/>
          </ac:graphicFrameMkLst>
        </pc:graphicFrameChg>
        <pc:graphicFrameChg chg="del">
          <ac:chgData name="elodiecslawinski@gmail.com" userId="2d9956b1ce3ed99c" providerId="LiveId" clId="{B99B3CDB-533B-4AF0-93E0-8041D68B3A02}" dt="2021-09-19T12:28:14.531" v="2294" actId="478"/>
          <ac:graphicFrameMkLst>
            <pc:docMk/>
            <pc:sldMk cId="2606572195" sldId="2590"/>
            <ac:graphicFrameMk id="16" creationId="{8F6D4133-13DB-4D35-AA57-2E241762BC26}"/>
          </ac:graphicFrameMkLst>
        </pc:graphicFrameChg>
      </pc:sldChg>
      <pc:sldChg chg="modSp add del mod">
        <pc:chgData name="elodiecslawinski@gmail.com" userId="2d9956b1ce3ed99c" providerId="LiveId" clId="{B99B3CDB-533B-4AF0-93E0-8041D68B3A02}" dt="2021-09-19T12:33:37.645" v="2572" actId="47"/>
        <pc:sldMkLst>
          <pc:docMk/>
          <pc:sldMk cId="800853875" sldId="2591"/>
        </pc:sldMkLst>
        <pc:spChg chg="mod">
          <ac:chgData name="elodiecslawinski@gmail.com" userId="2d9956b1ce3ed99c" providerId="LiveId" clId="{B99B3CDB-533B-4AF0-93E0-8041D68B3A02}" dt="2021-09-19T12:32:50.071" v="2568" actId="5793"/>
          <ac:spMkLst>
            <pc:docMk/>
            <pc:sldMk cId="800853875" sldId="2591"/>
            <ac:spMk id="8" creationId="{AB58A585-52FA-4A45-B2D0-660EC2D22B31}"/>
          </ac:spMkLst>
        </pc:spChg>
        <pc:spChg chg="mod">
          <ac:chgData name="elodiecslawinski@gmail.com" userId="2d9956b1ce3ed99c" providerId="LiveId" clId="{B99B3CDB-533B-4AF0-93E0-8041D68B3A02}" dt="2021-09-19T12:32:53.399" v="2571" actId="20577"/>
          <ac:spMkLst>
            <pc:docMk/>
            <pc:sldMk cId="800853875" sldId="2591"/>
            <ac:spMk id="10" creationId="{76C3E0A7-1C3E-0A40-AC21-1EAD4086CBB7}"/>
          </ac:spMkLst>
        </pc:spChg>
      </pc:sldChg>
      <pc:sldChg chg="add del setBg">
        <pc:chgData name="elodiecslawinski@gmail.com" userId="2d9956b1ce3ed99c" providerId="LiveId" clId="{B99B3CDB-533B-4AF0-93E0-8041D68B3A02}" dt="2021-09-19T12:34:04.157" v="2578" actId="47"/>
        <pc:sldMkLst>
          <pc:docMk/>
          <pc:sldMk cId="1438106619" sldId="2591"/>
        </pc:sldMkLst>
      </pc:sldChg>
    </pc:docChg>
  </pc:docChgLst>
  <pc:docChgLst>
    <pc:chgData name="elodiecslawinski@gmail.com" userId="2d9956b1ce3ed99c" providerId="LiveId" clId="{E1157C04-EE16-41FB-AB49-4671B015ECC6}"/>
    <pc:docChg chg="undo custSel modSld">
      <pc:chgData name="elodiecslawinski@gmail.com" userId="2d9956b1ce3ed99c" providerId="LiveId" clId="{E1157C04-EE16-41FB-AB49-4671B015ECC6}" dt="2021-09-08T20:49:23.314" v="184" actId="13926"/>
      <pc:docMkLst>
        <pc:docMk/>
      </pc:docMkLst>
      <pc:sldChg chg="addSp delSp modSp mod setBg modClrScheme chgLayout">
        <pc:chgData name="elodiecslawinski@gmail.com" userId="2d9956b1ce3ed99c" providerId="LiveId" clId="{E1157C04-EE16-41FB-AB49-4671B015ECC6}" dt="2021-09-08T20:41:06.105" v="87" actId="113"/>
        <pc:sldMkLst>
          <pc:docMk/>
          <pc:sldMk cId="2439656135" sldId="2524"/>
        </pc:sldMkLst>
        <pc:spChg chg="mod ord">
          <ac:chgData name="elodiecslawinski@gmail.com" userId="2d9956b1ce3ed99c" providerId="LiveId" clId="{E1157C04-EE16-41FB-AB49-4671B015ECC6}" dt="2021-09-08T20:40:59.342" v="85" actId="2711"/>
          <ac:spMkLst>
            <pc:docMk/>
            <pc:sldMk cId="2439656135" sldId="2524"/>
            <ac:spMk id="2" creationId="{14801ABD-7339-4C70-82A3-696BE8EF14DF}"/>
          </ac:spMkLst>
        </pc:spChg>
        <pc:spChg chg="mod ord">
          <ac:chgData name="elodiecslawinski@gmail.com" userId="2d9956b1ce3ed99c" providerId="LiveId" clId="{E1157C04-EE16-41FB-AB49-4671B015ECC6}" dt="2021-09-08T20:41:06.105" v="87" actId="113"/>
          <ac:spMkLst>
            <pc:docMk/>
            <pc:sldMk cId="2439656135" sldId="2524"/>
            <ac:spMk id="6" creationId="{849EBC96-F2B6-43D3-A761-898E1D269BC3}"/>
          </ac:spMkLst>
        </pc:spChg>
        <pc:spChg chg="add del mod">
          <ac:chgData name="elodiecslawinski@gmail.com" userId="2d9956b1ce3ed99c" providerId="LiveId" clId="{E1157C04-EE16-41FB-AB49-4671B015ECC6}" dt="2021-09-08T20:35:35.657" v="1" actId="931"/>
          <ac:spMkLst>
            <pc:docMk/>
            <pc:sldMk cId="2439656135" sldId="2524"/>
            <ac:spMk id="8" creationId="{C685F810-97F9-48F5-A9F8-A8E727FDDA5F}"/>
          </ac:spMkLst>
        </pc:spChg>
        <pc:spChg chg="add del mod">
          <ac:chgData name="elodiecslawinski@gmail.com" userId="2d9956b1ce3ed99c" providerId="LiveId" clId="{E1157C04-EE16-41FB-AB49-4671B015ECC6}" dt="2021-09-08T20:36:55.138" v="20" actId="26606"/>
          <ac:spMkLst>
            <pc:docMk/>
            <pc:sldMk cId="2439656135" sldId="2524"/>
            <ac:spMk id="12" creationId="{FCB6AACA-1F86-4A51-B31C-2550CE6FDFB2}"/>
          </ac:spMkLst>
        </pc:spChg>
        <pc:spChg chg="add del mod">
          <ac:chgData name="elodiecslawinski@gmail.com" userId="2d9956b1ce3ed99c" providerId="LiveId" clId="{E1157C04-EE16-41FB-AB49-4671B015ECC6}" dt="2021-09-08T20:38:23.750" v="70" actId="26606"/>
          <ac:spMkLst>
            <pc:docMk/>
            <pc:sldMk cId="2439656135" sldId="2524"/>
            <ac:spMk id="14" creationId="{6B3DA73D-4911-4EDB-8459-A4CAA9AD474B}"/>
          </ac:spMkLst>
        </pc:spChg>
        <pc:spChg chg="add del mod">
          <ac:chgData name="elodiecslawinski@gmail.com" userId="2d9956b1ce3ed99c" providerId="LiveId" clId="{E1157C04-EE16-41FB-AB49-4671B015ECC6}" dt="2021-09-08T20:35:52.997" v="4" actId="26606"/>
          <ac:spMkLst>
            <pc:docMk/>
            <pc:sldMk cId="2439656135" sldId="2524"/>
            <ac:spMk id="15" creationId="{FCB6AACA-1F86-4A51-B31C-2550CE6FDFB2}"/>
          </ac:spMkLst>
        </pc:spChg>
        <pc:spChg chg="add del mod">
          <ac:chgData name="elodiecslawinski@gmail.com" userId="2d9956b1ce3ed99c" providerId="LiveId" clId="{E1157C04-EE16-41FB-AB49-4671B015ECC6}" dt="2021-09-08T20:38:28.077" v="72" actId="26606"/>
          <ac:spMkLst>
            <pc:docMk/>
            <pc:sldMk cId="2439656135" sldId="2524"/>
            <ac:spMk id="16" creationId="{9E99B9AF-A406-42D6-B370-E4A2C4E9D59A}"/>
          </ac:spMkLst>
        </pc:spChg>
        <pc:spChg chg="add del mod">
          <ac:chgData name="elodiecslawinski@gmail.com" userId="2d9956b1ce3ed99c" providerId="LiveId" clId="{E1157C04-EE16-41FB-AB49-4671B015ECC6}" dt="2021-09-08T20:36:27.337" v="10" actId="26606"/>
          <ac:spMkLst>
            <pc:docMk/>
            <pc:sldMk cId="2439656135" sldId="2524"/>
            <ac:spMk id="17" creationId="{73F97867-3A34-4FAF-AF40-9B27ACC5C7CA}"/>
          </ac:spMkLst>
        </pc:spChg>
        <pc:spChg chg="add del mod">
          <ac:chgData name="elodiecslawinski@gmail.com" userId="2d9956b1ce3ed99c" providerId="LiveId" clId="{E1157C04-EE16-41FB-AB49-4671B015ECC6}" dt="2021-09-08T20:38:28.077" v="72" actId="26606"/>
          <ac:spMkLst>
            <pc:docMk/>
            <pc:sldMk cId="2439656135" sldId="2524"/>
            <ac:spMk id="18" creationId="{37A7992D-197A-4B53-864E-8CB3E0E906A7}"/>
          </ac:spMkLst>
        </pc:spChg>
        <pc:spChg chg="add del mod">
          <ac:chgData name="elodiecslawinski@gmail.com" userId="2d9956b1ce3ed99c" providerId="LiveId" clId="{E1157C04-EE16-41FB-AB49-4671B015ECC6}" dt="2021-09-08T20:36:27.337" v="10" actId="26606"/>
          <ac:spMkLst>
            <pc:docMk/>
            <pc:sldMk cId="2439656135" sldId="2524"/>
            <ac:spMk id="19" creationId="{7185667E-142A-44A9-ACFC-4F51FFB47533}"/>
          </ac:spMkLst>
        </pc:spChg>
        <pc:spChg chg="add del mod">
          <ac:chgData name="elodiecslawinski@gmail.com" userId="2d9956b1ce3ed99c" providerId="LiveId" clId="{E1157C04-EE16-41FB-AB49-4671B015ECC6}" dt="2021-09-08T20:38:28.077" v="72" actId="26606"/>
          <ac:spMkLst>
            <pc:docMk/>
            <pc:sldMk cId="2439656135" sldId="2524"/>
            <ac:spMk id="20" creationId="{D0F8580A-D7F6-4156-B55B-4589096A760F}"/>
          </ac:spMkLst>
        </pc:spChg>
        <pc:spChg chg="add del mod">
          <ac:chgData name="elodiecslawinski@gmail.com" userId="2d9956b1ce3ed99c" providerId="LiveId" clId="{E1157C04-EE16-41FB-AB49-4671B015ECC6}" dt="2021-09-08T20:36:27.337" v="10" actId="26606"/>
          <ac:spMkLst>
            <pc:docMk/>
            <pc:sldMk cId="2439656135" sldId="2524"/>
            <ac:spMk id="21" creationId="{EC010C3C-561D-4AD9-9DB3-48796E6ADB0E}"/>
          </ac:spMkLst>
        </pc:spChg>
        <pc:spChg chg="add del mod">
          <ac:chgData name="elodiecslawinski@gmail.com" userId="2d9956b1ce3ed99c" providerId="LiveId" clId="{E1157C04-EE16-41FB-AB49-4671B015ECC6}" dt="2021-09-08T20:38:47.299" v="76" actId="26606"/>
          <ac:spMkLst>
            <pc:docMk/>
            <pc:sldMk cId="2439656135" sldId="2524"/>
            <ac:spMk id="22" creationId="{330B19B2-55C9-4580-985C-22784037ECB5}"/>
          </ac:spMkLst>
        </pc:spChg>
        <pc:spChg chg="add del mod">
          <ac:chgData name="elodiecslawinski@gmail.com" userId="2d9956b1ce3ed99c" providerId="LiveId" clId="{E1157C04-EE16-41FB-AB49-4671B015ECC6}" dt="2021-09-08T20:36:29.816" v="12" actId="26606"/>
          <ac:spMkLst>
            <pc:docMk/>
            <pc:sldMk cId="2439656135" sldId="2524"/>
            <ac:spMk id="23" creationId="{47E53BE4-5D7C-4C08-A00B-635B4BAC50AB}"/>
          </ac:spMkLst>
        </pc:spChg>
        <pc:spChg chg="add del">
          <ac:chgData name="elodiecslawinski@gmail.com" userId="2d9956b1ce3ed99c" providerId="LiveId" clId="{E1157C04-EE16-41FB-AB49-4671B015ECC6}" dt="2021-09-08T20:36:54.038" v="18" actId="26606"/>
          <ac:spMkLst>
            <pc:docMk/>
            <pc:sldMk cId="2439656135" sldId="2524"/>
            <ac:spMk id="25" creationId="{EB1CE99B-8690-4746-A8B9-76ADC0B0DA65}"/>
          </ac:spMkLst>
        </pc:spChg>
        <pc:picChg chg="add mod ord modCrop">
          <ac:chgData name="elodiecslawinski@gmail.com" userId="2d9956b1ce3ed99c" providerId="LiveId" clId="{E1157C04-EE16-41FB-AB49-4671B015ECC6}" dt="2021-09-08T20:40:19.401" v="81" actId="700"/>
          <ac:picMkLst>
            <pc:docMk/>
            <pc:sldMk cId="2439656135" sldId="2524"/>
            <ac:picMk id="10" creationId="{C9766DE0-956D-438F-83AF-E048758BF665}"/>
          </ac:picMkLst>
        </pc:picChg>
        <pc:picChg chg="del">
          <ac:chgData name="elodiecslawinski@gmail.com" userId="2d9956b1ce3ed99c" providerId="LiveId" clId="{E1157C04-EE16-41FB-AB49-4671B015ECC6}" dt="2021-09-08T20:35:08.798" v="0" actId="478"/>
          <ac:picMkLst>
            <pc:docMk/>
            <pc:sldMk cId="2439656135" sldId="2524"/>
            <ac:picMk id="13" creationId="{002497D9-8F14-40C3-90A2-8264564E1F97}"/>
          </ac:picMkLst>
        </pc:picChg>
      </pc:sldChg>
      <pc:sldChg chg="addSp delSp modSp mod">
        <pc:chgData name="elodiecslawinski@gmail.com" userId="2d9956b1ce3ed99c" providerId="LiveId" clId="{E1157C04-EE16-41FB-AB49-4671B015ECC6}" dt="2021-09-08T20:43:02.475" v="102" actId="962"/>
        <pc:sldMkLst>
          <pc:docMk/>
          <pc:sldMk cId="3073952723" sldId="2542"/>
        </pc:sldMkLst>
        <pc:spChg chg="add del mod">
          <ac:chgData name="elodiecslawinski@gmail.com" userId="2d9956b1ce3ed99c" providerId="LiveId" clId="{E1157C04-EE16-41FB-AB49-4671B015ECC6}" dt="2021-09-08T20:42:59.584" v="100" actId="931"/>
          <ac:spMkLst>
            <pc:docMk/>
            <pc:sldMk cId="3073952723" sldId="2542"/>
            <ac:spMk id="3" creationId="{263C2812-14EC-4A3C-86E9-9B9F0D7D5C06}"/>
          </ac:spMkLst>
        </pc:spChg>
        <pc:spChg chg="mod">
          <ac:chgData name="elodiecslawinski@gmail.com" userId="2d9956b1ce3ed99c" providerId="LiveId" clId="{E1157C04-EE16-41FB-AB49-4671B015ECC6}" dt="2021-09-08T20:41:17.503" v="88" actId="2711"/>
          <ac:spMkLst>
            <pc:docMk/>
            <pc:sldMk cId="3073952723" sldId="2542"/>
            <ac:spMk id="9" creationId="{CC12AB6B-2397-478A-BF32-BF0AFF5D84DB}"/>
          </ac:spMkLst>
        </pc:spChg>
        <pc:spChg chg="mod">
          <ac:chgData name="elodiecslawinski@gmail.com" userId="2d9956b1ce3ed99c" providerId="LiveId" clId="{E1157C04-EE16-41FB-AB49-4671B015ECC6}" dt="2021-09-08T20:41:24.440" v="89" actId="2711"/>
          <ac:spMkLst>
            <pc:docMk/>
            <pc:sldMk cId="3073952723" sldId="2542"/>
            <ac:spMk id="10" creationId="{1A50CE80-CA72-48E8-BA6A-98B4A0501A5B}"/>
          </ac:spMkLst>
        </pc:spChg>
        <pc:spChg chg="mod">
          <ac:chgData name="elodiecslawinski@gmail.com" userId="2d9956b1ce3ed99c" providerId="LiveId" clId="{E1157C04-EE16-41FB-AB49-4671B015ECC6}" dt="2021-09-08T20:41:24.440" v="89" actId="2711"/>
          <ac:spMkLst>
            <pc:docMk/>
            <pc:sldMk cId="3073952723" sldId="2542"/>
            <ac:spMk id="12" creationId="{75BAF650-FD43-47DB-AB10-61E4F4A72162}"/>
          </ac:spMkLst>
        </pc:spChg>
        <pc:spChg chg="mod">
          <ac:chgData name="elodiecslawinski@gmail.com" userId="2d9956b1ce3ed99c" providerId="LiveId" clId="{E1157C04-EE16-41FB-AB49-4671B015ECC6}" dt="2021-09-08T20:41:24.440" v="89" actId="2711"/>
          <ac:spMkLst>
            <pc:docMk/>
            <pc:sldMk cId="3073952723" sldId="2542"/>
            <ac:spMk id="13" creationId="{FF16BB79-5932-44CF-9C3A-407F4849693A}"/>
          </ac:spMkLst>
        </pc:spChg>
        <pc:spChg chg="mod">
          <ac:chgData name="elodiecslawinski@gmail.com" userId="2d9956b1ce3ed99c" providerId="LiveId" clId="{E1157C04-EE16-41FB-AB49-4671B015ECC6}" dt="2021-09-08T20:41:24.440" v="89" actId="2711"/>
          <ac:spMkLst>
            <pc:docMk/>
            <pc:sldMk cId="3073952723" sldId="2542"/>
            <ac:spMk id="14" creationId="{9C7D62EB-2597-47CE-BB7C-6A6EAB5BC0B7}"/>
          </ac:spMkLst>
        </pc:spChg>
        <pc:spChg chg="mod">
          <ac:chgData name="elodiecslawinski@gmail.com" userId="2d9956b1ce3ed99c" providerId="LiveId" clId="{E1157C04-EE16-41FB-AB49-4671B015ECC6}" dt="2021-09-08T20:41:24.440" v="89" actId="2711"/>
          <ac:spMkLst>
            <pc:docMk/>
            <pc:sldMk cId="3073952723" sldId="2542"/>
            <ac:spMk id="15" creationId="{82271CFC-BF42-4890-8441-5320497A37EE}"/>
          </ac:spMkLst>
        </pc:spChg>
        <pc:picChg chg="del">
          <ac:chgData name="elodiecslawinski@gmail.com" userId="2d9956b1ce3ed99c" providerId="LiveId" clId="{E1157C04-EE16-41FB-AB49-4671B015ECC6}" dt="2021-09-08T20:42:47.800" v="99" actId="478"/>
          <ac:picMkLst>
            <pc:docMk/>
            <pc:sldMk cId="3073952723" sldId="2542"/>
            <ac:picMk id="5" creationId="{7DE76D96-D2E8-6F4E-BE03-3ADF7B81D9E1}"/>
          </ac:picMkLst>
        </pc:picChg>
        <pc:picChg chg="add mod">
          <ac:chgData name="elodiecslawinski@gmail.com" userId="2d9956b1ce3ed99c" providerId="LiveId" clId="{E1157C04-EE16-41FB-AB49-4671B015ECC6}" dt="2021-09-08T20:43:02.475" v="102" actId="962"/>
          <ac:picMkLst>
            <pc:docMk/>
            <pc:sldMk cId="3073952723" sldId="2542"/>
            <ac:picMk id="6" creationId="{261AD2D6-C5F0-4033-B994-A59D7125B704}"/>
          </ac:picMkLst>
        </pc:picChg>
      </pc:sldChg>
      <pc:sldChg chg="addSp delSp modSp mod">
        <pc:chgData name="elodiecslawinski@gmail.com" userId="2d9956b1ce3ed99c" providerId="LiveId" clId="{E1157C04-EE16-41FB-AB49-4671B015ECC6}" dt="2021-09-08T20:45:11.836" v="173" actId="1035"/>
        <pc:sldMkLst>
          <pc:docMk/>
          <pc:sldMk cId="605044435" sldId="2544"/>
        </pc:sldMkLst>
        <pc:spChg chg="add del mod">
          <ac:chgData name="elodiecslawinski@gmail.com" userId="2d9956b1ce3ed99c" providerId="LiveId" clId="{E1157C04-EE16-41FB-AB49-4671B015ECC6}" dt="2021-09-08T20:43:18.217" v="104" actId="931"/>
          <ac:spMkLst>
            <pc:docMk/>
            <pc:sldMk cId="605044435" sldId="2544"/>
            <ac:spMk id="3" creationId="{816B9DF1-94D9-4A07-84EB-2405F0615873}"/>
          </ac:spMkLst>
        </pc:spChg>
        <pc:spChg chg="mod">
          <ac:chgData name="elodiecslawinski@gmail.com" userId="2d9956b1ce3ed99c" providerId="LiveId" clId="{E1157C04-EE16-41FB-AB49-4671B015ECC6}" dt="2021-09-08T20:41:30.718" v="90" actId="2711"/>
          <ac:spMkLst>
            <pc:docMk/>
            <pc:sldMk cId="605044435" sldId="2544"/>
            <ac:spMk id="9" creationId="{5249062A-D4B8-4980-B15D-2F0CF58BB5B7}"/>
          </ac:spMkLst>
        </pc:spChg>
        <pc:spChg chg="mod">
          <ac:chgData name="elodiecslawinski@gmail.com" userId="2d9956b1ce3ed99c" providerId="LiveId" clId="{E1157C04-EE16-41FB-AB49-4671B015ECC6}" dt="2021-09-08T20:41:34.174" v="91" actId="2711"/>
          <ac:spMkLst>
            <pc:docMk/>
            <pc:sldMk cId="605044435" sldId="2544"/>
            <ac:spMk id="11" creationId="{B59FCEF3-B015-47B8-8D8F-7C0C90D275EB}"/>
          </ac:spMkLst>
        </pc:spChg>
        <pc:spChg chg="mod">
          <ac:chgData name="elodiecslawinski@gmail.com" userId="2d9956b1ce3ed99c" providerId="LiveId" clId="{E1157C04-EE16-41FB-AB49-4671B015ECC6}" dt="2021-09-08T20:41:37.918" v="92" actId="2711"/>
          <ac:spMkLst>
            <pc:docMk/>
            <pc:sldMk cId="605044435" sldId="2544"/>
            <ac:spMk id="12" creationId="{045C97E3-0CF5-415A-BEEC-B465AA7F130B}"/>
          </ac:spMkLst>
        </pc:spChg>
        <pc:picChg chg="add mod ord modCrop">
          <ac:chgData name="elodiecslawinski@gmail.com" userId="2d9956b1ce3ed99c" providerId="LiveId" clId="{E1157C04-EE16-41FB-AB49-4671B015ECC6}" dt="2021-09-08T20:45:11.836" v="173" actId="1035"/>
          <ac:picMkLst>
            <pc:docMk/>
            <pc:sldMk cId="605044435" sldId="2544"/>
            <ac:picMk id="5" creationId="{46D415C9-7299-415E-BB1A-8D05E98FAB58}"/>
          </ac:picMkLst>
        </pc:picChg>
        <pc:picChg chg="del">
          <ac:chgData name="elodiecslawinski@gmail.com" userId="2d9956b1ce3ed99c" providerId="LiveId" clId="{E1157C04-EE16-41FB-AB49-4671B015ECC6}" dt="2021-09-08T20:43:13.432" v="103" actId="478"/>
          <ac:picMkLst>
            <pc:docMk/>
            <pc:sldMk cId="605044435" sldId="2544"/>
            <ac:picMk id="13" creationId="{52A2CEC9-3F71-424A-8B32-9D07BE6254B7}"/>
          </ac:picMkLst>
        </pc:picChg>
      </pc:sldChg>
      <pc:sldChg chg="modSp mod">
        <pc:chgData name="elodiecslawinski@gmail.com" userId="2d9956b1ce3ed99c" providerId="LiveId" clId="{E1157C04-EE16-41FB-AB49-4671B015ECC6}" dt="2021-09-08T20:41:49.091" v="94" actId="2711"/>
        <pc:sldMkLst>
          <pc:docMk/>
          <pc:sldMk cId="3298998420" sldId="2545"/>
        </pc:sldMkLst>
        <pc:spChg chg="mod">
          <ac:chgData name="elodiecslawinski@gmail.com" userId="2d9956b1ce3ed99c" providerId="LiveId" clId="{E1157C04-EE16-41FB-AB49-4671B015ECC6}" dt="2021-09-08T20:41:44.279" v="93" actId="2711"/>
          <ac:spMkLst>
            <pc:docMk/>
            <pc:sldMk cId="3298998420" sldId="2545"/>
            <ac:spMk id="14" creationId="{5A981189-9280-48E8-90AE-7F25E741BE94}"/>
          </ac:spMkLst>
        </pc:spChg>
        <pc:spChg chg="mod">
          <ac:chgData name="elodiecslawinski@gmail.com" userId="2d9956b1ce3ed99c" providerId="LiveId" clId="{E1157C04-EE16-41FB-AB49-4671B015ECC6}" dt="2021-09-08T20:41:49.091" v="94" actId="2711"/>
          <ac:spMkLst>
            <pc:docMk/>
            <pc:sldMk cId="3298998420" sldId="2545"/>
            <ac:spMk id="16" creationId="{5E9ED32E-028C-428E-97AF-168C8D6F92A9}"/>
          </ac:spMkLst>
        </pc:spChg>
        <pc:spChg chg="mod">
          <ac:chgData name="elodiecslawinski@gmail.com" userId="2d9956b1ce3ed99c" providerId="LiveId" clId="{E1157C04-EE16-41FB-AB49-4671B015ECC6}" dt="2021-09-08T20:41:49.091" v="94" actId="2711"/>
          <ac:spMkLst>
            <pc:docMk/>
            <pc:sldMk cId="3298998420" sldId="2545"/>
            <ac:spMk id="17" creationId="{98B9CB9E-1380-488B-88F1-B99F12EFA776}"/>
          </ac:spMkLst>
        </pc:spChg>
        <pc:spChg chg="mod">
          <ac:chgData name="elodiecslawinski@gmail.com" userId="2d9956b1ce3ed99c" providerId="LiveId" clId="{E1157C04-EE16-41FB-AB49-4671B015ECC6}" dt="2021-09-08T20:41:49.091" v="94" actId="2711"/>
          <ac:spMkLst>
            <pc:docMk/>
            <pc:sldMk cId="3298998420" sldId="2545"/>
            <ac:spMk id="18" creationId="{94D72ABF-5D1D-4141-8DFE-03D197B7C1E3}"/>
          </ac:spMkLst>
        </pc:spChg>
        <pc:spChg chg="mod">
          <ac:chgData name="elodiecslawinski@gmail.com" userId="2d9956b1ce3ed99c" providerId="LiveId" clId="{E1157C04-EE16-41FB-AB49-4671B015ECC6}" dt="2021-09-08T20:41:49.091" v="94" actId="2711"/>
          <ac:spMkLst>
            <pc:docMk/>
            <pc:sldMk cId="3298998420" sldId="2545"/>
            <ac:spMk id="19" creationId="{4C3079F2-FA5D-4717-9945-965E324EBF60}"/>
          </ac:spMkLst>
        </pc:spChg>
      </pc:sldChg>
      <pc:sldChg chg="modSp mod setBg modClrScheme chgLayout">
        <pc:chgData name="elodiecslawinski@gmail.com" userId="2d9956b1ce3ed99c" providerId="LiveId" clId="{E1157C04-EE16-41FB-AB49-4671B015ECC6}" dt="2021-09-08T20:49:23.314" v="184" actId="13926"/>
        <pc:sldMkLst>
          <pc:docMk/>
          <pc:sldMk cId="954333892" sldId="2552"/>
        </pc:sldMkLst>
        <pc:spChg chg="mod ord">
          <ac:chgData name="elodiecslawinski@gmail.com" userId="2d9956b1ce3ed99c" providerId="LiveId" clId="{E1157C04-EE16-41FB-AB49-4671B015ECC6}" dt="2021-09-08T20:47:10.573" v="180" actId="27636"/>
          <ac:spMkLst>
            <pc:docMk/>
            <pc:sldMk cId="954333892" sldId="2552"/>
            <ac:spMk id="3" creationId="{F73D75BE-E7AD-49A1-A453-D007D958AC3D}"/>
          </ac:spMkLst>
        </pc:spChg>
        <pc:spChg chg="mod ord">
          <ac:chgData name="elodiecslawinski@gmail.com" userId="2d9956b1ce3ed99c" providerId="LiveId" clId="{E1157C04-EE16-41FB-AB49-4671B015ECC6}" dt="2021-09-08T20:49:23.314" v="184" actId="13926"/>
          <ac:spMkLst>
            <pc:docMk/>
            <pc:sldMk cId="954333892" sldId="2552"/>
            <ac:spMk id="4" creationId="{FD47FBB8-2A87-4FDD-8742-D0C12871A3DD}"/>
          </ac:spMkLst>
        </pc:spChg>
      </pc:sldChg>
      <pc:sldChg chg="modSp mod">
        <pc:chgData name="elodiecslawinski@gmail.com" userId="2d9956b1ce3ed99c" providerId="LiveId" clId="{E1157C04-EE16-41FB-AB49-4671B015ECC6}" dt="2021-09-08T20:42:20.965" v="98" actId="2711"/>
        <pc:sldMkLst>
          <pc:docMk/>
          <pc:sldMk cId="1684697404" sldId="2574"/>
        </pc:sldMkLst>
        <pc:spChg chg="mod">
          <ac:chgData name="elodiecslawinski@gmail.com" userId="2d9956b1ce3ed99c" providerId="LiveId" clId="{E1157C04-EE16-41FB-AB49-4671B015ECC6}" dt="2021-09-08T20:42:20.965" v="98" actId="2711"/>
          <ac:spMkLst>
            <pc:docMk/>
            <pc:sldMk cId="1684697404" sldId="2574"/>
            <ac:spMk id="12" creationId="{13F9A722-C416-4CA0-9E81-3AB439623A87}"/>
          </ac:spMkLst>
        </pc:spChg>
      </pc:sldChg>
      <pc:sldChg chg="modSp mod">
        <pc:chgData name="elodiecslawinski@gmail.com" userId="2d9956b1ce3ed99c" providerId="LiveId" clId="{E1157C04-EE16-41FB-AB49-4671B015ECC6}" dt="2021-09-08T20:42:11.649" v="97" actId="2711"/>
        <pc:sldMkLst>
          <pc:docMk/>
          <pc:sldMk cId="389446795" sldId="2576"/>
        </pc:sldMkLst>
        <pc:spChg chg="mod">
          <ac:chgData name="elodiecslawinski@gmail.com" userId="2d9956b1ce3ed99c" providerId="LiveId" clId="{E1157C04-EE16-41FB-AB49-4671B015ECC6}" dt="2021-09-08T20:42:11.649" v="97" actId="2711"/>
          <ac:spMkLst>
            <pc:docMk/>
            <pc:sldMk cId="389446795" sldId="2576"/>
            <ac:spMk id="8" creationId="{AB58A585-52FA-4A45-B2D0-660EC2D22B31}"/>
          </ac:spMkLst>
        </pc:spChg>
        <pc:spChg chg="mod">
          <ac:chgData name="elodiecslawinski@gmail.com" userId="2d9956b1ce3ed99c" providerId="LiveId" clId="{E1157C04-EE16-41FB-AB49-4671B015ECC6}" dt="2021-09-08T20:42:11.649" v="97" actId="2711"/>
          <ac:spMkLst>
            <pc:docMk/>
            <pc:sldMk cId="389446795" sldId="2576"/>
            <ac:spMk id="10" creationId="{76C3E0A7-1C3E-0A40-AC21-1EAD4086CBB7}"/>
          </ac:spMkLst>
        </pc:spChg>
        <pc:spChg chg="mod">
          <ac:chgData name="elodiecslawinski@gmail.com" userId="2d9956b1ce3ed99c" providerId="LiveId" clId="{E1157C04-EE16-41FB-AB49-4671B015ECC6}" dt="2021-09-08T20:42:11.649" v="97" actId="2711"/>
          <ac:spMkLst>
            <pc:docMk/>
            <pc:sldMk cId="389446795" sldId="2576"/>
            <ac:spMk id="12" creationId="{F82458FA-5D5F-6A41-B047-910858C1E142}"/>
          </ac:spMkLst>
        </pc:spChg>
      </pc:sldChg>
      <pc:sldChg chg="modSp mod">
        <pc:chgData name="elodiecslawinski@gmail.com" userId="2d9956b1ce3ed99c" providerId="LiveId" clId="{E1157C04-EE16-41FB-AB49-4671B015ECC6}" dt="2021-09-08T20:41:53.414" v="95" actId="2711"/>
        <pc:sldMkLst>
          <pc:docMk/>
          <pc:sldMk cId="202479834" sldId="2582"/>
        </pc:sldMkLst>
        <pc:spChg chg="mod">
          <ac:chgData name="elodiecslawinski@gmail.com" userId="2d9956b1ce3ed99c" providerId="LiveId" clId="{E1157C04-EE16-41FB-AB49-4671B015ECC6}" dt="2021-09-08T20:41:53.414" v="95" actId="2711"/>
          <ac:spMkLst>
            <pc:docMk/>
            <pc:sldMk cId="202479834" sldId="2582"/>
            <ac:spMk id="6" creationId="{AD8CD555-AB49-4CAE-998F-97A85F59AD6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c:ext xmlns:c16="http://schemas.microsoft.com/office/drawing/2014/chart" uri="{C3380CC4-5D6E-409C-BE32-E72D297353CC}">
              <c16:uniqueId val="{00000002-AC94-4F32-B4AC-241BA2FABA5E}"/>
            </c:ext>
          </c:extLst>
        </c:ser>
        <c:ser>
          <c:idx val="3"/>
          <c:order val="3"/>
          <c:tx>
            <c:strRef>
              <c:f>Sheet1!$E$1</c:f>
              <c:strCache>
                <c:ptCount val="1"/>
                <c:pt idx="0">
                  <c:v>Series 4</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33301184"/>
        <c:axId val="1433300856"/>
      </c:areaChart>
      <c:catAx>
        <c:axId val="14333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0856"/>
        <c:crosses val="autoZero"/>
        <c:auto val="1"/>
        <c:lblAlgn val="ctr"/>
        <c:lblOffset val="100"/>
        <c:noMultiLvlLbl val="0"/>
      </c:catAx>
      <c:valAx>
        <c:axId val="143330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1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9/19/2021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9/19/2021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270473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186800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294253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379141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3074437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400531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1.xml"/><Relationship Id="rId5" Type="http://schemas.openxmlformats.org/officeDocument/2006/relationships/image" Target="../media/image8.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44.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8.xml"/><Relationship Id="rId1" Type="http://schemas.openxmlformats.org/officeDocument/2006/relationships/slideLayout" Target="../slideLayouts/slideLayout4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normAutofit fontScale="90000"/>
          </a:bodyPr>
          <a:lstStyle/>
          <a:p>
            <a:r>
              <a:rPr lang="en-US" dirty="0">
                <a:solidFill>
                  <a:schemeClr val="bg1"/>
                </a:solidFill>
                <a:latin typeface="+mn-lt"/>
              </a:rPr>
              <a:t>OpenWeather Air Quality Index (AQI) Analysis</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2"/>
          </p:nvPr>
        </p:nvSpPr>
        <p:spPr/>
        <p:txBody>
          <a:bodyPr/>
          <a:lstStyle/>
          <a:p>
            <a:r>
              <a:rPr lang="en-US" b="1" dirty="0">
                <a:solidFill>
                  <a:schemeClr val="bg1"/>
                </a:solidFill>
              </a:rPr>
              <a:t>GWU Data Analytics &amp; Visualization Bootcamp, Spring/Summer 2021</a:t>
            </a:r>
          </a:p>
          <a:p>
            <a:endParaRPr lang="en-US" dirty="0"/>
          </a:p>
        </p:txBody>
      </p:sp>
      <p:pic>
        <p:nvPicPr>
          <p:cNvPr id="10" name="Picture Placeholder 9" descr="Diagram&#10;&#10;Description automatically generated">
            <a:extLst>
              <a:ext uri="{FF2B5EF4-FFF2-40B4-BE49-F238E27FC236}">
                <a16:creationId xmlns:a16="http://schemas.microsoft.com/office/drawing/2014/main" id="{C9766DE0-956D-438F-83AF-E048758BF665}"/>
              </a:ext>
            </a:extLst>
          </p:cNvPr>
          <p:cNvPicPr>
            <a:picLocks noGrp="1" noChangeAspect="1"/>
          </p:cNvPicPr>
          <p:nvPr>
            <p:ph type="tbl" sz="quarter" idx="13"/>
          </p:nvPr>
        </p:nvPicPr>
        <p:blipFill rotWithShape="1">
          <a:blip r:embed="rId3"/>
          <a:stretch/>
        </p:blipFill>
        <p:spPr>
          <a:xfrm>
            <a:off x="2056279" y="1593850"/>
            <a:ext cx="8079441" cy="4578350"/>
          </a:xfrm>
        </p:spPr>
      </p:pic>
      <p:sp>
        <p:nvSpPr>
          <p:cNvPr id="5" name="Text Placeholder 5">
            <a:extLst>
              <a:ext uri="{FF2B5EF4-FFF2-40B4-BE49-F238E27FC236}">
                <a16:creationId xmlns:a16="http://schemas.microsoft.com/office/drawing/2014/main" id="{81B04E09-F326-4675-97CD-9748AD7BBE9D}"/>
              </a:ext>
            </a:extLst>
          </p:cNvPr>
          <p:cNvSpPr txBox="1">
            <a:spLocks/>
          </p:cNvSpPr>
          <p:nvPr/>
        </p:nvSpPr>
        <p:spPr>
          <a:xfrm>
            <a:off x="647700" y="6189806"/>
            <a:ext cx="10896600" cy="6028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By Michelle Reilly &amp; Elodie </a:t>
            </a:r>
            <a:r>
              <a:rPr lang="en-US" b="1" dirty="0" err="1">
                <a:solidFill>
                  <a:schemeClr val="bg1"/>
                </a:solidFill>
              </a:rPr>
              <a:t>Slawinski</a:t>
            </a:r>
            <a:endParaRPr lang="en-US" b="1" dirty="0">
              <a:solidFill>
                <a:schemeClr val="bg1"/>
              </a:solidFill>
            </a:endParaRPr>
          </a:p>
          <a:p>
            <a:endParaRPr lang="en-US" dirty="0"/>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latin typeface="+mn-lt"/>
              </a:rPr>
              <a:t>Click to Add Slide Title Here</a:t>
            </a:r>
          </a:p>
        </p:txBody>
      </p:sp>
    </p:spTree>
    <p:extLst>
      <p:ext uri="{BB962C8B-B14F-4D97-AF65-F5344CB8AC3E}">
        <p14:creationId xmlns:p14="http://schemas.microsoft.com/office/powerpoint/2010/main" val="20247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solidFill>
                  <a:schemeClr val="bg1">
                    <a:alpha val="20000"/>
                  </a:schemeClr>
                </a:solidFill>
                <a:latin typeface="+mn-lt"/>
              </a:rPr>
              <a:t>1</a:t>
            </a:r>
          </a:p>
        </p:txBody>
      </p:sp>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normAutofit fontScale="90000"/>
          </a:bodyPr>
          <a:lstStyle/>
          <a:p>
            <a:r>
              <a:rPr lang="en-US" dirty="0">
                <a:solidFill>
                  <a:schemeClr val="bg1"/>
                </a:solidFill>
                <a:latin typeface="+mn-lt"/>
              </a:rPr>
              <a:t>Section Header </a:t>
            </a:r>
          </a:p>
        </p:txBody>
      </p:sp>
    </p:spTree>
    <p:extLst>
      <p:ext uri="{BB962C8B-B14F-4D97-AF65-F5344CB8AC3E}">
        <p14:creationId xmlns:p14="http://schemas.microsoft.com/office/powerpoint/2010/main" val="334125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2684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latin typeface="+mn-lt"/>
              </a:rPr>
              <a:t>Click to Add Team Slide Title Here </a:t>
            </a:r>
          </a:p>
        </p:txBody>
      </p:sp>
      <p:pic>
        <p:nvPicPr>
          <p:cNvPr id="25" name="Picture Placeholder 23" descr="Member Photo">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grayscl/>
            <a:extLst>
              <a:ext uri="{28A0092B-C50C-407E-A947-70E740481C1C}">
                <a14:useLocalDpi xmlns:a14="http://schemas.microsoft.com/office/drawing/2010/main"/>
              </a:ext>
            </a:extLst>
          </a:blip>
          <a:srcRect/>
          <a:stretch>
            <a:fillRect/>
          </a:stretch>
        </p:blipFill>
        <p:spPr/>
      </p:pic>
      <p:pic>
        <p:nvPicPr>
          <p:cNvPr id="29" name="Picture Placeholder 25" descr="Member Photo">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grayscl/>
            <a:extLst>
              <a:ext uri="{28A0092B-C50C-407E-A947-70E740481C1C}">
                <a14:useLocalDpi xmlns:a14="http://schemas.microsoft.com/office/drawing/2010/main"/>
              </a:ext>
            </a:extLst>
          </a:blip>
          <a:srcRect/>
          <a:stretch>
            <a:fillRect/>
          </a:stretch>
        </p:blipFill>
        <p:spPr/>
      </p:pic>
      <p:pic>
        <p:nvPicPr>
          <p:cNvPr id="30" name="Picture Placeholder 27" descr="Member Photo">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5">
            <a:grayscl/>
            <a:extLst>
              <a:ext uri="{28A0092B-C50C-407E-A947-70E740481C1C}">
                <a14:useLocalDpi xmlns:a14="http://schemas.microsoft.com/office/drawing/2010/main"/>
              </a:ext>
            </a:extLst>
          </a:blip>
          <a:srcRect/>
          <a:stretch>
            <a:fillRect/>
          </a:stretch>
        </p:blipFill>
        <p:spPr/>
      </p:pic>
      <p:pic>
        <p:nvPicPr>
          <p:cNvPr id="31" name="Picture Placeholder 29" descr="Member Photo">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6">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4"/>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5"/>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6"/>
          </p:nvPr>
        </p:nvSpPr>
        <p:spPr/>
        <p:txBody>
          <a:bodyPr/>
          <a:lstStyle/>
          <a:p>
            <a:r>
              <a:rPr lang="en-US" dirty="0"/>
              <a:t>ADD NAME</a:t>
            </a:r>
          </a:p>
        </p:txBody>
      </p:sp>
    </p:spTree>
    <p:extLst>
      <p:ext uri="{BB962C8B-B14F-4D97-AF65-F5344CB8AC3E}">
        <p14:creationId xmlns:p14="http://schemas.microsoft.com/office/powerpoint/2010/main" val="1684697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latin typeface="+mn-lt"/>
              </a:rPr>
              <a:t>Click to Add Chart </a:t>
            </a:r>
            <a:r>
              <a:rPr lang="en-US" dirty="0">
                <a:solidFill>
                  <a:srgbClr val="5DAAB0"/>
                </a:solidFill>
                <a:latin typeface="+mn-lt"/>
              </a:rPr>
              <a:t>Slide Title Here </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Lorem ipsum dolor sit amet, consectetur adipiscing elit. Ut gravida eros erat. Proin a tellus sed risus lobortis sagittis eu quis est. Duis ut aliquam nisi. Suspendisse vehicula mi diam, sit amet lacinia massa sodales ac. </a:t>
            </a:r>
          </a:p>
          <a:p>
            <a:pPr lvl="0"/>
            <a:r>
              <a:rPr lang="en-US" dirty="0"/>
              <a:t>Fusce condimentum egestas nunc a maximus. Quisque et orci purus. Proin dolor mi, ultrices sit amet ipsum placerat, congue mattis turpis. Donec vestibulum eros eget mauris dignissim, ut ultricies dolor viverra. Phasellus efficitur ante nec sem convallis, in ornare est accumsan. </a:t>
            </a:r>
          </a:p>
          <a:p>
            <a:pPr lvl="0"/>
            <a:r>
              <a:rPr lang="en-US" dirty="0"/>
              <a:t>Lorem ipsum dolor sit amet, consectetur adipiscing elit. Ut gravida eros erat. Proin a tellus sed risus lobortis sagittis eu quis est.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graphicFrame>
        <p:nvGraphicFramePr>
          <p:cNvPr id="16" name="Chart Placeholder 17" descr="Chart">
            <a:extLst>
              <a:ext uri="{FF2B5EF4-FFF2-40B4-BE49-F238E27FC236}">
                <a16:creationId xmlns:a16="http://schemas.microsoft.com/office/drawing/2014/main" id="{8F6D4133-13DB-4D35-AA57-2E241762BC26}"/>
              </a:ext>
            </a:extLst>
          </p:cNvPr>
          <p:cNvGraphicFramePr>
            <a:graphicFrameLocks noGrp="1"/>
          </p:cNvGraphicFramePr>
          <p:nvPr>
            <p:ph type="chart" sz="quarter" idx="13"/>
            <p:extLst>
              <p:ext uri="{D42A27DB-BD31-4B8C-83A1-F6EECF244321}">
                <p14:modId xmlns:p14="http://schemas.microsoft.com/office/powerpoint/2010/main" val="998066129"/>
              </p:ext>
            </p:extLst>
          </p:nvPr>
        </p:nvGraphicFramePr>
        <p:xfrm>
          <a:off x="838200" y="2247900"/>
          <a:ext cx="5619750" cy="387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4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latin typeface="+mn-lt"/>
              </a:rPr>
              <a:t>Agenda</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normAutofit/>
          </a:bodyPr>
          <a:lstStyle/>
          <a:p>
            <a:r>
              <a:rPr lang="en-US" sz="1600" b="1" dirty="0"/>
              <a:t>1. Selected Topic</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normAutofit/>
          </a:bodyPr>
          <a:lstStyle/>
          <a:p>
            <a:r>
              <a:rPr lang="en-US" sz="1600" b="1" dirty="0"/>
              <a:t>2. Sources of Data</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normAutofit/>
          </a:bodyPr>
          <a:lstStyle/>
          <a:p>
            <a:r>
              <a:rPr lang="en-US" sz="1600" b="1" dirty="0"/>
              <a:t>4. Analysis Phases</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normAutofit/>
          </a:bodyPr>
          <a:lstStyle/>
          <a:p>
            <a:r>
              <a:rPr lang="en-US" sz="1600" b="1" dirty="0"/>
              <a:t>3. Analysis Hypothesis</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normAutofit/>
          </a:bodyPr>
          <a:lstStyle/>
          <a:p>
            <a:endParaRPr lang="en-US" sz="1600" b="1" dirty="0"/>
          </a:p>
        </p:txBody>
      </p:sp>
      <p:pic>
        <p:nvPicPr>
          <p:cNvPr id="6" name="Picture Placeholder 5" descr="Graphical user interface, application&#10;&#10;Description automatically generated">
            <a:extLst>
              <a:ext uri="{FF2B5EF4-FFF2-40B4-BE49-F238E27FC236}">
                <a16:creationId xmlns:a16="http://schemas.microsoft.com/office/drawing/2014/main" id="{261AD2D6-C5F0-4033-B994-A59D7125B704}"/>
              </a:ext>
            </a:extLst>
          </p:cNvPr>
          <p:cNvPicPr>
            <a:picLocks noGrp="1" noChangeAspect="1"/>
          </p:cNvPicPr>
          <p:nvPr>
            <p:ph type="pic" sz="quarter" idx="12"/>
          </p:nvPr>
        </p:nvPicPr>
        <p:blipFill>
          <a:blip r:embed="rId3"/>
          <a:srcRect l="22513" r="22513"/>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solidFill>
                  <a:schemeClr val="bg1">
                    <a:alpha val="20000"/>
                  </a:schemeClr>
                </a:solidFill>
                <a:latin typeface="+mn-lt"/>
              </a:rPr>
              <a:t>1</a:t>
            </a:r>
          </a:p>
        </p:txBody>
      </p:sp>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normAutofit fontScale="90000"/>
          </a:bodyPr>
          <a:lstStyle/>
          <a:p>
            <a:r>
              <a:rPr lang="en-US" dirty="0">
                <a:latin typeface="+mn-lt"/>
              </a:rPr>
              <a:t>AQI </a:t>
            </a:r>
            <a:r>
              <a:rPr lang="en-US" dirty="0">
                <a:solidFill>
                  <a:schemeClr val="bg1"/>
                </a:solidFill>
                <a:latin typeface="+mn-lt"/>
              </a:rPr>
              <a:t>Analysis Overview</a:t>
            </a:r>
          </a:p>
        </p:txBody>
      </p:sp>
    </p:spTree>
    <p:extLst>
      <p:ext uri="{BB962C8B-B14F-4D97-AF65-F5344CB8AC3E}">
        <p14:creationId xmlns:p14="http://schemas.microsoft.com/office/powerpoint/2010/main" val="95433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diagram&#10;&#10;Description automatically generated">
            <a:extLst>
              <a:ext uri="{FF2B5EF4-FFF2-40B4-BE49-F238E27FC236}">
                <a16:creationId xmlns:a16="http://schemas.microsoft.com/office/drawing/2014/main" id="{46D415C9-7299-415E-BB1A-8D05E98FAB58}"/>
              </a:ext>
            </a:extLst>
          </p:cNvPr>
          <p:cNvPicPr>
            <a:picLocks noGrp="1" noChangeAspect="1"/>
          </p:cNvPicPr>
          <p:nvPr>
            <p:ph type="pic" sz="quarter" idx="10"/>
          </p:nvPr>
        </p:nvPicPr>
        <p:blipFill rotWithShape="1">
          <a:blip r:embed="rId3"/>
          <a:srcRect l="755" t="14912" r="-755" b="17163"/>
          <a:stretch/>
        </p:blipFill>
        <p:spPr>
          <a:xfrm>
            <a:off x="838200" y="3179380"/>
            <a:ext cx="8077200" cy="3657600"/>
          </a:xfrm>
        </p:spPr>
      </p:pic>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354003" y="1691472"/>
            <a:ext cx="5045593" cy="1325563"/>
          </a:xfrm>
        </p:spPr>
        <p:txBody>
          <a:bodyPr/>
          <a:lstStyle/>
          <a:p>
            <a:pPr algn="ctr"/>
            <a:r>
              <a:rPr lang="en-US" dirty="0">
                <a:solidFill>
                  <a:srgbClr val="5DAAB0"/>
                </a:solidFill>
                <a:latin typeface="+mn-lt"/>
              </a:rPr>
              <a:t>Selected Topic</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7569842" y="920190"/>
            <a:ext cx="4545957" cy="5328210"/>
          </a:xfrm>
        </p:spPr>
        <p:txBody>
          <a:bodyPr>
            <a:noAutofit/>
          </a:bodyPr>
          <a:lstStyle/>
          <a:p>
            <a:pPr>
              <a:spcBef>
                <a:spcPts val="1200"/>
              </a:spcBef>
            </a:pPr>
            <a:r>
              <a:rPr lang="en-US" dirty="0"/>
              <a:t>The U.S. Environmental Protection Agency (EPA) establishes an AQI for several major air pollutants regulated by the Clean Air Act. Each of these pollutants has a national air quality standard set by EPA to protect public health. </a:t>
            </a:r>
          </a:p>
          <a:p>
            <a:pPr>
              <a:spcBef>
                <a:spcPts val="1200"/>
              </a:spcBef>
            </a:pPr>
            <a:r>
              <a:rPr lang="en-US" dirty="0"/>
              <a:t>As the world is battling global warming, our team decided to review and analyze AQIs for four different states. </a:t>
            </a:r>
          </a:p>
          <a:p>
            <a:pPr>
              <a:spcBef>
                <a:spcPts val="1200"/>
              </a:spcBef>
            </a:pPr>
            <a:r>
              <a:rPr lang="en-US" dirty="0"/>
              <a:t>Specifically, we captured historical data on the following pollutants:</a:t>
            </a:r>
          </a:p>
          <a:p>
            <a:pPr marL="684213" lvl="1">
              <a:lnSpc>
                <a:spcPct val="100000"/>
              </a:lnSpc>
              <a:spcBef>
                <a:spcPts val="1200"/>
              </a:spcBef>
            </a:pPr>
            <a:r>
              <a:rPr lang="en-US" sz="1200" dirty="0"/>
              <a:t>Carbon monoxide (CO)</a:t>
            </a:r>
          </a:p>
          <a:p>
            <a:pPr marL="684213" lvl="1">
              <a:lnSpc>
                <a:spcPct val="100000"/>
              </a:lnSpc>
              <a:spcBef>
                <a:spcPts val="1200"/>
              </a:spcBef>
            </a:pPr>
            <a:r>
              <a:rPr lang="en-US" sz="1200" dirty="0"/>
              <a:t>Nitrogen monoxide (NO)</a:t>
            </a:r>
          </a:p>
          <a:p>
            <a:pPr marL="684213" lvl="1">
              <a:lnSpc>
                <a:spcPct val="100000"/>
              </a:lnSpc>
              <a:spcBef>
                <a:spcPts val="1200"/>
              </a:spcBef>
            </a:pPr>
            <a:r>
              <a:rPr lang="en-US" sz="1200" dirty="0"/>
              <a:t>Nitrogen dioxide (NO2)</a:t>
            </a:r>
          </a:p>
          <a:p>
            <a:pPr marL="684213" lvl="1">
              <a:lnSpc>
                <a:spcPct val="100000"/>
              </a:lnSpc>
              <a:spcBef>
                <a:spcPts val="1200"/>
              </a:spcBef>
            </a:pPr>
            <a:r>
              <a:rPr lang="en-US" sz="1200" dirty="0"/>
              <a:t>Ozone (O3)</a:t>
            </a:r>
          </a:p>
          <a:p>
            <a:pPr marL="684213" lvl="1">
              <a:lnSpc>
                <a:spcPct val="100000"/>
              </a:lnSpc>
              <a:spcBef>
                <a:spcPts val="1200"/>
              </a:spcBef>
            </a:pPr>
            <a:r>
              <a:rPr lang="en-US" sz="1200" dirty="0"/>
              <a:t>Sulphur dioxide (SO2)</a:t>
            </a:r>
          </a:p>
          <a:p>
            <a:pPr marL="684213" lvl="1">
              <a:lnSpc>
                <a:spcPct val="100000"/>
              </a:lnSpc>
              <a:spcBef>
                <a:spcPts val="1200"/>
              </a:spcBef>
            </a:pPr>
            <a:r>
              <a:rPr lang="en-US" sz="1200" dirty="0"/>
              <a:t>Ammonia (NH3)</a:t>
            </a:r>
          </a:p>
          <a:p>
            <a:pPr marL="684213" lvl="1">
              <a:lnSpc>
                <a:spcPct val="100000"/>
              </a:lnSpc>
              <a:spcBef>
                <a:spcPts val="1200"/>
              </a:spcBef>
            </a:pPr>
            <a:r>
              <a:rPr lang="en-US" sz="1200" dirty="0"/>
              <a:t>Particle pollution (also known as particulate matter, specifically PM2.5 and PM10)</a:t>
            </a:r>
          </a:p>
          <a:p>
            <a:pPr>
              <a:spcBef>
                <a:spcPts val="1200"/>
              </a:spcBef>
            </a:pPr>
            <a:endParaRPr lang="en-US" dirty="0"/>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a:xfrm>
            <a:off x="7569842" y="457200"/>
            <a:ext cx="4545957" cy="382749"/>
          </a:xfrm>
        </p:spPr>
        <p:txBody>
          <a:bodyPr>
            <a:normAutofit/>
          </a:bodyPr>
          <a:lstStyle/>
          <a:p>
            <a:r>
              <a:rPr lang="en-US" sz="1800" dirty="0"/>
              <a:t>Air Quality Index (AQI) Analysis</a:t>
            </a:r>
          </a:p>
        </p:txBody>
      </p:sp>
    </p:spTree>
    <p:extLst>
      <p:ext uri="{BB962C8B-B14F-4D97-AF65-F5344CB8AC3E}">
        <p14:creationId xmlns:p14="http://schemas.microsoft.com/office/powerpoint/2010/main" val="60504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pPr algn="ctr"/>
            <a:r>
              <a:rPr lang="en-US" sz="4400" dirty="0">
                <a:solidFill>
                  <a:srgbClr val="5DAAB0"/>
                </a:solidFill>
                <a:latin typeface="+mn-lt"/>
              </a:rPr>
              <a:t>Sources of Data</a:t>
            </a:r>
          </a:p>
        </p:txBody>
      </p:sp>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a:xfrm>
            <a:off x="5470815" y="2540529"/>
            <a:ext cx="6321939" cy="382749"/>
          </a:xfrm>
        </p:spPr>
        <p:txBody>
          <a:bodyPr/>
          <a:lstStyle/>
          <a:p>
            <a:pPr algn="ctr"/>
            <a:r>
              <a:rPr lang="en-US" dirty="0"/>
              <a:t>OpenWeather API</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a:xfrm>
            <a:off x="5470525" y="2944813"/>
            <a:ext cx="3046413" cy="3471862"/>
          </a:xfrm>
        </p:spPr>
        <p:txBody>
          <a:bodyPr>
            <a:normAutofit lnSpcReduction="10000"/>
          </a:bodyPr>
          <a:lstStyle/>
          <a:p>
            <a:pPr>
              <a:lnSpc>
                <a:spcPct val="110000"/>
              </a:lnSpc>
              <a:spcBef>
                <a:spcPts val="600"/>
              </a:spcBef>
            </a:pPr>
            <a:r>
              <a:rPr lang="en-US" sz="1200" dirty="0"/>
              <a:t>The OpenWeather Air Pollution API provides current, forecast and historical air pollution data for any coordinates on the globe</a:t>
            </a:r>
          </a:p>
          <a:p>
            <a:pPr algn="l">
              <a:lnSpc>
                <a:spcPct val="110000"/>
              </a:lnSpc>
              <a:spcBef>
                <a:spcPts val="600"/>
              </a:spcBef>
            </a:pPr>
            <a:r>
              <a:rPr lang="en-US" sz="1200" dirty="0"/>
              <a:t>OpenWeather classifies Air Quality per the scale below:</a:t>
            </a:r>
          </a:p>
          <a:p>
            <a:pPr marL="461963" lvl="1">
              <a:lnSpc>
                <a:spcPct val="110000"/>
              </a:lnSpc>
              <a:spcBef>
                <a:spcPts val="600"/>
              </a:spcBef>
            </a:pPr>
            <a:r>
              <a:rPr lang="en-US" sz="1100" dirty="0"/>
              <a:t>1 = Good</a:t>
            </a:r>
          </a:p>
          <a:p>
            <a:pPr marL="461963" lvl="1">
              <a:lnSpc>
                <a:spcPct val="110000"/>
              </a:lnSpc>
              <a:spcBef>
                <a:spcPts val="600"/>
              </a:spcBef>
            </a:pPr>
            <a:r>
              <a:rPr lang="en-US" sz="1100" dirty="0"/>
              <a:t>2 = Fair</a:t>
            </a:r>
          </a:p>
          <a:p>
            <a:pPr marL="461963" lvl="1">
              <a:lnSpc>
                <a:spcPct val="110000"/>
              </a:lnSpc>
              <a:spcBef>
                <a:spcPts val="600"/>
              </a:spcBef>
            </a:pPr>
            <a:r>
              <a:rPr lang="en-US" sz="1100" dirty="0"/>
              <a:t>3 = Moderate</a:t>
            </a:r>
          </a:p>
          <a:p>
            <a:pPr marL="461963" lvl="1">
              <a:lnSpc>
                <a:spcPct val="110000"/>
              </a:lnSpc>
              <a:spcBef>
                <a:spcPts val="600"/>
              </a:spcBef>
            </a:pPr>
            <a:r>
              <a:rPr lang="en-US" sz="1100" dirty="0"/>
              <a:t>4 = Poor</a:t>
            </a:r>
          </a:p>
          <a:p>
            <a:pPr marL="461963" lvl="1">
              <a:lnSpc>
                <a:spcPct val="110000"/>
              </a:lnSpc>
              <a:spcBef>
                <a:spcPts val="600"/>
              </a:spcBef>
            </a:pPr>
            <a:r>
              <a:rPr lang="en-US" sz="1100" dirty="0"/>
              <a:t>5 = Very Poor</a:t>
            </a:r>
          </a:p>
          <a:p>
            <a:pPr>
              <a:lnSpc>
                <a:spcPct val="110000"/>
              </a:lnSpc>
              <a:spcBef>
                <a:spcPts val="600"/>
              </a:spcBef>
            </a:pPr>
            <a:r>
              <a:rPr lang="en-US" sz="1200" dirty="0" err="1"/>
              <a:t>OpenWeather's</a:t>
            </a:r>
            <a:r>
              <a:rPr lang="en-US" sz="1200" dirty="0"/>
              <a:t> API considers elements beyond the basic Air Quality Index (AQI). It also captures metrics on 8 different pollutants</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a:xfrm>
            <a:off x="8769606" y="2944813"/>
            <a:ext cx="3023149" cy="3471862"/>
          </a:xfrm>
        </p:spPr>
        <p:txBody>
          <a:bodyPr>
            <a:noAutofit/>
          </a:bodyPr>
          <a:lstStyle/>
          <a:p>
            <a:r>
              <a:rPr lang="en-US" sz="1200" dirty="0"/>
              <a:t>Historical data is accessible from 27th November 2020</a:t>
            </a:r>
          </a:p>
          <a:p>
            <a:r>
              <a:rPr lang="en-US" sz="1200" dirty="0"/>
              <a:t>We pulled latitudes and longitudes from all US states in a separate CSV and used this data to capture the </a:t>
            </a:r>
            <a:r>
              <a:rPr lang="en-US" sz="1200" dirty="0" err="1"/>
              <a:t>lat</a:t>
            </a:r>
            <a:r>
              <a:rPr lang="en-US" sz="1200" dirty="0"/>
              <a:t>/long coordinates of the center of our 4 selected states:</a:t>
            </a:r>
          </a:p>
          <a:p>
            <a:pPr marL="461963" lvl="1"/>
            <a:r>
              <a:rPr lang="en-US" sz="1100" dirty="0"/>
              <a:t>Alaska</a:t>
            </a:r>
          </a:p>
          <a:p>
            <a:pPr marL="461963" lvl="1"/>
            <a:r>
              <a:rPr lang="en-US" sz="1100" dirty="0"/>
              <a:t>California</a:t>
            </a:r>
          </a:p>
          <a:p>
            <a:pPr marL="461963" lvl="1"/>
            <a:r>
              <a:rPr lang="en-US" sz="1100" dirty="0"/>
              <a:t>Washington, DC</a:t>
            </a:r>
          </a:p>
          <a:p>
            <a:pPr marL="461963" lvl="1"/>
            <a:r>
              <a:rPr lang="en-US" sz="1100" dirty="0"/>
              <a:t>Massachusetts</a:t>
            </a:r>
          </a:p>
          <a:p>
            <a:r>
              <a:rPr lang="en-US" sz="1200" dirty="0"/>
              <a:t>We then created 4 different API requests for the 4 states and captured the AQI data into a separate CSV, which we then loaded into Tableau for visualization purposes</a:t>
            </a:r>
          </a:p>
        </p:txBody>
      </p:sp>
      <p:pic>
        <p:nvPicPr>
          <p:cNvPr id="10" name="Picture Placeholder 12" descr="A person standing on a table&#10; ">
            <a:extLst>
              <a:ext uri="{FF2B5EF4-FFF2-40B4-BE49-F238E27FC236}">
                <a16:creationId xmlns:a16="http://schemas.microsoft.com/office/drawing/2014/main" id="{B93D62B6-D685-446E-92E8-EAAF5504305A}"/>
              </a:ext>
            </a:extLst>
          </p:cNvPr>
          <p:cNvPicPr>
            <a:picLocks noChangeAspect="1"/>
          </p:cNvPicPr>
          <p:nvPr/>
        </p:nvPicPr>
        <p:blipFill>
          <a:blip r:embed="rId3" cstate="screen">
            <a:extLst>
              <a:ext uri="{28A0092B-C50C-407E-A947-70E740481C1C}">
                <a14:useLocalDpi xmlns:a14="http://schemas.microsoft.com/office/drawing/2010/main"/>
              </a:ext>
            </a:extLst>
          </a:blip>
          <a:srcRect l="14435" r="14435"/>
          <a:stretch>
            <a:fillRect/>
          </a:stretch>
        </p:blipFill>
        <p:spPr>
          <a:xfrm>
            <a:off x="1011423" y="2519328"/>
            <a:ext cx="4052888" cy="3803650"/>
          </a:xfrm>
          <a:prstGeom prst="rect">
            <a:avLst/>
          </a:prstGeom>
        </p:spPr>
      </p:pic>
    </p:spTree>
    <p:extLst>
      <p:ext uri="{BB962C8B-B14F-4D97-AF65-F5344CB8AC3E}">
        <p14:creationId xmlns:p14="http://schemas.microsoft.com/office/powerpoint/2010/main" val="329899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354003" y="1691472"/>
            <a:ext cx="5045593" cy="1325563"/>
          </a:xfrm>
        </p:spPr>
        <p:txBody>
          <a:bodyPr/>
          <a:lstStyle/>
          <a:p>
            <a:pPr algn="ctr"/>
            <a:r>
              <a:rPr lang="en-US" dirty="0">
                <a:solidFill>
                  <a:srgbClr val="5DAAB0"/>
                </a:solidFill>
                <a:latin typeface="+mn-lt"/>
              </a:rPr>
              <a:t>Analysis Hypothesis</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7569842" y="920190"/>
            <a:ext cx="4545957" cy="5328210"/>
          </a:xfrm>
        </p:spPr>
        <p:txBody>
          <a:bodyPr>
            <a:noAutofit/>
          </a:bodyPr>
          <a:lstStyle/>
          <a:p>
            <a:pPr>
              <a:spcBef>
                <a:spcPts val="1200"/>
              </a:spcBef>
            </a:pPr>
            <a:r>
              <a:rPr lang="en-US" dirty="0"/>
              <a:t>Which of the below air pollutants have the most impact of the overall AQI?</a:t>
            </a:r>
          </a:p>
          <a:p>
            <a:pPr marL="684213" lvl="1">
              <a:lnSpc>
                <a:spcPct val="100000"/>
              </a:lnSpc>
              <a:spcBef>
                <a:spcPts val="1200"/>
              </a:spcBef>
            </a:pPr>
            <a:r>
              <a:rPr lang="en-US" sz="1200" dirty="0"/>
              <a:t>Carbon monoxide (CO)</a:t>
            </a:r>
          </a:p>
          <a:p>
            <a:pPr marL="684213" lvl="1">
              <a:lnSpc>
                <a:spcPct val="100000"/>
              </a:lnSpc>
              <a:spcBef>
                <a:spcPts val="1200"/>
              </a:spcBef>
            </a:pPr>
            <a:r>
              <a:rPr lang="en-US" sz="1200" dirty="0"/>
              <a:t>Nitrogen monoxide (NO)</a:t>
            </a:r>
          </a:p>
          <a:p>
            <a:pPr marL="684213" lvl="1">
              <a:lnSpc>
                <a:spcPct val="100000"/>
              </a:lnSpc>
              <a:spcBef>
                <a:spcPts val="1200"/>
              </a:spcBef>
            </a:pPr>
            <a:r>
              <a:rPr lang="en-US" sz="1200" dirty="0"/>
              <a:t>Nitrogen dioxide (NO2)</a:t>
            </a:r>
          </a:p>
          <a:p>
            <a:pPr marL="684213" lvl="1">
              <a:lnSpc>
                <a:spcPct val="100000"/>
              </a:lnSpc>
              <a:spcBef>
                <a:spcPts val="1200"/>
              </a:spcBef>
            </a:pPr>
            <a:r>
              <a:rPr lang="en-US" sz="1200" dirty="0"/>
              <a:t>Ozone (O3)</a:t>
            </a:r>
          </a:p>
          <a:p>
            <a:pPr marL="684213" lvl="1">
              <a:lnSpc>
                <a:spcPct val="100000"/>
              </a:lnSpc>
              <a:spcBef>
                <a:spcPts val="1200"/>
              </a:spcBef>
            </a:pPr>
            <a:r>
              <a:rPr lang="en-US" sz="1200" dirty="0"/>
              <a:t>Sulphur dioxide (SO2)</a:t>
            </a:r>
          </a:p>
          <a:p>
            <a:pPr marL="684213" lvl="1">
              <a:lnSpc>
                <a:spcPct val="100000"/>
              </a:lnSpc>
              <a:spcBef>
                <a:spcPts val="1200"/>
              </a:spcBef>
            </a:pPr>
            <a:r>
              <a:rPr lang="en-US" sz="1200" dirty="0"/>
              <a:t>Ammonia (NH3)</a:t>
            </a:r>
          </a:p>
          <a:p>
            <a:pPr marL="684213" lvl="1">
              <a:lnSpc>
                <a:spcPct val="100000"/>
              </a:lnSpc>
              <a:spcBef>
                <a:spcPts val="1200"/>
              </a:spcBef>
            </a:pPr>
            <a:r>
              <a:rPr lang="en-US" sz="1200" dirty="0"/>
              <a:t>Particle pollution (also known as particulate matter, specifically PM2.5 and PM10)</a:t>
            </a:r>
          </a:p>
          <a:p>
            <a:pPr>
              <a:spcBef>
                <a:spcPts val="1200"/>
              </a:spcBef>
            </a:pPr>
            <a:r>
              <a:rPr lang="en-US" dirty="0"/>
              <a:t>By running various machine learning models, we are trying to assess whether specific pollutants have more or less impact of the AQI. </a:t>
            </a:r>
          </a:p>
          <a:p>
            <a:pPr>
              <a:spcBef>
                <a:spcPts val="1200"/>
              </a:spcBef>
            </a:pPr>
            <a:r>
              <a:rPr lang="en-US" dirty="0"/>
              <a:t>Moreover, we want to compare various states’ pollutants to see if there are any trends at the state level.</a:t>
            </a:r>
          </a:p>
          <a:p>
            <a:pPr>
              <a:spcBef>
                <a:spcPts val="1200"/>
              </a:spcBef>
            </a:pPr>
            <a:endParaRPr lang="en-US" dirty="0"/>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a:xfrm>
            <a:off x="7569842" y="457200"/>
            <a:ext cx="4545957" cy="382749"/>
          </a:xfrm>
        </p:spPr>
        <p:txBody>
          <a:bodyPr>
            <a:normAutofit/>
          </a:bodyPr>
          <a:lstStyle/>
          <a:p>
            <a:r>
              <a:rPr lang="en-US" sz="1800" dirty="0"/>
              <a:t>Air Quality Index (AQI) Analysis</a:t>
            </a:r>
          </a:p>
        </p:txBody>
      </p:sp>
      <p:pic>
        <p:nvPicPr>
          <p:cNvPr id="13" name="Picture 12" descr="A picture containing icon&#10;&#10;Description automatically generated">
            <a:extLst>
              <a:ext uri="{FF2B5EF4-FFF2-40B4-BE49-F238E27FC236}">
                <a16:creationId xmlns:a16="http://schemas.microsoft.com/office/drawing/2014/main" id="{770B7D5E-D6F4-4582-9374-9F37481901A8}"/>
              </a:ext>
            </a:extLst>
          </p:cNvPr>
          <p:cNvPicPr>
            <a:picLocks noChangeAspect="1"/>
          </p:cNvPicPr>
          <p:nvPr/>
        </p:nvPicPr>
        <p:blipFill>
          <a:blip r:embed="rId3"/>
          <a:stretch>
            <a:fillRect/>
          </a:stretch>
        </p:blipFill>
        <p:spPr>
          <a:xfrm>
            <a:off x="1013012" y="3093886"/>
            <a:ext cx="6454588" cy="3657600"/>
          </a:xfrm>
          <a:prstGeom prst="rect">
            <a:avLst/>
          </a:prstGeom>
        </p:spPr>
      </p:pic>
    </p:spTree>
    <p:extLst>
      <p:ext uri="{BB962C8B-B14F-4D97-AF65-F5344CB8AC3E}">
        <p14:creationId xmlns:p14="http://schemas.microsoft.com/office/powerpoint/2010/main" val="296210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solidFill>
                  <a:schemeClr val="bg1">
                    <a:alpha val="20000"/>
                  </a:schemeClr>
                </a:solidFill>
                <a:latin typeface="+mn-lt"/>
              </a:rPr>
              <a:t>2</a:t>
            </a:r>
          </a:p>
        </p:txBody>
      </p:sp>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normAutofit fontScale="90000"/>
          </a:bodyPr>
          <a:lstStyle/>
          <a:p>
            <a:r>
              <a:rPr lang="en-US" dirty="0">
                <a:solidFill>
                  <a:schemeClr val="bg1"/>
                </a:solidFill>
                <a:latin typeface="+mn-lt"/>
              </a:rPr>
              <a:t>AQI Analysis Summary</a:t>
            </a:r>
          </a:p>
        </p:txBody>
      </p:sp>
    </p:spTree>
    <p:extLst>
      <p:ext uri="{BB962C8B-B14F-4D97-AF65-F5344CB8AC3E}">
        <p14:creationId xmlns:p14="http://schemas.microsoft.com/office/powerpoint/2010/main" val="115559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pPr algn="ctr"/>
            <a:r>
              <a:rPr lang="en-US" sz="4400" dirty="0">
                <a:solidFill>
                  <a:srgbClr val="5DAAB0"/>
                </a:solidFill>
                <a:latin typeface="+mn-lt"/>
              </a:rPr>
              <a:t>1</a:t>
            </a:r>
            <a:r>
              <a:rPr lang="en-US" sz="4400" baseline="30000" dirty="0">
                <a:solidFill>
                  <a:srgbClr val="5DAAB0"/>
                </a:solidFill>
                <a:latin typeface="+mn-lt"/>
              </a:rPr>
              <a:t>st</a:t>
            </a:r>
            <a:r>
              <a:rPr lang="en-US" sz="4400" dirty="0">
                <a:solidFill>
                  <a:srgbClr val="5DAAB0"/>
                </a:solidFill>
                <a:latin typeface="+mn-lt"/>
              </a:rPr>
              <a:t> Draft  Visualization</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This visualization summarizes the Air Quality Index (AQI) score by month and by state since November 2020.</a:t>
            </a:r>
          </a:p>
          <a:p>
            <a:pPr lvl="0"/>
            <a:r>
              <a:rPr lang="en-US" dirty="0"/>
              <a:t>Average AQIs have been steady between November 2020 and July 2021, with a significant increase in August 2021, particularly in California (that is likely due to the fire activity across the state in the summer of 2021).</a:t>
            </a:r>
          </a:p>
          <a:p>
            <a:pPr lvl="0"/>
            <a:endParaRPr lang="en-US" dirty="0"/>
          </a:p>
          <a:p>
            <a:pPr lvl="0"/>
            <a:endParaRPr lang="en-US" dirty="0"/>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USING TABLEAU</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Web Viewer">
                <a:extLst>
                  <a:ext uri="{FF2B5EF4-FFF2-40B4-BE49-F238E27FC236}">
                    <a16:creationId xmlns:a16="http://schemas.microsoft.com/office/drawing/2014/main" id="{7416791D-D9C9-4A2B-9D07-BE3B723D1B7E}"/>
                  </a:ext>
                </a:extLst>
              </p:cNvPr>
              <p:cNvGraphicFramePr>
                <a:graphicFrameLocks noGrp="1"/>
              </p:cNvGraphicFramePr>
              <p:nvPr>
                <p:extLst>
                  <p:ext uri="{D42A27DB-BD31-4B8C-83A1-F6EECF244321}">
                    <p14:modId xmlns:p14="http://schemas.microsoft.com/office/powerpoint/2010/main" val="573296294"/>
                  </p:ext>
                </p:extLst>
              </p:nvPr>
            </p:nvGraphicFramePr>
            <p:xfrm>
              <a:off x="152400" y="1066800"/>
              <a:ext cx="6477000" cy="506245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Web Viewer">
                <a:extLst>
                  <a:ext uri="{FF2B5EF4-FFF2-40B4-BE49-F238E27FC236}">
                    <a16:creationId xmlns:a16="http://schemas.microsoft.com/office/drawing/2014/main" id="{7416791D-D9C9-4A2B-9D07-BE3B723D1B7E}"/>
                  </a:ext>
                </a:extLst>
              </p:cNvPr>
              <p:cNvPicPr>
                <a:picLocks noGrp="1" noRot="1" noChangeAspect="1" noMove="1" noResize="1" noEditPoints="1" noAdjustHandles="1" noChangeArrowheads="1" noChangeShapeType="1"/>
              </p:cNvPicPr>
              <p:nvPr/>
            </p:nvPicPr>
            <p:blipFill>
              <a:blip r:embed="rId4"/>
              <a:stretch>
                <a:fillRect/>
              </a:stretch>
            </p:blipFill>
            <p:spPr>
              <a:xfrm>
                <a:off x="152400" y="1066800"/>
                <a:ext cx="6477000" cy="5062455"/>
              </a:xfrm>
              <a:prstGeom prst="rect">
                <a:avLst/>
              </a:prstGeom>
            </p:spPr>
          </p:pic>
        </mc:Fallback>
      </mc:AlternateContent>
    </p:spTree>
    <p:extLst>
      <p:ext uri="{BB962C8B-B14F-4D97-AF65-F5344CB8AC3E}">
        <p14:creationId xmlns:p14="http://schemas.microsoft.com/office/powerpoint/2010/main" val="260657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3B36882-9218-4CA3-9948-3210693A1432}"/>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8A54E8-F773-4B3D-91E6-15BAEAC7EFFE}"/>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4AC005F8-A463-49F2-8969-1E9BEBB293EF}"/>
              </a:ext>
            </a:extLst>
          </p:cNvPr>
          <p:cNvSpPr>
            <a:spLocks noGrp="1"/>
          </p:cNvSpPr>
          <p:nvPr>
            <p:ph type="pic" sz="quarter" idx="16"/>
          </p:nvPr>
        </p:nvSpPr>
        <p:spPr/>
      </p:sp>
      <p:sp>
        <p:nvSpPr>
          <p:cNvPr id="5" name="Title 4">
            <a:extLst>
              <a:ext uri="{FF2B5EF4-FFF2-40B4-BE49-F238E27FC236}">
                <a16:creationId xmlns:a16="http://schemas.microsoft.com/office/drawing/2014/main" id="{E870BB1D-96EA-4078-AEC4-04F59C72F156}"/>
              </a:ext>
            </a:extLst>
          </p:cNvPr>
          <p:cNvSpPr>
            <a:spLocks noGrp="1"/>
          </p:cNvSpPr>
          <p:nvPr>
            <p:ph type="title"/>
          </p:nvPr>
        </p:nvSpPr>
        <p:spPr/>
        <p:txBody>
          <a:bodyPr/>
          <a:lstStyle/>
          <a:p>
            <a:r>
              <a:rPr lang="en-US" dirty="0"/>
              <a:t>Backup Slides</a:t>
            </a:r>
          </a:p>
        </p:txBody>
      </p:sp>
    </p:spTree>
    <p:extLst>
      <p:ext uri="{BB962C8B-B14F-4D97-AF65-F5344CB8AC3E}">
        <p14:creationId xmlns:p14="http://schemas.microsoft.com/office/powerpoint/2010/main" val="3909312436"/>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AC0FAECC-0174-4A0B-A7B4-C716969D7076}">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ublic.tableau.com/views/Final_Project_Tab1/AvgAQIbyStatebyMonth?:language=en-US&amp;:display_count=n&amp;:origin=viz_share_link&quot;,&quot;values&quot;:{},&quot;data&quot;:{&quot;uri&quot;:&quot;public.tableau.com/views/Final_Project_Tab1/AvgAQIbyStatebyMonth?:language=en-US&amp;:display_count=n&amp;:origin=viz_share_link&quot;},&quot;secure&quot;:false}],&quot;name&quot;:&quot;public.tableau.com/views/Final_Project_Tab1/AvgAQIbyStatebyMonth?:language=en-US&amp;:display_count=n&amp;:origin=viz_share_link&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{F7EE3E65-5A99-4933-A5D6-F4BFCFCFD8CB}tf55702786_win32</Template>
  <TotalTime>59</TotalTime>
  <Words>861</Words>
  <Application>Microsoft Office PowerPoint</Application>
  <PresentationFormat>Widescreen</PresentationFormat>
  <Paragraphs>96</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Constantia</vt:lpstr>
      <vt:lpstr>Helvetica Light</vt:lpstr>
      <vt:lpstr>Office Theme</vt:lpstr>
      <vt:lpstr>OpenWeather Air Quality Index (AQI) Analysis</vt:lpstr>
      <vt:lpstr>Agenda</vt:lpstr>
      <vt:lpstr>AQI Analysis Overview</vt:lpstr>
      <vt:lpstr>Selected Topic</vt:lpstr>
      <vt:lpstr>Sources of Data</vt:lpstr>
      <vt:lpstr>Analysis Hypothesis</vt:lpstr>
      <vt:lpstr>AQI Analysis Summary</vt:lpstr>
      <vt:lpstr>1st Draft  Visualization</vt:lpstr>
      <vt:lpstr>Backup Slides</vt:lpstr>
      <vt:lpstr>Click to Add Slide Title Here</vt:lpstr>
      <vt:lpstr>Section Header </vt:lpstr>
      <vt:lpstr>Click to Add Icon Slide Title Here </vt:lpstr>
      <vt:lpstr>Click to Add Team Slide Title Here </vt:lpstr>
      <vt:lpstr>Click to Add Chart Slide Title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elodiecslawinski@gmail.com</dc:creator>
  <cp:lastModifiedBy>elodiecslawinski@gmail.com</cp:lastModifiedBy>
  <cp:revision>1</cp:revision>
  <dcterms:created xsi:type="dcterms:W3CDTF">2021-09-08T20:29:34Z</dcterms:created>
  <dcterms:modified xsi:type="dcterms:W3CDTF">2021-09-19T12:36:40Z</dcterms:modified>
</cp:coreProperties>
</file>