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8"/>
  </p:notesMasterIdLst>
  <p:sldIdLst>
    <p:sldId id="256" r:id="rId3"/>
    <p:sldId id="257" r:id="rId4"/>
    <p:sldId id="258" r:id="rId5"/>
    <p:sldId id="259" r:id="rId6"/>
    <p:sldId id="260" r:id="rId7"/>
    <p:sldId id="270" r:id="rId8"/>
    <p:sldId id="262" r:id="rId9"/>
    <p:sldId id="263" r:id="rId10"/>
    <p:sldId id="264" r:id="rId11"/>
    <p:sldId id="269" r:id="rId12"/>
    <p:sldId id="265" r:id="rId13"/>
    <p:sldId id="268" r:id="rId14"/>
    <p:sldId id="267" r:id="rId15"/>
    <p:sldId id="271" r:id="rId16"/>
    <p:sldId id="272" r:id="rId17"/>
  </p:sldIdLst>
  <p:sldSz cx="9144000" cy="5143500" type="screen16x9"/>
  <p:notesSz cx="6858000" cy="9144000"/>
  <p:embeddedFontLst>
    <p:embeddedFont>
      <p:font typeface="Constantia" panose="02030602050306030303"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19C05-BB10-4FCC-B2CE-0EC3DC887679}" v="4" dt="2021-09-25T15:05:48.707"/>
    <p1510:client id="{8DF0BD16-E9E4-47A1-AF8C-2DAF4C310ECB}" v="18" dt="2021-09-26T14:21:1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5947" autoAdjust="0"/>
  </p:normalViewPr>
  <p:slideViewPr>
    <p:cSldViewPr snapToGrid="0">
      <p:cViewPr varScale="1">
        <p:scale>
          <a:sx n="126" d="100"/>
          <a:sy n="126" d="100"/>
        </p:scale>
        <p:origin x="1128" y="114"/>
      </p:cViewPr>
      <p:guideLst>
        <p:guide orient="horz" pos="1620"/>
        <p:guide pos="2880"/>
      </p:guideLst>
    </p:cSldViewPr>
  </p:slideViewPr>
  <p:notesTextViewPr>
    <p:cViewPr>
      <p:scale>
        <a:sx n="1" d="1"/>
        <a:sy n="1" d="1"/>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8DF0BD16-E9E4-47A1-AF8C-2DAF4C310ECB}"/>
    <pc:docChg chg="undo custSel addSld delSld modSld sldOrd">
      <pc:chgData name="elodiecslawinski@gmail.com" userId="2d9956b1ce3ed99c" providerId="LiveId" clId="{8DF0BD16-E9E4-47A1-AF8C-2DAF4C310ECB}" dt="2021-09-26T14:21:31.376" v="2040" actId="20577"/>
      <pc:docMkLst>
        <pc:docMk/>
      </pc:docMkLst>
      <pc:sldChg chg="modNotesTx">
        <pc:chgData name="elodiecslawinski@gmail.com" userId="2d9956b1ce3ed99c" providerId="LiveId" clId="{8DF0BD16-E9E4-47A1-AF8C-2DAF4C310ECB}" dt="2021-09-26T13:56:32.566" v="624" actId="20577"/>
        <pc:sldMkLst>
          <pc:docMk/>
          <pc:sldMk cId="0" sldId="256"/>
        </pc:sldMkLst>
      </pc:sldChg>
      <pc:sldChg chg="addSp delSp modSp mod modNotesTx">
        <pc:chgData name="elodiecslawinski@gmail.com" userId="2d9956b1ce3ed99c" providerId="LiveId" clId="{8DF0BD16-E9E4-47A1-AF8C-2DAF4C310ECB}" dt="2021-09-26T13:58:01.748" v="876" actId="20577"/>
        <pc:sldMkLst>
          <pc:docMk/>
          <pc:sldMk cId="0" sldId="257"/>
        </pc:sldMkLst>
        <pc:spChg chg="add mod">
          <ac:chgData name="elodiecslawinski@gmail.com" userId="2d9956b1ce3ed99c" providerId="LiveId" clId="{8DF0BD16-E9E4-47A1-AF8C-2DAF4C310ECB}" dt="2021-09-26T13:51:10.226" v="332" actId="1076"/>
          <ac:spMkLst>
            <pc:docMk/>
            <pc:sldMk cId="0" sldId="257"/>
            <ac:spMk id="2" creationId="{770FA4D5-3527-4DFD-84DC-2A9F29CA14AB}"/>
          </ac:spMkLst>
        </pc:spChg>
        <pc:spChg chg="add mod">
          <ac:chgData name="elodiecslawinski@gmail.com" userId="2d9956b1ce3ed99c" providerId="LiveId" clId="{8DF0BD16-E9E4-47A1-AF8C-2DAF4C310ECB}" dt="2021-09-26T13:51:07.449" v="331" actId="1076"/>
          <ac:spMkLst>
            <pc:docMk/>
            <pc:sldMk cId="0" sldId="257"/>
            <ac:spMk id="12" creationId="{6C0FDC71-924D-4EAF-A4B8-1C418352D9BA}"/>
          </ac:spMkLst>
        </pc:spChg>
        <pc:spChg chg="add mod">
          <ac:chgData name="elodiecslawinski@gmail.com" userId="2d9956b1ce3ed99c" providerId="LiveId" clId="{8DF0BD16-E9E4-47A1-AF8C-2DAF4C310ECB}" dt="2021-09-26T13:51:02.023" v="330" actId="1076"/>
          <ac:spMkLst>
            <pc:docMk/>
            <pc:sldMk cId="0" sldId="257"/>
            <ac:spMk id="13" creationId="{52E6AA52-DBE4-4E9D-BDC1-BDAE6B4FA3A4}"/>
          </ac:spMkLst>
        </pc:spChg>
        <pc:spChg chg="add mod">
          <ac:chgData name="elodiecslawinski@gmail.com" userId="2d9956b1ce3ed99c" providerId="LiveId" clId="{8DF0BD16-E9E4-47A1-AF8C-2DAF4C310ECB}" dt="2021-09-26T13:50:59.294" v="329" actId="1076"/>
          <ac:spMkLst>
            <pc:docMk/>
            <pc:sldMk cId="0" sldId="257"/>
            <ac:spMk id="14" creationId="{66B02EF3-B686-4351-A8CE-1A463620A535}"/>
          </ac:spMkLst>
        </pc:spChg>
        <pc:spChg chg="mod">
          <ac:chgData name="elodiecslawinski@gmail.com" userId="2d9956b1ce3ed99c" providerId="LiveId" clId="{8DF0BD16-E9E4-47A1-AF8C-2DAF4C310ECB}" dt="2021-09-26T13:51:19.738" v="333" actId="108"/>
          <ac:spMkLst>
            <pc:docMk/>
            <pc:sldMk cId="0" sldId="257"/>
            <ac:spMk id="393" creationId="{00000000-0000-0000-0000-000000000000}"/>
          </ac:spMkLst>
        </pc:spChg>
        <pc:spChg chg="add del">
          <ac:chgData name="elodiecslawinski@gmail.com" userId="2d9956b1ce3ed99c" providerId="LiveId" clId="{8DF0BD16-E9E4-47A1-AF8C-2DAF4C310ECB}" dt="2021-09-26T13:39:04.915" v="4" actId="478"/>
          <ac:spMkLst>
            <pc:docMk/>
            <pc:sldMk cId="0" sldId="257"/>
            <ac:spMk id="394" creationId="{00000000-0000-0000-0000-000000000000}"/>
          </ac:spMkLst>
        </pc:spChg>
        <pc:spChg chg="del">
          <ac:chgData name="elodiecslawinski@gmail.com" userId="2d9956b1ce3ed99c" providerId="LiveId" clId="{8DF0BD16-E9E4-47A1-AF8C-2DAF4C310ECB}" dt="2021-09-26T13:39:35.060" v="15" actId="478"/>
          <ac:spMkLst>
            <pc:docMk/>
            <pc:sldMk cId="0" sldId="257"/>
            <ac:spMk id="395" creationId="{00000000-0000-0000-0000-000000000000}"/>
          </ac:spMkLst>
        </pc:spChg>
        <pc:spChg chg="del">
          <ac:chgData name="elodiecslawinski@gmail.com" userId="2d9956b1ce3ed99c" providerId="LiveId" clId="{8DF0BD16-E9E4-47A1-AF8C-2DAF4C310ECB}" dt="2021-09-26T13:39:35.756" v="16" actId="478"/>
          <ac:spMkLst>
            <pc:docMk/>
            <pc:sldMk cId="0" sldId="257"/>
            <ac:spMk id="396" creationId="{00000000-0000-0000-0000-000000000000}"/>
          </ac:spMkLst>
        </pc:spChg>
        <pc:spChg chg="del">
          <ac:chgData name="elodiecslawinski@gmail.com" userId="2d9956b1ce3ed99c" providerId="LiveId" clId="{8DF0BD16-E9E4-47A1-AF8C-2DAF4C310ECB}" dt="2021-09-26T13:39:36.788" v="17" actId="478"/>
          <ac:spMkLst>
            <pc:docMk/>
            <pc:sldMk cId="0" sldId="257"/>
            <ac:spMk id="397" creationId="{00000000-0000-0000-0000-000000000000}"/>
          </ac:spMkLst>
        </pc:spChg>
        <pc:spChg chg="mod">
          <ac:chgData name="elodiecslawinski@gmail.com" userId="2d9956b1ce3ed99c" providerId="LiveId" clId="{8DF0BD16-E9E4-47A1-AF8C-2DAF4C310ECB}" dt="2021-09-26T13:57:18.270" v="734" actId="14100"/>
          <ac:spMkLst>
            <pc:docMk/>
            <pc:sldMk cId="0" sldId="257"/>
            <ac:spMk id="398" creationId="{00000000-0000-0000-0000-000000000000}"/>
          </ac:spMkLst>
        </pc:spChg>
        <pc:spChg chg="mod">
          <ac:chgData name="elodiecslawinski@gmail.com" userId="2d9956b1ce3ed99c" providerId="LiveId" clId="{8DF0BD16-E9E4-47A1-AF8C-2DAF4C310ECB}" dt="2021-09-26T13:57:18.270" v="734" actId="14100"/>
          <ac:spMkLst>
            <pc:docMk/>
            <pc:sldMk cId="0" sldId="257"/>
            <ac:spMk id="399" creationId="{00000000-0000-0000-0000-000000000000}"/>
          </ac:spMkLst>
        </pc:spChg>
        <pc:spChg chg="mod">
          <ac:chgData name="elodiecslawinski@gmail.com" userId="2d9956b1ce3ed99c" providerId="LiveId" clId="{8DF0BD16-E9E4-47A1-AF8C-2DAF4C310ECB}" dt="2021-09-26T13:57:18.270" v="734" actId="14100"/>
          <ac:spMkLst>
            <pc:docMk/>
            <pc:sldMk cId="0" sldId="257"/>
            <ac:spMk id="400" creationId="{00000000-0000-0000-0000-000000000000}"/>
          </ac:spMkLst>
        </pc:spChg>
        <pc:spChg chg="mod">
          <ac:chgData name="elodiecslawinski@gmail.com" userId="2d9956b1ce3ed99c" providerId="LiveId" clId="{8DF0BD16-E9E4-47A1-AF8C-2DAF4C310ECB}" dt="2021-09-26T13:57:18.270" v="734" actId="14100"/>
          <ac:spMkLst>
            <pc:docMk/>
            <pc:sldMk cId="0" sldId="257"/>
            <ac:spMk id="401" creationId="{00000000-0000-0000-0000-000000000000}"/>
          </ac:spMkLst>
        </pc:spChg>
      </pc:sldChg>
      <pc:sldChg chg="modNotesTx">
        <pc:chgData name="elodiecslawinski@gmail.com" userId="2d9956b1ce3ed99c" providerId="LiveId" clId="{8DF0BD16-E9E4-47A1-AF8C-2DAF4C310ECB}" dt="2021-09-26T13:58:22.028" v="881" actId="20577"/>
        <pc:sldMkLst>
          <pc:docMk/>
          <pc:sldMk cId="0" sldId="258"/>
        </pc:sldMkLst>
      </pc:sldChg>
      <pc:sldChg chg="modSp mod modNotesTx">
        <pc:chgData name="elodiecslawinski@gmail.com" userId="2d9956b1ce3ed99c" providerId="LiveId" clId="{8DF0BD16-E9E4-47A1-AF8C-2DAF4C310ECB}" dt="2021-09-26T14:00:51.149" v="1235" actId="20577"/>
        <pc:sldMkLst>
          <pc:docMk/>
          <pc:sldMk cId="0" sldId="259"/>
        </pc:sldMkLst>
        <pc:spChg chg="mod">
          <ac:chgData name="elodiecslawinski@gmail.com" userId="2d9956b1ce3ed99c" providerId="LiveId" clId="{8DF0BD16-E9E4-47A1-AF8C-2DAF4C310ECB}" dt="2021-09-26T13:40:12.796" v="30" actId="404"/>
          <ac:spMkLst>
            <pc:docMk/>
            <pc:sldMk cId="0" sldId="259"/>
            <ac:spMk id="416" creationId="{00000000-0000-0000-0000-000000000000}"/>
          </ac:spMkLst>
        </pc:spChg>
      </pc:sldChg>
      <pc:sldChg chg="modNotesTx">
        <pc:chgData name="elodiecslawinski@gmail.com" userId="2d9956b1ce3ed99c" providerId="LiveId" clId="{8DF0BD16-E9E4-47A1-AF8C-2DAF4C310ECB}" dt="2021-09-26T14:04:43.110" v="1851" actId="20577"/>
        <pc:sldMkLst>
          <pc:docMk/>
          <pc:sldMk cId="0" sldId="260"/>
        </pc:sldMkLst>
      </pc:sldChg>
      <pc:sldChg chg="del">
        <pc:chgData name="elodiecslawinski@gmail.com" userId="2d9956b1ce3ed99c" providerId="LiveId" clId="{8DF0BD16-E9E4-47A1-AF8C-2DAF4C310ECB}" dt="2021-09-26T13:45:17.888" v="126" actId="47"/>
        <pc:sldMkLst>
          <pc:docMk/>
          <pc:sldMk cId="0" sldId="261"/>
        </pc:sldMkLst>
      </pc:sldChg>
      <pc:sldChg chg="modSp mod modNotesTx">
        <pc:chgData name="elodiecslawinski@gmail.com" userId="2d9956b1ce3ed99c" providerId="LiveId" clId="{8DF0BD16-E9E4-47A1-AF8C-2DAF4C310ECB}" dt="2021-09-26T14:19:42.604" v="1989" actId="20577"/>
        <pc:sldMkLst>
          <pc:docMk/>
          <pc:sldMk cId="0" sldId="262"/>
        </pc:sldMkLst>
        <pc:spChg chg="mod">
          <ac:chgData name="elodiecslawinski@gmail.com" userId="2d9956b1ce3ed99c" providerId="LiveId" clId="{8DF0BD16-E9E4-47A1-AF8C-2DAF4C310ECB}" dt="2021-09-26T14:07:35.788" v="1901" actId="20577"/>
          <ac:spMkLst>
            <pc:docMk/>
            <pc:sldMk cId="0" sldId="262"/>
            <ac:spMk id="448" creationId="{00000000-0000-0000-0000-000000000000}"/>
          </ac:spMkLst>
        </pc:spChg>
        <pc:spChg chg="mod">
          <ac:chgData name="elodiecslawinski@gmail.com" userId="2d9956b1ce3ed99c" providerId="LiveId" clId="{8DF0BD16-E9E4-47A1-AF8C-2DAF4C310ECB}" dt="2021-09-26T14:06:31.430" v="1892" actId="20577"/>
          <ac:spMkLst>
            <pc:docMk/>
            <pc:sldMk cId="0" sldId="262"/>
            <ac:spMk id="449" creationId="{00000000-0000-0000-0000-000000000000}"/>
          </ac:spMkLst>
        </pc:spChg>
      </pc:sldChg>
      <pc:sldChg chg="modNotesTx">
        <pc:chgData name="elodiecslawinski@gmail.com" userId="2d9956b1ce3ed99c" providerId="LiveId" clId="{8DF0BD16-E9E4-47A1-AF8C-2DAF4C310ECB}" dt="2021-09-26T14:20:59.117" v="2017" actId="20577"/>
        <pc:sldMkLst>
          <pc:docMk/>
          <pc:sldMk cId="0" sldId="263"/>
        </pc:sldMkLst>
      </pc:sldChg>
      <pc:sldChg chg="modNotesTx">
        <pc:chgData name="elodiecslawinski@gmail.com" userId="2d9956b1ce3ed99c" providerId="LiveId" clId="{8DF0BD16-E9E4-47A1-AF8C-2DAF4C310ECB}" dt="2021-09-26T14:21:31.376" v="2040" actId="20577"/>
        <pc:sldMkLst>
          <pc:docMk/>
          <pc:sldMk cId="0" sldId="264"/>
        </pc:sldMkLst>
      </pc:sldChg>
      <pc:sldChg chg="modSp mod modNotesTx">
        <pc:chgData name="elodiecslawinski@gmail.com" userId="2d9956b1ce3ed99c" providerId="LiveId" clId="{8DF0BD16-E9E4-47A1-AF8C-2DAF4C310ECB}" dt="2021-09-26T14:15:32.229" v="1922" actId="20577"/>
        <pc:sldMkLst>
          <pc:docMk/>
          <pc:sldMk cId="0" sldId="265"/>
        </pc:sldMkLst>
        <pc:picChg chg="mod modCrop">
          <ac:chgData name="elodiecslawinski@gmail.com" userId="2d9956b1ce3ed99c" providerId="LiveId" clId="{8DF0BD16-E9E4-47A1-AF8C-2DAF4C310ECB}" dt="2021-09-26T13:46:36.253" v="149" actId="1037"/>
          <ac:picMkLst>
            <pc:docMk/>
            <pc:sldMk cId="0" sldId="265"/>
            <ac:picMk id="476" creationId="{00000000-0000-0000-0000-000000000000}"/>
          </ac:picMkLst>
        </pc:picChg>
      </pc:sldChg>
      <pc:sldChg chg="modSp del mod">
        <pc:chgData name="elodiecslawinski@gmail.com" userId="2d9956b1ce3ed99c" providerId="LiveId" clId="{8DF0BD16-E9E4-47A1-AF8C-2DAF4C310ECB}" dt="2021-09-26T13:49:21.920" v="279" actId="47"/>
        <pc:sldMkLst>
          <pc:docMk/>
          <pc:sldMk cId="0" sldId="266"/>
        </pc:sldMkLst>
        <pc:spChg chg="mod">
          <ac:chgData name="elodiecslawinski@gmail.com" userId="2d9956b1ce3ed99c" providerId="LiveId" clId="{8DF0BD16-E9E4-47A1-AF8C-2DAF4C310ECB}" dt="2021-09-26T13:47:54.842" v="268" actId="948"/>
          <ac:spMkLst>
            <pc:docMk/>
            <pc:sldMk cId="0" sldId="266"/>
            <ac:spMk id="484" creationId="{00000000-0000-0000-0000-000000000000}"/>
          </ac:spMkLst>
        </pc:spChg>
        <pc:spChg chg="mod">
          <ac:chgData name="elodiecslawinski@gmail.com" userId="2d9956b1ce3ed99c" providerId="LiveId" clId="{8DF0BD16-E9E4-47A1-AF8C-2DAF4C310ECB}" dt="2021-09-26T13:48:01.048" v="269" actId="948"/>
          <ac:spMkLst>
            <pc:docMk/>
            <pc:sldMk cId="0" sldId="266"/>
            <ac:spMk id="486" creationId="{00000000-0000-0000-0000-000000000000}"/>
          </ac:spMkLst>
        </pc:spChg>
      </pc:sldChg>
      <pc:sldChg chg="modSp mod ord modNotesTx">
        <pc:chgData name="elodiecslawinski@gmail.com" userId="2d9956b1ce3ed99c" providerId="LiveId" clId="{8DF0BD16-E9E4-47A1-AF8C-2DAF4C310ECB}" dt="2021-09-26T14:14:51.684" v="1919"/>
        <pc:sldMkLst>
          <pc:docMk/>
          <pc:sldMk cId="278083588" sldId="267"/>
        </pc:sldMkLst>
        <pc:spChg chg="mod">
          <ac:chgData name="elodiecslawinski@gmail.com" userId="2d9956b1ce3ed99c" providerId="LiveId" clId="{8DF0BD16-E9E4-47A1-AF8C-2DAF4C310ECB}" dt="2021-09-26T14:10:55.502" v="1911" actId="20577"/>
          <ac:spMkLst>
            <pc:docMk/>
            <pc:sldMk cId="278083588" sldId="267"/>
            <ac:spMk id="16" creationId="{14C7CA51-417C-46E3-BA84-AA664C9C39A8}"/>
          </ac:spMkLst>
        </pc:spChg>
      </pc:sldChg>
      <pc:sldChg chg="modSp mod ord modNotesTx">
        <pc:chgData name="elodiecslawinski@gmail.com" userId="2d9956b1ce3ed99c" providerId="LiveId" clId="{8DF0BD16-E9E4-47A1-AF8C-2DAF4C310ECB}" dt="2021-09-26T14:16:14.205" v="1926" actId="20577"/>
        <pc:sldMkLst>
          <pc:docMk/>
          <pc:sldMk cId="1111481105" sldId="268"/>
        </pc:sldMkLst>
        <pc:spChg chg="mod">
          <ac:chgData name="elodiecslawinski@gmail.com" userId="2d9956b1ce3ed99c" providerId="LiveId" clId="{8DF0BD16-E9E4-47A1-AF8C-2DAF4C310ECB}" dt="2021-09-26T14:16:14.205" v="1926" actId="20577"/>
          <ac:spMkLst>
            <pc:docMk/>
            <pc:sldMk cId="1111481105" sldId="268"/>
            <ac:spMk id="16" creationId="{14C7CA51-417C-46E3-BA84-AA664C9C39A8}"/>
          </ac:spMkLst>
        </pc:spChg>
      </pc:sldChg>
      <pc:sldChg chg="modNotesTx">
        <pc:chgData name="elodiecslawinski@gmail.com" userId="2d9956b1ce3ed99c" providerId="LiveId" clId="{8DF0BD16-E9E4-47A1-AF8C-2DAF4C310ECB}" dt="2021-09-26T14:21:12.574" v="2019"/>
        <pc:sldMkLst>
          <pc:docMk/>
          <pc:sldMk cId="3714457294" sldId="269"/>
        </pc:sldMkLst>
      </pc:sldChg>
      <pc:sldChg chg="addSp delSp modSp add mod ord modNotesTx">
        <pc:chgData name="elodiecslawinski@gmail.com" userId="2d9956b1ce3ed99c" providerId="LiveId" clId="{8DF0BD16-E9E4-47A1-AF8C-2DAF4C310ECB}" dt="2021-09-26T14:20:15.200" v="2005" actId="5793"/>
        <pc:sldMkLst>
          <pc:docMk/>
          <pc:sldMk cId="1235496140" sldId="270"/>
        </pc:sldMkLst>
        <pc:spChg chg="add mod">
          <ac:chgData name="elodiecslawinski@gmail.com" userId="2d9956b1ce3ed99c" providerId="LiveId" clId="{8DF0BD16-E9E4-47A1-AF8C-2DAF4C310ECB}" dt="2021-09-26T13:43:54.013" v="108" actId="1035"/>
          <ac:spMkLst>
            <pc:docMk/>
            <pc:sldMk cId="1235496140" sldId="270"/>
            <ac:spMk id="4" creationId="{A950B85F-69A5-4759-AEE3-89AABA8B9977}"/>
          </ac:spMkLst>
        </pc:spChg>
        <pc:spChg chg="add del mod">
          <ac:chgData name="elodiecslawinski@gmail.com" userId="2d9956b1ce3ed99c" providerId="LiveId" clId="{8DF0BD16-E9E4-47A1-AF8C-2DAF4C310ECB}" dt="2021-09-26T13:41:32.252" v="36" actId="478"/>
          <ac:spMkLst>
            <pc:docMk/>
            <pc:sldMk cId="1235496140" sldId="270"/>
            <ac:spMk id="5" creationId="{86E88417-E068-47E6-937B-CADD426AFD8A}"/>
          </ac:spMkLst>
        </pc:spChg>
        <pc:spChg chg="del">
          <ac:chgData name="elodiecslawinski@gmail.com" userId="2d9956b1ce3ed99c" providerId="LiveId" clId="{8DF0BD16-E9E4-47A1-AF8C-2DAF4C310ECB}" dt="2021-09-26T13:41:36.957" v="37" actId="478"/>
          <ac:spMkLst>
            <pc:docMk/>
            <pc:sldMk cId="1235496140" sldId="270"/>
            <ac:spMk id="407" creationId="{00000000-0000-0000-0000-000000000000}"/>
          </ac:spMkLst>
        </pc:spChg>
        <pc:spChg chg="mod">
          <ac:chgData name="elodiecslawinski@gmail.com" userId="2d9956b1ce3ed99c" providerId="LiveId" clId="{8DF0BD16-E9E4-47A1-AF8C-2DAF4C310ECB}" dt="2021-09-26T13:45:00.065" v="125" actId="27636"/>
          <ac:spMkLst>
            <pc:docMk/>
            <pc:sldMk cId="1235496140" sldId="270"/>
            <ac:spMk id="408" creationId="{00000000-0000-0000-0000-000000000000}"/>
          </ac:spMkLst>
        </pc:spChg>
        <pc:cxnChg chg="add mod">
          <ac:chgData name="elodiecslawinski@gmail.com" userId="2d9956b1ce3ed99c" providerId="LiveId" clId="{8DF0BD16-E9E4-47A1-AF8C-2DAF4C310ECB}" dt="2021-09-26T13:44:34.734" v="118" actId="14100"/>
          <ac:cxnSpMkLst>
            <pc:docMk/>
            <pc:sldMk cId="1235496140" sldId="270"/>
            <ac:cxnSpMk id="6" creationId="{DB6A10FD-9BE6-452F-A201-357351D1D7EC}"/>
          </ac:cxnSpMkLst>
        </pc:cxnChg>
        <pc:cxnChg chg="add del mod">
          <ac:chgData name="elodiecslawinski@gmail.com" userId="2d9956b1ce3ed99c" providerId="LiveId" clId="{8DF0BD16-E9E4-47A1-AF8C-2DAF4C310ECB}" dt="2021-09-26T13:42:13.460" v="48" actId="478"/>
          <ac:cxnSpMkLst>
            <pc:docMk/>
            <pc:sldMk cId="1235496140" sldId="270"/>
            <ac:cxnSpMk id="7" creationId="{D89C6238-BBBB-417E-9B23-27E1DE6EE69B}"/>
          </ac:cxnSpMkLst>
        </pc:cxnChg>
        <pc:cxnChg chg="add del mod">
          <ac:chgData name="elodiecslawinski@gmail.com" userId="2d9956b1ce3ed99c" providerId="LiveId" clId="{8DF0BD16-E9E4-47A1-AF8C-2DAF4C310ECB}" dt="2021-09-26T13:42:23.293" v="51" actId="478"/>
          <ac:cxnSpMkLst>
            <pc:docMk/>
            <pc:sldMk cId="1235496140" sldId="270"/>
            <ac:cxnSpMk id="8" creationId="{EF55CAFC-E3EA-4BC1-BE8B-17EE7D931F50}"/>
          </ac:cxnSpMkLst>
        </pc:cxnChg>
        <pc:cxnChg chg="add del mod">
          <ac:chgData name="elodiecslawinski@gmail.com" userId="2d9956b1ce3ed99c" providerId="LiveId" clId="{8DF0BD16-E9E4-47A1-AF8C-2DAF4C310ECB}" dt="2021-09-26T13:42:14.416" v="49" actId="478"/>
          <ac:cxnSpMkLst>
            <pc:docMk/>
            <pc:sldMk cId="1235496140" sldId="270"/>
            <ac:cxnSpMk id="9" creationId="{2E1BD003-632F-4CB8-BA47-25CC9BA391F0}"/>
          </ac:cxnSpMkLst>
        </pc:cxnChg>
        <pc:cxnChg chg="add del mod">
          <ac:chgData name="elodiecslawinski@gmail.com" userId="2d9956b1ce3ed99c" providerId="LiveId" clId="{8DF0BD16-E9E4-47A1-AF8C-2DAF4C310ECB}" dt="2021-09-26T13:42:23.293" v="51" actId="478"/>
          <ac:cxnSpMkLst>
            <pc:docMk/>
            <pc:sldMk cId="1235496140" sldId="270"/>
            <ac:cxnSpMk id="10" creationId="{51A63CCE-34A4-42BD-91CB-D42CCBF6C09C}"/>
          </ac:cxnSpMkLst>
        </pc:cxnChg>
        <pc:cxnChg chg="add del mod">
          <ac:chgData name="elodiecslawinski@gmail.com" userId="2d9956b1ce3ed99c" providerId="LiveId" clId="{8DF0BD16-E9E4-47A1-AF8C-2DAF4C310ECB}" dt="2021-09-26T13:42:14.958" v="50" actId="478"/>
          <ac:cxnSpMkLst>
            <pc:docMk/>
            <pc:sldMk cId="1235496140" sldId="270"/>
            <ac:cxnSpMk id="11" creationId="{B8EA7FD6-7744-4F95-A845-D8D2192771BF}"/>
          </ac:cxnSpMkLst>
        </pc:cxnChg>
        <pc:cxnChg chg="add mod">
          <ac:chgData name="elodiecslawinski@gmail.com" userId="2d9956b1ce3ed99c" providerId="LiveId" clId="{8DF0BD16-E9E4-47A1-AF8C-2DAF4C310ECB}" dt="2021-09-26T13:44:34.734" v="118" actId="14100"/>
          <ac:cxnSpMkLst>
            <pc:docMk/>
            <pc:sldMk cId="1235496140" sldId="270"/>
            <ac:cxnSpMk id="13" creationId="{203EDF05-E7A2-483C-9306-40A18AD61A94}"/>
          </ac:cxnSpMkLst>
        </pc:cxnChg>
        <pc:cxnChg chg="add mod">
          <ac:chgData name="elodiecslawinski@gmail.com" userId="2d9956b1ce3ed99c" providerId="LiveId" clId="{8DF0BD16-E9E4-47A1-AF8C-2DAF4C310ECB}" dt="2021-09-26T13:44:34.734" v="118" actId="14100"/>
          <ac:cxnSpMkLst>
            <pc:docMk/>
            <pc:sldMk cId="1235496140" sldId="270"/>
            <ac:cxnSpMk id="16" creationId="{1299F7D2-16E7-4D72-8355-667860C460DC}"/>
          </ac:cxnSpMkLst>
        </pc:cxnChg>
        <pc:cxnChg chg="add mod">
          <ac:chgData name="elodiecslawinski@gmail.com" userId="2d9956b1ce3ed99c" providerId="LiveId" clId="{8DF0BD16-E9E4-47A1-AF8C-2DAF4C310ECB}" dt="2021-09-26T13:44:34.734" v="118" actId="14100"/>
          <ac:cxnSpMkLst>
            <pc:docMk/>
            <pc:sldMk cId="1235496140" sldId="270"/>
            <ac:cxnSpMk id="17" creationId="{71C7E9C2-F3B6-4BED-9EA4-A589A8ED4C8F}"/>
          </ac:cxnSpMkLst>
        </pc:cxnChg>
        <pc:cxnChg chg="add mod">
          <ac:chgData name="elodiecslawinski@gmail.com" userId="2d9956b1ce3ed99c" providerId="LiveId" clId="{8DF0BD16-E9E4-47A1-AF8C-2DAF4C310ECB}" dt="2021-09-26T13:44:34.734" v="118" actId="14100"/>
          <ac:cxnSpMkLst>
            <pc:docMk/>
            <pc:sldMk cId="1235496140" sldId="270"/>
            <ac:cxnSpMk id="18" creationId="{8879D355-E064-4588-A189-127E6CADD0C8}"/>
          </ac:cxnSpMkLst>
        </pc:cxnChg>
        <pc:cxnChg chg="add mod">
          <ac:chgData name="elodiecslawinski@gmail.com" userId="2d9956b1ce3ed99c" providerId="LiveId" clId="{8DF0BD16-E9E4-47A1-AF8C-2DAF4C310ECB}" dt="2021-09-26T13:44:34.734" v="118" actId="14100"/>
          <ac:cxnSpMkLst>
            <pc:docMk/>
            <pc:sldMk cId="1235496140" sldId="270"/>
            <ac:cxnSpMk id="19" creationId="{7D0671E2-144C-4954-864C-D83B9206DA42}"/>
          </ac:cxnSpMkLst>
        </pc:cxnChg>
        <pc:cxnChg chg="add mod">
          <ac:chgData name="elodiecslawinski@gmail.com" userId="2d9956b1ce3ed99c" providerId="LiveId" clId="{8DF0BD16-E9E4-47A1-AF8C-2DAF4C310ECB}" dt="2021-09-26T13:44:34.734" v="118" actId="14100"/>
          <ac:cxnSpMkLst>
            <pc:docMk/>
            <pc:sldMk cId="1235496140" sldId="270"/>
            <ac:cxnSpMk id="20" creationId="{DE769DAB-5375-4072-AF13-EA14627334C9}"/>
          </ac:cxnSpMkLst>
        </pc:cxnChg>
        <pc:cxnChg chg="add mod">
          <ac:chgData name="elodiecslawinski@gmail.com" userId="2d9956b1ce3ed99c" providerId="LiveId" clId="{8DF0BD16-E9E4-47A1-AF8C-2DAF4C310ECB}" dt="2021-09-26T13:44:34.734" v="118" actId="14100"/>
          <ac:cxnSpMkLst>
            <pc:docMk/>
            <pc:sldMk cId="1235496140" sldId="270"/>
            <ac:cxnSpMk id="21" creationId="{1B18CE07-B0F7-49D8-80E8-839B4A81D1D5}"/>
          </ac:cxnSpMkLst>
        </pc:cxnChg>
      </pc:sldChg>
      <pc:sldChg chg="delSp modSp add mod modNotesTx">
        <pc:chgData name="elodiecslawinski@gmail.com" userId="2d9956b1ce3ed99c" providerId="LiveId" clId="{8DF0BD16-E9E4-47A1-AF8C-2DAF4C310ECB}" dt="2021-09-26T14:15:37.441" v="1925"/>
        <pc:sldMkLst>
          <pc:docMk/>
          <pc:sldMk cId="603075993" sldId="271"/>
        </pc:sldMkLst>
        <pc:spChg chg="mod">
          <ac:chgData name="elodiecslawinski@gmail.com" userId="2d9956b1ce3ed99c" providerId="LiveId" clId="{8DF0BD16-E9E4-47A1-AF8C-2DAF4C310ECB}" dt="2021-09-26T13:46:48.914" v="156" actId="20577"/>
          <ac:spMkLst>
            <pc:docMk/>
            <pc:sldMk cId="603075993" sldId="271"/>
            <ac:spMk id="6" creationId="{2EDF94B8-ABF5-4274-82C1-0B6DCC914898}"/>
          </ac:spMkLst>
        </pc:spChg>
        <pc:spChg chg="mod">
          <ac:chgData name="elodiecslawinski@gmail.com" userId="2d9956b1ce3ed99c" providerId="LiveId" clId="{8DF0BD16-E9E4-47A1-AF8C-2DAF4C310ECB}" dt="2021-09-26T13:46:56.126" v="165" actId="20577"/>
          <ac:spMkLst>
            <pc:docMk/>
            <pc:sldMk cId="603075993" sldId="271"/>
            <ac:spMk id="473" creationId="{00000000-0000-0000-0000-000000000000}"/>
          </ac:spMkLst>
        </pc:spChg>
        <pc:picChg chg="del">
          <ac:chgData name="elodiecslawinski@gmail.com" userId="2d9956b1ce3ed99c" providerId="LiveId" clId="{8DF0BD16-E9E4-47A1-AF8C-2DAF4C310ECB}" dt="2021-09-26T13:46:58.076" v="166" actId="478"/>
          <ac:picMkLst>
            <pc:docMk/>
            <pc:sldMk cId="603075993" sldId="271"/>
            <ac:picMk id="476" creationId="{00000000-0000-0000-0000-000000000000}"/>
          </ac:picMkLst>
        </pc:picChg>
      </pc:sldChg>
      <pc:sldChg chg="addSp delSp modSp add mod modNotesTx">
        <pc:chgData name="elodiecslawinski@gmail.com" userId="2d9956b1ce3ed99c" providerId="LiveId" clId="{8DF0BD16-E9E4-47A1-AF8C-2DAF4C310ECB}" dt="2021-09-26T13:54:16.185" v="399"/>
        <pc:sldMkLst>
          <pc:docMk/>
          <pc:sldMk cId="1768522250" sldId="272"/>
        </pc:sldMkLst>
        <pc:spChg chg="add del mod">
          <ac:chgData name="elodiecslawinski@gmail.com" userId="2d9956b1ce3ed99c" providerId="LiveId" clId="{8DF0BD16-E9E4-47A1-AF8C-2DAF4C310ECB}" dt="2021-09-26T13:48:54.220" v="272" actId="478"/>
          <ac:spMkLst>
            <pc:docMk/>
            <pc:sldMk cId="1768522250" sldId="272"/>
            <ac:spMk id="3" creationId="{25FB4F3A-6AE6-4F73-998A-AC8CE1B68D62}"/>
          </ac:spMkLst>
        </pc:spChg>
        <pc:spChg chg="del">
          <ac:chgData name="elodiecslawinski@gmail.com" userId="2d9956b1ce3ed99c" providerId="LiveId" clId="{8DF0BD16-E9E4-47A1-AF8C-2DAF4C310ECB}" dt="2021-09-26T13:48:52.314" v="271" actId="478"/>
          <ac:spMkLst>
            <pc:docMk/>
            <pc:sldMk cId="1768522250" sldId="272"/>
            <ac:spMk id="6" creationId="{2EDF94B8-ABF5-4274-82C1-0B6DCC914898}"/>
          </ac:spMkLst>
        </pc:spChg>
        <pc:spChg chg="del">
          <ac:chgData name="elodiecslawinski@gmail.com" userId="2d9956b1ce3ed99c" providerId="LiveId" clId="{8DF0BD16-E9E4-47A1-AF8C-2DAF4C310ECB}" dt="2021-09-26T13:48:52.314" v="271" actId="478"/>
          <ac:spMkLst>
            <pc:docMk/>
            <pc:sldMk cId="1768522250" sldId="272"/>
            <ac:spMk id="7" creationId="{D4D543A3-468C-46CA-85FE-9F9207012952}"/>
          </ac:spMkLst>
        </pc:spChg>
        <pc:spChg chg="add mod">
          <ac:chgData name="elodiecslawinski@gmail.com" userId="2d9956b1ce3ed99c" providerId="LiveId" clId="{8DF0BD16-E9E4-47A1-AF8C-2DAF4C310ECB}" dt="2021-09-26T13:51:28.437" v="334" actId="404"/>
          <ac:spMkLst>
            <pc:docMk/>
            <pc:sldMk cId="1768522250" sldId="272"/>
            <ac:spMk id="8" creationId="{6D2D196F-F6A8-4270-8E4D-BC531CA6CD68}"/>
          </ac:spMkLst>
        </pc:spChg>
        <pc:spChg chg="add mod">
          <ac:chgData name="elodiecslawinski@gmail.com" userId="2d9956b1ce3ed99c" providerId="LiveId" clId="{8DF0BD16-E9E4-47A1-AF8C-2DAF4C310ECB}" dt="2021-09-26T13:49:00.637" v="275" actId="14100"/>
          <ac:spMkLst>
            <pc:docMk/>
            <pc:sldMk cId="1768522250" sldId="272"/>
            <ac:spMk id="10" creationId="{B06E7D1A-876A-4ED3-9647-DB348569DAA2}"/>
          </ac:spMkLst>
        </pc:spChg>
        <pc:spChg chg="add mod">
          <ac:chgData name="elodiecslawinski@gmail.com" userId="2d9956b1ce3ed99c" providerId="LiveId" clId="{8DF0BD16-E9E4-47A1-AF8C-2DAF4C310ECB}" dt="2021-09-26T13:49:00.637" v="275" actId="14100"/>
          <ac:spMkLst>
            <pc:docMk/>
            <pc:sldMk cId="1768522250" sldId="272"/>
            <ac:spMk id="11" creationId="{57EA30B1-B344-4069-AAE2-4FA2167206C3}"/>
          </ac:spMkLst>
        </pc:spChg>
        <pc:spChg chg="add mod">
          <ac:chgData name="elodiecslawinski@gmail.com" userId="2d9956b1ce3ed99c" providerId="LiveId" clId="{8DF0BD16-E9E4-47A1-AF8C-2DAF4C310ECB}" dt="2021-09-26T13:49:05.428" v="276"/>
          <ac:spMkLst>
            <pc:docMk/>
            <pc:sldMk cId="1768522250" sldId="272"/>
            <ac:spMk id="14" creationId="{BA5A1AD3-05D0-463E-9634-4F7BC59CD4BC}"/>
          </ac:spMkLst>
        </pc:spChg>
        <pc:spChg chg="add mod">
          <ac:chgData name="elodiecslawinski@gmail.com" userId="2d9956b1ce3ed99c" providerId="LiveId" clId="{8DF0BD16-E9E4-47A1-AF8C-2DAF4C310ECB}" dt="2021-09-26T13:49:05.428" v="276"/>
          <ac:spMkLst>
            <pc:docMk/>
            <pc:sldMk cId="1768522250" sldId="272"/>
            <ac:spMk id="15" creationId="{6C629E07-987C-4CD8-AE1B-DCF21A791680}"/>
          </ac:spMkLst>
        </pc:spChg>
        <pc:spChg chg="del">
          <ac:chgData name="elodiecslawinski@gmail.com" userId="2d9956b1ce3ed99c" providerId="LiveId" clId="{8DF0BD16-E9E4-47A1-AF8C-2DAF4C310ECB}" dt="2021-09-26T13:48:52.314" v="271" actId="478"/>
          <ac:spMkLst>
            <pc:docMk/>
            <pc:sldMk cId="1768522250" sldId="272"/>
            <ac:spMk id="473" creationId="{00000000-0000-0000-0000-000000000000}"/>
          </ac:spMkLst>
        </pc:spChg>
        <pc:picChg chg="add mod">
          <ac:chgData name="elodiecslawinski@gmail.com" userId="2d9956b1ce3ed99c" providerId="LiveId" clId="{8DF0BD16-E9E4-47A1-AF8C-2DAF4C310ECB}" dt="2021-09-26T13:48:54.835" v="273"/>
          <ac:picMkLst>
            <pc:docMk/>
            <pc:sldMk cId="1768522250" sldId="272"/>
            <ac:picMk id="9" creationId="{AC5BEC3B-4EBE-494F-9373-F994A1FF35C2}"/>
          </ac:picMkLst>
        </pc:picChg>
        <pc:picChg chg="add mod">
          <ac:chgData name="elodiecslawinski@gmail.com" userId="2d9956b1ce3ed99c" providerId="LiveId" clId="{8DF0BD16-E9E4-47A1-AF8C-2DAF4C310ECB}" dt="2021-09-26T13:48:54.835" v="273"/>
          <ac:picMkLst>
            <pc:docMk/>
            <pc:sldMk cId="1768522250" sldId="272"/>
            <ac:picMk id="12" creationId="{6D10FEAE-28FF-4F78-84E2-6D2A63096EB5}"/>
          </ac:picMkLst>
        </pc:picChg>
        <pc:picChg chg="add mod">
          <ac:chgData name="elodiecslawinski@gmail.com" userId="2d9956b1ce3ed99c" providerId="LiveId" clId="{8DF0BD16-E9E4-47A1-AF8C-2DAF4C310ECB}" dt="2021-09-26T13:48:54.835" v="273"/>
          <ac:picMkLst>
            <pc:docMk/>
            <pc:sldMk cId="1768522250" sldId="272"/>
            <ac:picMk id="13" creationId="{5AB06107-2D57-4983-9D94-64514A900551}"/>
          </ac:picMkLst>
        </pc:picChg>
      </pc:sldChg>
      <pc:sldMasterChg chg="delSldLayout">
        <pc:chgData name="elodiecslawinski@gmail.com" userId="2d9956b1ce3ed99c" providerId="LiveId" clId="{8DF0BD16-E9E4-47A1-AF8C-2DAF4C310ECB}" dt="2021-09-26T13:49:21.920" v="279" actId="47"/>
        <pc:sldMasterMkLst>
          <pc:docMk/>
          <pc:sldMasterMk cId="0" sldId="2147483712"/>
        </pc:sldMasterMkLst>
        <pc:sldLayoutChg chg="del">
          <pc:chgData name="elodiecslawinski@gmail.com" userId="2d9956b1ce3ed99c" providerId="LiveId" clId="{8DF0BD16-E9E4-47A1-AF8C-2DAF4C310ECB}" dt="2021-09-26T13:49:21.920" v="279" actId="47"/>
          <pc:sldLayoutMkLst>
            <pc:docMk/>
            <pc:sldMasterMk cId="0" sldId="2147483712"/>
            <pc:sldLayoutMk cId="0" sldId="2147483666"/>
          </pc:sldLayoutMkLst>
        </pc:sldLayoutChg>
        <pc:sldLayoutChg chg="del">
          <pc:chgData name="elodiecslawinski@gmail.com" userId="2d9956b1ce3ed99c" providerId="LiveId" clId="{8DF0BD16-E9E4-47A1-AF8C-2DAF4C310ECB}" dt="2021-09-26T13:45:17.888" v="126" actId="47"/>
          <pc:sldLayoutMkLst>
            <pc:docMk/>
            <pc:sldMasterMk cId="0" sldId="2147483712"/>
            <pc:sldLayoutMk cId="0" sldId="2147483671"/>
          </pc:sldLayoutMkLst>
        </pc:sldLayoutChg>
      </pc:sldMasterChg>
    </pc:docChg>
  </pc:docChgLst>
  <pc:docChgLst>
    <pc:chgData name="elodiecslawinski@gmail.com" userId="2d9956b1ce3ed99c" providerId="LiveId" clId="{79719C05-BB10-4FCC-B2CE-0EC3DC887679}"/>
    <pc:docChg chg="undo redo custSel addSld delSld modSld">
      <pc:chgData name="elodiecslawinski@gmail.com" userId="2d9956b1ce3ed99c" providerId="LiveId" clId="{79719C05-BB10-4FCC-B2CE-0EC3DC887679}" dt="2021-09-25T15:12:34.635" v="1057" actId="1037"/>
      <pc:docMkLst>
        <pc:docMk/>
      </pc:docMkLst>
      <pc:sldChg chg="modSp mod modNotesTx">
        <pc:chgData name="elodiecslawinski@gmail.com" userId="2d9956b1ce3ed99c" providerId="LiveId" clId="{79719C05-BB10-4FCC-B2CE-0EC3DC887679}" dt="2021-09-24T08:52:05.385" v="44" actId="255"/>
        <pc:sldMkLst>
          <pc:docMk/>
          <pc:sldMk cId="0" sldId="257"/>
        </pc:sldMkLst>
        <pc:spChg chg="mod">
          <ac:chgData name="elodiecslawinski@gmail.com" userId="2d9956b1ce3ed99c" providerId="LiveId" clId="{79719C05-BB10-4FCC-B2CE-0EC3DC887679}" dt="2021-09-24T08:52:05.385" v="44" actId="255"/>
          <ac:spMkLst>
            <pc:docMk/>
            <pc:sldMk cId="0" sldId="257"/>
            <ac:spMk id="393" creationId="{00000000-0000-0000-0000-000000000000}"/>
          </ac:spMkLst>
        </pc:spChg>
      </pc:sldChg>
      <pc:sldChg chg="modSp mod">
        <pc:chgData name="elodiecslawinski@gmail.com" userId="2d9956b1ce3ed99c" providerId="LiveId" clId="{79719C05-BB10-4FCC-B2CE-0EC3DC887679}" dt="2021-09-24T08:53:46.106" v="92" actId="27636"/>
        <pc:sldMkLst>
          <pc:docMk/>
          <pc:sldMk cId="0" sldId="261"/>
        </pc:sldMkLst>
        <pc:spChg chg="mod">
          <ac:chgData name="elodiecslawinski@gmail.com" userId="2d9956b1ce3ed99c" providerId="LiveId" clId="{79719C05-BB10-4FCC-B2CE-0EC3DC887679}" dt="2021-09-24T08:53:46.106" v="92" actId="27636"/>
          <ac:spMkLst>
            <pc:docMk/>
            <pc:sldMk cId="0" sldId="261"/>
            <ac:spMk id="433" creationId="{00000000-0000-0000-0000-000000000000}"/>
          </ac:spMkLst>
        </pc:spChg>
      </pc:sldChg>
      <pc:sldChg chg="addSp delSp modSp mod">
        <pc:chgData name="elodiecslawinski@gmail.com" userId="2d9956b1ce3ed99c" providerId="LiveId" clId="{79719C05-BB10-4FCC-B2CE-0EC3DC887679}" dt="2021-09-25T15:12:34.635" v="1057" actId="1037"/>
        <pc:sldMkLst>
          <pc:docMk/>
          <pc:sldMk cId="0" sldId="264"/>
        </pc:sldMkLst>
        <pc:spChg chg="add mod">
          <ac:chgData name="elodiecslawinski@gmail.com" userId="2d9956b1ce3ed99c" providerId="LiveId" clId="{79719C05-BB10-4FCC-B2CE-0EC3DC887679}" dt="2021-09-25T15:03:03.544" v="258" actId="20577"/>
          <ac:spMkLst>
            <pc:docMk/>
            <pc:sldMk cId="0" sldId="264"/>
            <ac:spMk id="2" creationId="{652A84E4-554A-4088-BEE6-1A777E8D4EA5}"/>
          </ac:spMkLst>
        </pc:spChg>
        <pc:spChg chg="mod">
          <ac:chgData name="elodiecslawinski@gmail.com" userId="2d9956b1ce3ed99c" providerId="LiveId" clId="{79719C05-BB10-4FCC-B2CE-0EC3DC887679}" dt="2021-09-25T15:10:59.969" v="884" actId="20577"/>
          <ac:spMkLst>
            <pc:docMk/>
            <pc:sldMk cId="0" sldId="264"/>
            <ac:spMk id="464" creationId="{00000000-0000-0000-0000-000000000000}"/>
          </ac:spMkLst>
        </pc:spChg>
        <pc:spChg chg="mod">
          <ac:chgData name="elodiecslawinski@gmail.com" userId="2d9956b1ce3ed99c" providerId="LiveId" clId="{79719C05-BB10-4FCC-B2CE-0EC3DC887679}" dt="2021-09-25T15:11:55.519" v="1025" actId="404"/>
          <ac:spMkLst>
            <pc:docMk/>
            <pc:sldMk cId="0" sldId="264"/>
            <ac:spMk id="465" creationId="{00000000-0000-0000-0000-000000000000}"/>
          </ac:spMkLst>
        </pc:spChg>
        <pc:spChg chg="mod">
          <ac:chgData name="elodiecslawinski@gmail.com" userId="2d9956b1ce3ed99c" providerId="LiveId" clId="{79719C05-BB10-4FCC-B2CE-0EC3DC887679}" dt="2021-09-25T15:05:38.163" v="345" actId="1038"/>
          <ac:spMkLst>
            <pc:docMk/>
            <pc:sldMk cId="0" sldId="264"/>
            <ac:spMk id="466" creationId="{00000000-0000-0000-0000-000000000000}"/>
          </ac:spMkLst>
        </pc:spChg>
        <pc:picChg chg="add del mod">
          <ac:chgData name="elodiecslawinski@gmail.com" userId="2d9956b1ce3ed99c" providerId="LiveId" clId="{79719C05-BB10-4FCC-B2CE-0EC3DC887679}" dt="2021-09-25T15:12:05.050" v="1026" actId="478"/>
          <ac:picMkLst>
            <pc:docMk/>
            <pc:sldMk cId="0" sldId="264"/>
            <ac:picMk id="4" creationId="{B29FA1EC-E4F3-4546-B034-BC2CAFC5F270}"/>
          </ac:picMkLst>
        </pc:picChg>
        <pc:picChg chg="add mod">
          <ac:chgData name="elodiecslawinski@gmail.com" userId="2d9956b1ce3ed99c" providerId="LiveId" clId="{79719C05-BB10-4FCC-B2CE-0EC3DC887679}" dt="2021-09-25T15:12:34.635" v="1057" actId="1037"/>
          <ac:picMkLst>
            <pc:docMk/>
            <pc:sldMk cId="0" sldId="264"/>
            <ac:picMk id="6" creationId="{0E4E9D4A-B67D-48C4-B79D-BE2B6474CD46}"/>
          </ac:picMkLst>
        </pc:picChg>
        <pc:picChg chg="del">
          <ac:chgData name="elodiecslawinski@gmail.com" userId="2d9956b1ce3ed99c" providerId="LiveId" clId="{79719C05-BB10-4FCC-B2CE-0EC3DC887679}" dt="2021-09-25T15:03:06.966" v="259" actId="478"/>
          <ac:picMkLst>
            <pc:docMk/>
            <pc:sldMk cId="0" sldId="264"/>
            <ac:picMk id="467" creationId="{00000000-0000-0000-0000-000000000000}"/>
          </ac:picMkLst>
        </pc:picChg>
      </pc:sldChg>
      <pc:sldChg chg="addSp delSp modSp mod modNotesTx">
        <pc:chgData name="elodiecslawinski@gmail.com" userId="2d9956b1ce3ed99c" providerId="LiveId" clId="{79719C05-BB10-4FCC-B2CE-0EC3DC887679}" dt="2021-09-24T08:55:00.892" v="185" actId="20577"/>
        <pc:sldMkLst>
          <pc:docMk/>
          <pc:sldMk cId="0" sldId="265"/>
        </pc:sldMkLst>
        <pc:spChg chg="add del mod">
          <ac:chgData name="elodiecslawinski@gmail.com" userId="2d9956b1ce3ed99c" providerId="LiveId" clId="{79719C05-BB10-4FCC-B2CE-0EC3DC887679}" dt="2021-09-24T08:54:39.703" v="137" actId="478"/>
          <ac:spMkLst>
            <pc:docMk/>
            <pc:sldMk cId="0" sldId="265"/>
            <ac:spMk id="3" creationId="{48319640-6E0B-41FA-A4F4-1261400F9534}"/>
          </ac:spMkLst>
        </pc:spChg>
        <pc:spChg chg="add del mod">
          <ac:chgData name="elodiecslawinski@gmail.com" userId="2d9956b1ce3ed99c" providerId="LiveId" clId="{79719C05-BB10-4FCC-B2CE-0EC3DC887679}" dt="2021-09-24T08:54:45.180" v="138" actId="478"/>
          <ac:spMkLst>
            <pc:docMk/>
            <pc:sldMk cId="0" sldId="265"/>
            <ac:spMk id="5" creationId="{D3B93C67-42F2-451B-B88C-854E09254BB5}"/>
          </ac:spMkLst>
        </pc:spChg>
        <pc:spChg chg="add mod">
          <ac:chgData name="elodiecslawinski@gmail.com" userId="2d9956b1ce3ed99c" providerId="LiveId" clId="{79719C05-BB10-4FCC-B2CE-0EC3DC887679}" dt="2021-09-24T08:54:51.029" v="141" actId="6549"/>
          <ac:spMkLst>
            <pc:docMk/>
            <pc:sldMk cId="0" sldId="265"/>
            <ac:spMk id="6" creationId="{2EDF94B8-ABF5-4274-82C1-0B6DCC914898}"/>
          </ac:spMkLst>
        </pc:spChg>
        <pc:spChg chg="add mod">
          <ac:chgData name="elodiecslawinski@gmail.com" userId="2d9956b1ce3ed99c" providerId="LiveId" clId="{79719C05-BB10-4FCC-B2CE-0EC3DC887679}" dt="2021-09-24T08:53:53.772" v="119" actId="20577"/>
          <ac:spMkLst>
            <pc:docMk/>
            <pc:sldMk cId="0" sldId="265"/>
            <ac:spMk id="7" creationId="{D4D543A3-468C-46CA-85FE-9F9207012952}"/>
          </ac:spMkLst>
        </pc:spChg>
        <pc:spChg chg="mod">
          <ac:chgData name="elodiecslawinski@gmail.com" userId="2d9956b1ce3ed99c" providerId="LiveId" clId="{79719C05-BB10-4FCC-B2CE-0EC3DC887679}" dt="2021-09-24T08:53:33.787" v="87" actId="255"/>
          <ac:spMkLst>
            <pc:docMk/>
            <pc:sldMk cId="0" sldId="265"/>
            <ac:spMk id="473" creationId="{00000000-0000-0000-0000-000000000000}"/>
          </ac:spMkLst>
        </pc:spChg>
        <pc:spChg chg="del mod">
          <ac:chgData name="elodiecslawinski@gmail.com" userId="2d9956b1ce3ed99c" providerId="LiveId" clId="{79719C05-BB10-4FCC-B2CE-0EC3DC887679}" dt="2021-09-24T08:54:23.676" v="131" actId="478"/>
          <ac:spMkLst>
            <pc:docMk/>
            <pc:sldMk cId="0" sldId="265"/>
            <ac:spMk id="474" creationId="{00000000-0000-0000-0000-000000000000}"/>
          </ac:spMkLst>
        </pc:spChg>
        <pc:spChg chg="del mod">
          <ac:chgData name="elodiecslawinski@gmail.com" userId="2d9956b1ce3ed99c" providerId="LiveId" clId="{79719C05-BB10-4FCC-B2CE-0EC3DC887679}" dt="2021-09-24T08:54:06.907" v="125" actId="478"/>
          <ac:spMkLst>
            <pc:docMk/>
            <pc:sldMk cId="0" sldId="265"/>
            <ac:spMk id="475" creationId="{00000000-0000-0000-0000-000000000000}"/>
          </ac:spMkLst>
        </pc:spChg>
      </pc:sldChg>
      <pc:sldChg chg="modSp mod">
        <pc:chgData name="elodiecslawinski@gmail.com" userId="2d9956b1ce3ed99c" providerId="LiveId" clId="{79719C05-BB10-4FCC-B2CE-0EC3DC887679}" dt="2021-09-25T13:34:57.207" v="188" actId="404"/>
        <pc:sldMkLst>
          <pc:docMk/>
          <pc:sldMk cId="0" sldId="266"/>
        </pc:sldMkLst>
        <pc:spChg chg="mod">
          <ac:chgData name="elodiecslawinski@gmail.com" userId="2d9956b1ce3ed99c" providerId="LiveId" clId="{79719C05-BB10-4FCC-B2CE-0EC3DC887679}" dt="2021-09-25T13:34:57.207" v="188" actId="404"/>
          <ac:spMkLst>
            <pc:docMk/>
            <pc:sldMk cId="0" sldId="266"/>
            <ac:spMk id="482" creationId="{00000000-0000-0000-0000-000000000000}"/>
          </ac:spMkLst>
        </pc:spChg>
      </pc:sldChg>
      <pc:sldChg chg="addSp delSp modSp add mod">
        <pc:chgData name="elodiecslawinski@gmail.com" userId="2d9956b1ce3ed99c" providerId="LiveId" clId="{79719C05-BB10-4FCC-B2CE-0EC3DC887679}" dt="2021-09-25T15:09:57.158" v="838" actId="948"/>
        <pc:sldMkLst>
          <pc:docMk/>
          <pc:sldMk cId="278083588" sldId="267"/>
        </pc:sldMkLst>
        <pc:spChg chg="add del mod">
          <ac:chgData name="elodiecslawinski@gmail.com" userId="2d9956b1ce3ed99c" providerId="LiveId" clId="{79719C05-BB10-4FCC-B2CE-0EC3DC887679}" dt="2021-09-25T15:05:48.229" v="348" actId="478"/>
          <ac:spMkLst>
            <pc:docMk/>
            <pc:sldMk cId="278083588" sldId="267"/>
            <ac:spMk id="7" creationId="{FA95AC9F-749C-4495-93F1-BEFA77B11FE0}"/>
          </ac:spMkLst>
        </pc:spChg>
        <pc:spChg chg="add del mod">
          <ac:chgData name="elodiecslawinski@gmail.com" userId="2d9956b1ce3ed99c" providerId="LiveId" clId="{79719C05-BB10-4FCC-B2CE-0EC3DC887679}" dt="2021-09-25T15:05:48.229" v="348" actId="478"/>
          <ac:spMkLst>
            <pc:docMk/>
            <pc:sldMk cId="278083588" sldId="267"/>
            <ac:spMk id="9" creationId="{94965EF6-3755-44DB-BBCF-89A46FBB41BA}"/>
          </ac:spMkLst>
        </pc:spChg>
        <pc:spChg chg="add del mod">
          <ac:chgData name="elodiecslawinski@gmail.com" userId="2d9956b1ce3ed99c" providerId="LiveId" clId="{79719C05-BB10-4FCC-B2CE-0EC3DC887679}" dt="2021-09-25T15:05:48.229" v="348" actId="478"/>
          <ac:spMkLst>
            <pc:docMk/>
            <pc:sldMk cId="278083588" sldId="267"/>
            <ac:spMk id="11" creationId="{BF058A83-0E53-4EEF-A46C-1E0AD84B3EC7}"/>
          </ac:spMkLst>
        </pc:spChg>
        <pc:spChg chg="add mod">
          <ac:chgData name="elodiecslawinski@gmail.com" userId="2d9956b1ce3ed99c" providerId="LiveId" clId="{79719C05-BB10-4FCC-B2CE-0EC3DC887679}" dt="2021-09-25T15:06:06.385" v="385" actId="27636"/>
          <ac:spMkLst>
            <pc:docMk/>
            <pc:sldMk cId="278083588" sldId="267"/>
            <ac:spMk id="15" creationId="{D77A808B-59FF-4693-9381-96D6E713FB7D}"/>
          </ac:spMkLst>
        </pc:spChg>
        <pc:spChg chg="add mod">
          <ac:chgData name="elodiecslawinski@gmail.com" userId="2d9956b1ce3ed99c" providerId="LiveId" clId="{79719C05-BB10-4FCC-B2CE-0EC3DC887679}" dt="2021-09-25T15:09:57.158" v="838" actId="948"/>
          <ac:spMkLst>
            <pc:docMk/>
            <pc:sldMk cId="278083588" sldId="267"/>
            <ac:spMk id="16" creationId="{14C7CA51-417C-46E3-BA84-AA664C9C39A8}"/>
          </ac:spMkLst>
        </pc:spChg>
        <pc:spChg chg="add mod">
          <ac:chgData name="elodiecslawinski@gmail.com" userId="2d9956b1ce3ed99c" providerId="LiveId" clId="{79719C05-BB10-4FCC-B2CE-0EC3DC887679}" dt="2021-09-25T15:05:48.707" v="349"/>
          <ac:spMkLst>
            <pc:docMk/>
            <pc:sldMk cId="278083588" sldId="267"/>
            <ac:spMk id="17" creationId="{ADBDCC2D-1F92-4943-B2A1-CAF50E8D6117}"/>
          </ac:spMkLst>
        </pc:spChg>
        <pc:spChg chg="del mod">
          <ac:chgData name="elodiecslawinski@gmail.com" userId="2d9956b1ce3ed99c" providerId="LiveId" clId="{79719C05-BB10-4FCC-B2CE-0EC3DC887679}" dt="2021-09-25T15:05:45.409" v="346" actId="478"/>
          <ac:spMkLst>
            <pc:docMk/>
            <pc:sldMk cId="278083588" sldId="267"/>
            <ac:spMk id="464" creationId="{00000000-0000-0000-0000-000000000000}"/>
          </ac:spMkLst>
        </pc:spChg>
        <pc:spChg chg="del">
          <ac:chgData name="elodiecslawinski@gmail.com" userId="2d9956b1ce3ed99c" providerId="LiveId" clId="{79719C05-BB10-4FCC-B2CE-0EC3DC887679}" dt="2021-09-25T15:05:45.409" v="346" actId="478"/>
          <ac:spMkLst>
            <pc:docMk/>
            <pc:sldMk cId="278083588" sldId="267"/>
            <ac:spMk id="465" creationId="{00000000-0000-0000-0000-000000000000}"/>
          </ac:spMkLst>
        </pc:spChg>
        <pc:spChg chg="del">
          <ac:chgData name="elodiecslawinski@gmail.com" userId="2d9956b1ce3ed99c" providerId="LiveId" clId="{79719C05-BB10-4FCC-B2CE-0EC3DC887679}" dt="2021-09-25T15:05:45.409" v="346" actId="478"/>
          <ac:spMkLst>
            <pc:docMk/>
            <pc:sldMk cId="278083588" sldId="267"/>
            <ac:spMk id="466" creationId="{00000000-0000-0000-0000-000000000000}"/>
          </ac:spMkLst>
        </pc:spChg>
        <pc:picChg chg="del">
          <ac:chgData name="elodiecslawinski@gmail.com" userId="2d9956b1ce3ed99c" providerId="LiveId" clId="{79719C05-BB10-4FCC-B2CE-0EC3DC887679}" dt="2021-09-25T15:03:56.989" v="269" actId="478"/>
          <ac:picMkLst>
            <pc:docMk/>
            <pc:sldMk cId="278083588" sldId="267"/>
            <ac:picMk id="4" creationId="{B29FA1EC-E4F3-4546-B034-BC2CAFC5F270}"/>
          </ac:picMkLst>
        </pc:picChg>
        <pc:picChg chg="add mod">
          <ac:chgData name="elodiecslawinski@gmail.com" userId="2d9956b1ce3ed99c" providerId="LiveId" clId="{79719C05-BB10-4FCC-B2CE-0EC3DC887679}" dt="2021-09-25T15:08:27.738" v="662" actId="1036"/>
          <ac:picMkLst>
            <pc:docMk/>
            <pc:sldMk cId="278083588" sldId="267"/>
            <ac:picMk id="5" creationId="{EDD5971F-437C-4BBA-A3FB-87DBBD3E945D}"/>
          </ac:picMkLst>
        </pc:picChg>
      </pc:sldChg>
      <pc:sldChg chg="addSp delSp modSp add del mod">
        <pc:chgData name="elodiecslawinski@gmail.com" userId="2d9956b1ce3ed99c" providerId="LiveId" clId="{79719C05-BB10-4FCC-B2CE-0EC3DC887679}" dt="2021-09-25T15:02:14.183" v="200" actId="47"/>
        <pc:sldMkLst>
          <pc:docMk/>
          <pc:sldMk cId="3819131231" sldId="267"/>
        </pc:sldMkLst>
        <pc:spChg chg="mod">
          <ac:chgData name="elodiecslawinski@gmail.com" userId="2d9956b1ce3ed99c" providerId="LiveId" clId="{79719C05-BB10-4FCC-B2CE-0EC3DC887679}" dt="2021-09-25T13:41:55.100" v="192" actId="20577"/>
          <ac:spMkLst>
            <pc:docMk/>
            <pc:sldMk cId="3819131231" sldId="267"/>
            <ac:spMk id="464" creationId="{00000000-0000-0000-0000-000000000000}"/>
          </ac:spMkLst>
        </pc:spChg>
        <pc:spChg chg="mod">
          <ac:chgData name="elodiecslawinski@gmail.com" userId="2d9956b1ce3ed99c" providerId="LiveId" clId="{79719C05-BB10-4FCC-B2CE-0EC3DC887679}" dt="2021-09-25T13:42:21.696" v="195" actId="20577"/>
          <ac:spMkLst>
            <pc:docMk/>
            <pc:sldMk cId="3819131231" sldId="267"/>
            <ac:spMk id="465" creationId="{00000000-0000-0000-0000-000000000000}"/>
          </ac:spMkLst>
        </pc:spChg>
        <pc:graphicFrameChg chg="add del">
          <ac:chgData name="elodiecslawinski@gmail.com" userId="2d9956b1ce3ed99c" providerId="LiveId" clId="{79719C05-BB10-4FCC-B2CE-0EC3DC887679}" dt="2021-09-25T13:43:42.702" v="199"/>
          <ac:graphicFrameMkLst>
            <pc:docMk/>
            <pc:sldMk cId="3819131231" sldId="267"/>
            <ac:graphicFrameMk id="2" creationId="{A7D013E8-D6DF-4000-8459-2716855D622C}"/>
          </ac:graphicFrameMkLst>
        </pc:graphicFrameChg>
        <pc:picChg chg="del">
          <ac:chgData name="elodiecslawinski@gmail.com" userId="2d9956b1ce3ed99c" providerId="LiveId" clId="{79719C05-BB10-4FCC-B2CE-0EC3DC887679}" dt="2021-09-25T13:43:04.424" v="196" actId="478"/>
          <ac:picMkLst>
            <pc:docMk/>
            <pc:sldMk cId="3819131231" sldId="267"/>
            <ac:picMk id="467" creationId="{00000000-0000-0000-0000-000000000000}"/>
          </ac:picMkLst>
        </pc:picChg>
      </pc:sldChg>
      <pc:sldChg chg="addSp delSp modSp add mod">
        <pc:chgData name="elodiecslawinski@gmail.com" userId="2d9956b1ce3ed99c" providerId="LiveId" clId="{79719C05-BB10-4FCC-B2CE-0EC3DC887679}" dt="2021-09-25T15:10:10.762" v="840" actId="948"/>
        <pc:sldMkLst>
          <pc:docMk/>
          <pc:sldMk cId="1111481105" sldId="268"/>
        </pc:sldMkLst>
        <pc:spChg chg="mod">
          <ac:chgData name="elodiecslawinski@gmail.com" userId="2d9956b1ce3ed99c" providerId="LiveId" clId="{79719C05-BB10-4FCC-B2CE-0EC3DC887679}" dt="2021-09-25T15:07:48.453" v="643" actId="20577"/>
          <ac:spMkLst>
            <pc:docMk/>
            <pc:sldMk cId="1111481105" sldId="268"/>
            <ac:spMk id="15" creationId="{D77A808B-59FF-4693-9381-96D6E713FB7D}"/>
          </ac:spMkLst>
        </pc:spChg>
        <pc:spChg chg="mod">
          <ac:chgData name="elodiecslawinski@gmail.com" userId="2d9956b1ce3ed99c" providerId="LiveId" clId="{79719C05-BB10-4FCC-B2CE-0EC3DC887679}" dt="2021-09-25T15:10:10.762" v="840" actId="948"/>
          <ac:spMkLst>
            <pc:docMk/>
            <pc:sldMk cId="1111481105" sldId="268"/>
            <ac:spMk id="16" creationId="{14C7CA51-417C-46E3-BA84-AA664C9C39A8}"/>
          </ac:spMkLst>
        </pc:spChg>
        <pc:picChg chg="add mod">
          <ac:chgData name="elodiecslawinski@gmail.com" userId="2d9956b1ce3ed99c" providerId="LiveId" clId="{79719C05-BB10-4FCC-B2CE-0EC3DC887679}" dt="2021-09-25T15:08:32.510" v="670" actId="1036"/>
          <ac:picMkLst>
            <pc:docMk/>
            <pc:sldMk cId="1111481105" sldId="268"/>
            <ac:picMk id="4" creationId="{F1CB69F3-F12E-49EA-8E0A-E234207A4C94}"/>
          </ac:picMkLst>
        </pc:picChg>
        <pc:picChg chg="del">
          <ac:chgData name="elodiecslawinski@gmail.com" userId="2d9956b1ce3ed99c" providerId="LiveId" clId="{79719C05-BB10-4FCC-B2CE-0EC3DC887679}" dt="2021-09-25T15:07:27.798" v="597" actId="478"/>
          <ac:picMkLst>
            <pc:docMk/>
            <pc:sldMk cId="1111481105" sldId="268"/>
            <ac:picMk id="5" creationId="{EDD5971F-437C-4BBA-A3FB-87DBBD3E945D}"/>
          </ac:picMkLst>
        </pc:picChg>
      </pc:sldChg>
      <pc:sldChg chg="add">
        <pc:chgData name="elodiecslawinski@gmail.com" userId="2d9956b1ce3ed99c" providerId="LiveId" clId="{79719C05-BB10-4FCC-B2CE-0EC3DC887679}" dt="2021-09-25T15:10:40.129" v="841" actId="2890"/>
        <pc:sldMkLst>
          <pc:docMk/>
          <pc:sldMk cId="371445729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Greetings</a:t>
            </a:r>
          </a:p>
          <a:p>
            <a:pPr marL="171450" lvl="0" indent="-171450" algn="l" rtl="0">
              <a:spcBef>
                <a:spcPts val="0"/>
              </a:spcBef>
              <a:spcAft>
                <a:spcPts val="0"/>
              </a:spcAft>
              <a:buFontTx/>
              <a:buChar char="-"/>
            </a:pPr>
            <a:r>
              <a:rPr lang="en-US" dirty="0"/>
              <a:t>API from </a:t>
            </a:r>
            <a:r>
              <a:rPr lang="en-US" dirty="0" err="1"/>
              <a:t>OpenWeather</a:t>
            </a:r>
            <a:r>
              <a:rPr lang="en-US" dirty="0"/>
              <a:t> (background on API?, background on </a:t>
            </a:r>
            <a:r>
              <a:rPr lang="en-US" dirty="0" err="1"/>
              <a:t>OpenWeather</a:t>
            </a:r>
            <a:r>
              <a:rPr lang="en-US" dirty="0"/>
              <a:t>)</a:t>
            </a:r>
          </a:p>
          <a:p>
            <a:pPr marL="171450" lvl="0" indent="-171450" algn="l" rtl="0">
              <a:spcBef>
                <a:spcPts val="0"/>
              </a:spcBef>
              <a:spcAft>
                <a:spcPts val="0"/>
              </a:spcAft>
              <a:buFontTx/>
              <a:buChar char="-"/>
            </a:pPr>
            <a:r>
              <a:rPr lang="en-US" dirty="0"/>
              <a:t>Feel free to ask questions as we go through the slides</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3028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Need to complete the second sentence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2484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69194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ADD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other slide</a:t>
            </a:r>
            <a:endParaRPr dirty="0"/>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0203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456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Structure of our briefing</a:t>
            </a:r>
          </a:p>
          <a:p>
            <a:pPr marL="171450" lvl="0" indent="-171450" algn="l" rtl="0">
              <a:spcBef>
                <a:spcPts val="0"/>
              </a:spcBef>
              <a:spcAft>
                <a:spcPts val="0"/>
              </a:spcAft>
              <a:buFontTx/>
              <a:buChar char="-"/>
            </a:pPr>
            <a:r>
              <a:rPr lang="en-US" dirty="0"/>
              <a:t>What to expect</a:t>
            </a:r>
          </a:p>
          <a:p>
            <a:pPr marL="171450" lvl="0" indent="-171450" algn="l" rtl="0">
              <a:spcBef>
                <a:spcPts val="0"/>
              </a:spcBef>
              <a:spcAft>
                <a:spcPts val="0"/>
              </a:spcAft>
              <a:buFontTx/>
              <a:buChar char="-"/>
            </a:pPr>
            <a:r>
              <a:rPr lang="en-US" dirty="0"/>
              <a:t>Feel free to ask questions throughout the briefing</a:t>
            </a:r>
          </a:p>
          <a:p>
            <a:pPr marL="171450" lvl="0" indent="-171450" algn="l" rtl="0">
              <a:spcBef>
                <a:spcPts val="0"/>
              </a:spcBef>
              <a:spcAft>
                <a:spcPts val="0"/>
              </a:spcAft>
              <a:buFontTx/>
              <a:buChar char="-"/>
            </a:pPr>
            <a:r>
              <a:rPr lang="en-US" dirty="0"/>
              <a:t>We will highlight some of our challenges as well as how this analysis could be updated for future needs</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N/A</a:t>
            </a:r>
          </a:p>
          <a:p>
            <a:pPr marL="0" lvl="0" indent="0" algn="l" rtl="0">
              <a:spcBef>
                <a:spcPts val="0"/>
              </a:spcBef>
              <a:spcAft>
                <a:spcPts val="0"/>
              </a:spcAft>
              <a:buNone/>
            </a:pPr>
            <a:endParaRPr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Michelle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What is the Air Quality Index?</a:t>
            </a:r>
          </a:p>
          <a:p>
            <a:pPr marL="171450" lvl="0" indent="-171450" algn="l" rtl="0">
              <a:spcBef>
                <a:spcPts val="0"/>
              </a:spcBef>
              <a:spcAft>
                <a:spcPts val="0"/>
              </a:spcAft>
              <a:buFontTx/>
              <a:buChar char="-"/>
            </a:pPr>
            <a:r>
              <a:rPr lang="en-US" dirty="0"/>
              <a:t>It is measured from 1 to 5, with 5 being the worst air quality</a:t>
            </a:r>
          </a:p>
          <a:p>
            <a:pPr marL="171450" lvl="0" indent="-171450" algn="l" rtl="0">
              <a:spcBef>
                <a:spcPts val="0"/>
              </a:spcBef>
              <a:spcAft>
                <a:spcPts val="0"/>
              </a:spcAft>
              <a:buFontTx/>
              <a:buChar char="-"/>
            </a:pPr>
            <a:r>
              <a:rPr lang="en-US" dirty="0"/>
              <a:t>We were curious to see how AQI has evolved over the last ~ 12 months, throughout COVID with the reduction of traffic</a:t>
            </a:r>
          </a:p>
          <a:p>
            <a:pPr marL="171450" lvl="0" indent="-171450" algn="l" rtl="0">
              <a:spcBef>
                <a:spcPts val="0"/>
              </a:spcBef>
              <a:spcAft>
                <a:spcPts val="0"/>
              </a:spcAft>
              <a:buFontTx/>
              <a:buChar char="-"/>
            </a:pPr>
            <a:r>
              <a:rPr lang="en-US" dirty="0"/>
              <a:t>Beyond AQI, </a:t>
            </a:r>
            <a:r>
              <a:rPr lang="en-US" dirty="0" err="1"/>
              <a:t>OpenWeather</a:t>
            </a:r>
            <a:r>
              <a:rPr lang="en-US" dirty="0"/>
              <a:t> also captures historical information about 8 pollutants listed on this slide</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endParaRPr dirty="0"/>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Presenter: Michelle</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Challenges we encountered in finding historical AQI data</a:t>
            </a:r>
          </a:p>
          <a:p>
            <a:pPr marL="171450" lvl="0" indent="-171450" algn="l" rtl="0">
              <a:spcBef>
                <a:spcPts val="0"/>
              </a:spcBef>
              <a:spcAft>
                <a:spcPts val="0"/>
              </a:spcAft>
              <a:buFontTx/>
              <a:buChar char="-"/>
            </a:pPr>
            <a:r>
              <a:rPr lang="en-US" dirty="0"/>
              <a:t>Decided to use </a:t>
            </a:r>
            <a:r>
              <a:rPr lang="en-US" dirty="0" err="1"/>
              <a:t>OpenWeather’s</a:t>
            </a:r>
            <a:r>
              <a:rPr lang="en-US" dirty="0"/>
              <a:t> AQI through an API </a:t>
            </a:r>
          </a:p>
          <a:p>
            <a:pPr marL="171450" lvl="0" indent="-171450" algn="l" rtl="0">
              <a:spcBef>
                <a:spcPts val="0"/>
              </a:spcBef>
              <a:spcAft>
                <a:spcPts val="0"/>
              </a:spcAft>
              <a:buFontTx/>
              <a:buChar char="-"/>
            </a:pPr>
            <a:r>
              <a:rPr lang="en-US" dirty="0"/>
              <a:t>However, </a:t>
            </a:r>
            <a:r>
              <a:rPr lang="en-US" dirty="0" err="1"/>
              <a:t>OpenWeather’s</a:t>
            </a:r>
            <a:r>
              <a:rPr lang="en-US" dirty="0"/>
              <a:t> only allows to track AQI since 11/20/20</a:t>
            </a:r>
          </a:p>
          <a:p>
            <a:pPr marL="171450" lvl="0" indent="-171450" algn="l" rtl="0">
              <a:spcBef>
                <a:spcPts val="0"/>
              </a:spcBef>
              <a:spcAft>
                <a:spcPts val="0"/>
              </a:spcAft>
              <a:buFontTx/>
              <a:buChar char="-"/>
            </a:pPr>
            <a:r>
              <a:rPr lang="en-US" dirty="0"/>
              <a:t>Decided to set up an API for 4 different states, for comparison purposes (incl. DC since most of us live in DC)</a:t>
            </a:r>
          </a:p>
          <a:p>
            <a:pPr marL="171450" lvl="0" indent="-171450" algn="l" rtl="0">
              <a:spcBef>
                <a:spcPts val="0"/>
              </a:spcBef>
              <a:spcAft>
                <a:spcPts val="0"/>
              </a:spcAft>
              <a:buFontTx/>
              <a:buChar char="-"/>
            </a:pPr>
            <a:r>
              <a:rPr lang="en-US" dirty="0"/>
              <a:t>Used lats and longs from a Google database listing lats and logs of centers of all 50 states and DC</a:t>
            </a:r>
          </a:p>
          <a:p>
            <a:pPr marL="171450" lvl="0" indent="-171450" algn="l" rtl="0">
              <a:spcBef>
                <a:spcPts val="0"/>
              </a:spcBef>
              <a:spcAft>
                <a:spcPts val="0"/>
              </a:spcAft>
              <a:buFontTx/>
              <a:buChar char="-"/>
            </a:pPr>
            <a:r>
              <a:rPr lang="en-US" dirty="0"/>
              <a:t>Future researches could make this API more dynamic to include data of 50 states and DC</a:t>
            </a:r>
          </a:p>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endParaRPr lang="en-US" dirty="0"/>
          </a:p>
          <a:p>
            <a:pPr marL="0" lvl="0" indent="0" algn="l" rtl="0">
              <a:lnSpc>
                <a:spcPct val="115000"/>
              </a:lnSpc>
              <a:spcBef>
                <a:spcPts val="1200"/>
              </a:spcBef>
              <a:spcAft>
                <a:spcPts val="0"/>
              </a:spcAft>
              <a:buClr>
                <a:schemeClr val="dk1"/>
              </a:buClr>
              <a:buSzPts val="1100"/>
              <a:buFont typeface="Arial"/>
              <a:buNone/>
            </a:pPr>
            <a:endParaRPr lang="en" dirty="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highlight>
                  <a:srgbClr val="FFFFFF"/>
                </a:highlight>
              </a:rPr>
              <a:t>✓ Description of the data exploration phase of the project:</a:t>
            </a:r>
            <a:endParaRPr dirty="0">
              <a:solidFill>
                <a:schemeClr val="dk1"/>
              </a:solidFill>
              <a:highlight>
                <a:srgbClr val="FFFFFF"/>
              </a:highlight>
            </a:endParaRPr>
          </a:p>
          <a:p>
            <a:pPr marL="0" lvl="0" indent="0" algn="l" rtl="0">
              <a:spcBef>
                <a:spcPts val="1200"/>
              </a:spcBef>
              <a:spcAft>
                <a:spcPts val="0"/>
              </a:spcAft>
              <a:buNone/>
            </a:pPr>
            <a:r>
              <a:rPr lang="en" dirty="0"/>
              <a:t>After settling on a topic we found interesting and relevant, we tried to google and research data that aligned with our interests. 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Then we found OpenWeather AQI API, looked into the documentation, the data samples, the lat/long way to tailor data outputs. After pairing it with a google data set of 51 lat/longs across the US, we were able to explore different options for pairing down our sample.</a:t>
            </a:r>
            <a:endParaRPr dirty="0"/>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br>
              <a:rPr lang="en-US" dirty="0"/>
            </a:br>
            <a:endParaRPr lang="en-US" dirty="0"/>
          </a:p>
          <a:p>
            <a:pPr marL="0" lvl="0" indent="0" algn="l" rtl="0">
              <a:spcBef>
                <a:spcPts val="0"/>
              </a:spcBef>
              <a:spcAft>
                <a:spcPts val="0"/>
              </a:spcAft>
              <a:buNone/>
            </a:pPr>
            <a:r>
              <a:rPr lang="en-US" dirty="0"/>
              <a:t>Presentation notes:</a:t>
            </a:r>
          </a:p>
          <a:p>
            <a:pPr marL="171450" lvl="0" indent="-171450" algn="l" rtl="0">
              <a:spcBef>
                <a:spcPts val="0"/>
              </a:spcBef>
              <a:spcAft>
                <a:spcPts val="0"/>
              </a:spcAft>
              <a:buFontTx/>
              <a:buChar char="-"/>
            </a:pPr>
            <a:r>
              <a:rPr lang="en-US" dirty="0"/>
              <a:t>8 other pollutants in the atmosphere</a:t>
            </a:r>
          </a:p>
          <a:p>
            <a:pPr marL="171450" lvl="0" indent="-171450" algn="l" rtl="0">
              <a:spcBef>
                <a:spcPts val="0"/>
              </a:spcBef>
              <a:spcAft>
                <a:spcPts val="0"/>
              </a:spcAft>
              <a:buFontTx/>
              <a:buChar char="-"/>
            </a:pPr>
            <a:r>
              <a:rPr lang="en-US" dirty="0"/>
              <a:t>Our goal to evaluate which of the pollutants had the most prevents overtraining/error in the data</a:t>
            </a:r>
          </a:p>
          <a:p>
            <a:pPr marL="0" lvl="0" indent="0" algn="l" rtl="0">
              <a:spcBef>
                <a:spcPts val="0"/>
              </a:spcBef>
              <a:spcAft>
                <a:spcPts val="0"/>
              </a:spcAft>
              <a:buNone/>
            </a:pPr>
            <a:endParaRPr lang="en-US" dirty="0"/>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0733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Used the historical data and uploaded the whole data into tableau to develop visualizations to create story in Tableau (a very popular tool to summarize data in visual  formats)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Presentation notes: </a:t>
            </a:r>
          </a:p>
          <a:p>
            <a:pPr marL="0" lvl="0" indent="0" algn="l" rtl="0">
              <a:spcBef>
                <a:spcPts val="0"/>
              </a:spcBef>
              <a:spcAft>
                <a:spcPts val="0"/>
              </a:spcAft>
              <a:buNone/>
            </a:pPr>
            <a:endParaRPr dirty="0"/>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Presenter: Elodie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Presentation notes: </a:t>
            </a:r>
          </a:p>
          <a:p>
            <a:pPr marL="171450" lvl="0" indent="-171450" algn="l" rtl="0">
              <a:spcBef>
                <a:spcPts val="0"/>
              </a:spcBef>
              <a:spcAft>
                <a:spcPts val="0"/>
              </a:spcAft>
              <a:buFontTx/>
              <a:buChar char="-"/>
            </a:pPr>
            <a:r>
              <a:rPr lang="en-US" dirty="0"/>
              <a:t>Created an average AQI for the 4 locations</a:t>
            </a:r>
          </a:p>
          <a:p>
            <a:pPr marL="171450" lvl="0" indent="-171450" algn="l" rtl="0">
              <a:spcBef>
                <a:spcPts val="0"/>
              </a:spcBef>
              <a:spcAft>
                <a:spcPts val="0"/>
              </a:spcAft>
              <a:buFontTx/>
              <a:buChar char="-"/>
            </a:pPr>
            <a:r>
              <a:rPr lang="en-US" dirty="0"/>
              <a:t>You see red that shows the higher level (CA vs AK)</a:t>
            </a:r>
          </a:p>
          <a:p>
            <a:pPr marL="171450" lvl="0" indent="-171450" algn="l" rtl="0">
              <a:spcBef>
                <a:spcPts val="0"/>
              </a:spcBef>
              <a:spcAft>
                <a:spcPts val="0"/>
              </a:spcAft>
              <a:buFontTx/>
              <a:buChar char="-"/>
            </a:pPr>
            <a:r>
              <a:rPr lang="en-US" dirty="0"/>
              <a:t>Hard to see but DC had worse as an average </a:t>
            </a:r>
            <a:r>
              <a:rPr lang="en-US"/>
              <a:t>than MA</a:t>
            </a:r>
            <a:endParaRPr lang="en-US" dirty="0"/>
          </a:p>
          <a:p>
            <a:pPr marL="0" lvl="0" indent="0" algn="l" rtl="0">
              <a:spcBef>
                <a:spcPts val="0"/>
              </a:spcBef>
              <a:spcAft>
                <a:spcPts val="0"/>
              </a:spcAft>
              <a:buNone/>
            </a:pPr>
            <a:endParaRPr dirty="0"/>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mailto:elodiecslawinski@gmail.com"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hyperlink" Target="mailto:michellereilly@gmail.com"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rPr>
              <a:t>OpenWeather Air Quality Index (AQI) Analysis</a:t>
            </a:r>
            <a:endParaRPr sz="3000" dirty="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AQI By State</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a:p>
            <a:pPr marL="0" lvl="0" indent="0" algn="l" rtl="0">
              <a:lnSpc>
                <a:spcPct val="100000"/>
              </a:lnSpc>
              <a:spcBef>
                <a:spcPts val="600"/>
              </a:spcBef>
              <a:spcAft>
                <a:spcPts val="0"/>
              </a:spcAft>
              <a:buClr>
                <a:schemeClr val="dk2"/>
              </a:buClr>
              <a:buSzPts val="1100"/>
              <a:buNone/>
            </a:pPr>
            <a:r>
              <a:rPr lang="en" sz="1400" dirty="0"/>
              <a:t>Average AQIs have been steady between November 2020 and July 2021, with a significant increase in August 2021, particularly in California (that is likely due to the fire activity across the state in the summer of 2021).</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4" name="Picture 3">
            <a:extLst>
              <a:ext uri="{FF2B5EF4-FFF2-40B4-BE49-F238E27FC236}">
                <a16:creationId xmlns:a16="http://schemas.microsoft.com/office/drawing/2014/main" id="{B29FA1EC-E4F3-4546-B034-BC2CAFC5F270}"/>
              </a:ext>
            </a:extLst>
          </p:cNvPr>
          <p:cNvPicPr>
            <a:picLocks noChangeAspect="1"/>
          </p:cNvPicPr>
          <p:nvPr/>
        </p:nvPicPr>
        <p:blipFill>
          <a:blip r:embed="rId3"/>
          <a:stretch>
            <a:fillRect/>
          </a:stretch>
        </p:blipFill>
        <p:spPr>
          <a:xfrm>
            <a:off x="5904" y="1665387"/>
            <a:ext cx="5342689" cy="2728333"/>
          </a:xfrm>
          <a:prstGeom prst="rect">
            <a:avLst/>
          </a:prstGeom>
        </p:spPr>
      </p:pic>
    </p:spTree>
    <p:extLst>
      <p:ext uri="{BB962C8B-B14F-4D97-AF65-F5344CB8AC3E}">
        <p14:creationId xmlns:p14="http://schemas.microsoft.com/office/powerpoint/2010/main" val="37144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Impact Analysis Across the Four Locations</a:t>
            </a:r>
            <a:endParaRPr dirty="0"/>
          </a:p>
        </p:txBody>
      </p:sp>
      <p:pic>
        <p:nvPicPr>
          <p:cNvPr id="476" name="Google Shape;476;p75"/>
          <p:cNvPicPr preferRelativeResize="0"/>
          <p:nvPr/>
        </p:nvPicPr>
        <p:blipFill rotWithShape="1">
          <a:blip r:embed="rId3">
            <a:alphaModFix/>
          </a:blip>
          <a:srcRect t="4191" b="5076"/>
          <a:stretch/>
        </p:blipFill>
        <p:spPr>
          <a:xfrm>
            <a:off x="7819" y="1070504"/>
            <a:ext cx="4704073" cy="3002671"/>
          </a:xfrm>
          <a:prstGeom prst="rect">
            <a:avLst/>
          </a:prstGeom>
          <a:noFill/>
          <a:ln>
            <a:noFill/>
          </a:ln>
        </p:spPr>
      </p:pic>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O3 as most impactful in our sample size of the four locations</a:t>
            </a:r>
          </a:p>
          <a:p>
            <a:pPr marL="0" indent="0">
              <a:spcBef>
                <a:spcPts val="0"/>
              </a:spcBef>
            </a:pPr>
            <a:endParaRPr lang="en-US" sz="1560" dirty="0"/>
          </a:p>
          <a:p>
            <a:pPr marL="0" indent="0">
              <a:spcBef>
                <a:spcPts val="0"/>
              </a:spcBef>
            </a:pPr>
            <a:r>
              <a:rPr lang="en-US" sz="1560" dirty="0"/>
              <a:t>After they were scaled, we can see O3 has the most  </a:t>
            </a:r>
          </a:p>
          <a:p>
            <a:pPr marL="0" indent="0">
              <a:spcBef>
                <a:spcPts val="0"/>
              </a:spcBef>
            </a:pPr>
            <a:endParaRPr lang="en-US" sz="1560" dirty="0"/>
          </a:p>
          <a:p>
            <a:pPr marL="0" indent="0"/>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Ozone (O3) Levels by State</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ozone level by state and by month.</a:t>
            </a:r>
          </a:p>
          <a:p>
            <a:pPr marL="0" lvl="0" indent="0" algn="l" rtl="0">
              <a:lnSpc>
                <a:spcPct val="100000"/>
              </a:lnSpc>
              <a:spcBef>
                <a:spcPts val="600"/>
              </a:spcBef>
              <a:spcAft>
                <a:spcPts val="0"/>
              </a:spcAft>
              <a:buClr>
                <a:schemeClr val="dk2"/>
              </a:buClr>
              <a:buSzPts val="1100"/>
              <a:buNone/>
            </a:pPr>
            <a:r>
              <a:rPr lang="en" sz="1400" dirty="0"/>
              <a:t>California’s ozone levels have steadily increased since April 2021.</a:t>
            </a:r>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pic>
        <p:nvPicPr>
          <p:cNvPr id="4" name="Picture 3">
            <a:extLst>
              <a:ext uri="{FF2B5EF4-FFF2-40B4-BE49-F238E27FC236}">
                <a16:creationId xmlns:a16="http://schemas.microsoft.com/office/drawing/2014/main" id="{F1CB69F3-F12E-49EA-8E0A-E234207A4C94}"/>
              </a:ext>
            </a:extLst>
          </p:cNvPr>
          <p:cNvPicPr>
            <a:picLocks noChangeAspect="1"/>
          </p:cNvPicPr>
          <p:nvPr/>
        </p:nvPicPr>
        <p:blipFill>
          <a:blip r:embed="rId3"/>
          <a:stretch>
            <a:fillRect/>
          </a:stretch>
        </p:blipFill>
        <p:spPr>
          <a:xfrm>
            <a:off x="8928" y="1660149"/>
            <a:ext cx="5340096" cy="2737690"/>
          </a:xfrm>
          <a:prstGeom prst="rect">
            <a:avLst/>
          </a:prstGeom>
        </p:spPr>
      </p:pic>
    </p:spTree>
    <p:extLst>
      <p:ext uri="{BB962C8B-B14F-4D97-AF65-F5344CB8AC3E}">
        <p14:creationId xmlns:p14="http://schemas.microsoft.com/office/powerpoint/2010/main" val="111148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5" name="Picture 4">
            <a:extLst>
              <a:ext uri="{FF2B5EF4-FFF2-40B4-BE49-F238E27FC236}">
                <a16:creationId xmlns:a16="http://schemas.microsoft.com/office/drawing/2014/main" id="{EDD5971F-437C-4BBA-A3FB-87DBBD3E945D}"/>
              </a:ext>
            </a:extLst>
          </p:cNvPr>
          <p:cNvPicPr>
            <a:picLocks noChangeAspect="1"/>
          </p:cNvPicPr>
          <p:nvPr/>
        </p:nvPicPr>
        <p:blipFill>
          <a:blip r:embed="rId3"/>
          <a:stretch>
            <a:fillRect/>
          </a:stretch>
        </p:blipFill>
        <p:spPr>
          <a:xfrm>
            <a:off x="0" y="1665897"/>
            <a:ext cx="5340096" cy="2781882"/>
          </a:xfrm>
          <a:prstGeom prst="rect">
            <a:avLst/>
          </a:prstGeom>
        </p:spPr>
      </p:pic>
      <p:sp>
        <p:nvSpPr>
          <p:cNvPr id="15" name="Google Shape;464;p74">
            <a:extLst>
              <a:ext uri="{FF2B5EF4-FFF2-40B4-BE49-F238E27FC236}">
                <a16:creationId xmlns:a16="http://schemas.microsoft.com/office/drawing/2014/main" id="{D77A808B-59FF-4693-9381-96D6E713FB7D}"/>
              </a:ext>
            </a:extLst>
          </p:cNvPr>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Historical Pollutants by Month in DC</a:t>
            </a:r>
            <a:endParaRPr dirty="0"/>
          </a:p>
        </p:txBody>
      </p:sp>
      <p:sp>
        <p:nvSpPr>
          <p:cNvPr id="16" name="Google Shape;465;p74">
            <a:extLst>
              <a:ext uri="{FF2B5EF4-FFF2-40B4-BE49-F238E27FC236}">
                <a16:creationId xmlns:a16="http://schemas.microsoft.com/office/drawing/2014/main" id="{14C7CA51-417C-46E3-BA84-AA664C9C39A8}"/>
              </a:ext>
            </a:extLst>
          </p:cNvPr>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This visualization summarizes the 8 pollutants tracked by OpenWeather in Washington, DC since November 2020.</a:t>
            </a:r>
            <a:endParaRPr sz="1400" dirty="0"/>
          </a:p>
          <a:p>
            <a:pPr marL="0" lvl="0" indent="0" algn="l" rtl="0">
              <a:lnSpc>
                <a:spcPct val="100000"/>
              </a:lnSpc>
              <a:spcBef>
                <a:spcPts val="600"/>
              </a:spcBef>
              <a:spcAft>
                <a:spcPts val="0"/>
              </a:spcAft>
              <a:buClr>
                <a:schemeClr val="dk2"/>
              </a:buClr>
              <a:buSzPts val="1100"/>
              <a:buNone/>
            </a:pPr>
            <a:r>
              <a:rPr lang="en-US" sz="1400" dirty="0"/>
              <a:t>While the scales of each pollutant vary, this visualization helps understand how each pollutant increase or decrease over time.</a:t>
            </a:r>
            <a:endParaRPr sz="1400" dirty="0"/>
          </a:p>
          <a:p>
            <a:pPr marL="0" lvl="0" indent="0" algn="l" rtl="0">
              <a:lnSpc>
                <a:spcPct val="100000"/>
              </a:lnSpc>
              <a:spcBef>
                <a:spcPts val="600"/>
              </a:spcBef>
              <a:spcAft>
                <a:spcPts val="0"/>
              </a:spcAft>
              <a:buClr>
                <a:schemeClr val="dk2"/>
              </a:buClr>
              <a:buSzPts val="1100"/>
              <a:buNone/>
            </a:pPr>
            <a:endParaRPr sz="1400" dirty="0"/>
          </a:p>
        </p:txBody>
      </p:sp>
      <p:sp>
        <p:nvSpPr>
          <p:cNvPr id="17" name="Google Shape;466;p74">
            <a:extLst>
              <a:ext uri="{FF2B5EF4-FFF2-40B4-BE49-F238E27FC236}">
                <a16:creationId xmlns:a16="http://schemas.microsoft.com/office/drawing/2014/main" id="{ADBDCC2D-1F92-4943-B2A1-CAF50E8D6117}"/>
              </a:ext>
            </a:extLst>
          </p:cNvPr>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Tree>
    <p:extLst>
      <p:ext uri="{BB962C8B-B14F-4D97-AF65-F5344CB8AC3E}">
        <p14:creationId xmlns:p14="http://schemas.microsoft.com/office/powerpoint/2010/main" val="2780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chemeClr val="dk2"/>
              </a:buClr>
              <a:buSzPts val="3000"/>
              <a:buFont typeface="Arial"/>
              <a:buNone/>
            </a:pPr>
            <a:r>
              <a:rPr lang="en" dirty="0">
                <a:solidFill>
                  <a:srgbClr val="5DAAB0"/>
                </a:solidFill>
                <a:latin typeface="Arial"/>
                <a:ea typeface="Arial"/>
                <a:cs typeface="Arial"/>
                <a:sym typeface="Arial"/>
              </a:rPr>
              <a:t>ADD TITLE</a:t>
            </a:r>
            <a:endParaRPr dirty="0"/>
          </a:p>
        </p:txBody>
      </p:sp>
      <p:sp>
        <p:nvSpPr>
          <p:cNvPr id="6" name="Google Shape;465;p74">
            <a:extLst>
              <a:ext uri="{FF2B5EF4-FFF2-40B4-BE49-F238E27FC236}">
                <a16:creationId xmlns:a16="http://schemas.microsoft.com/office/drawing/2014/main" id="{2EDF94B8-ABF5-4274-82C1-0B6DCC914898}"/>
              </a:ext>
            </a:extLst>
          </p:cNvPr>
          <p:cNvSpPr txBox="1">
            <a:spLocks/>
          </p:cNvSpPr>
          <p:nvPr/>
        </p:nvSpPr>
        <p:spPr>
          <a:xfrm>
            <a:off x="5093074" y="1976424"/>
            <a:ext cx="3822300" cy="3065400"/>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2pPr>
            <a:lvl3pPr marL="1371600" marR="0" lvl="2"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4pPr>
            <a:lvl5pPr marL="2286000" marR="0" lvl="4" indent="-228600" algn="l" rtl="0">
              <a:lnSpc>
                <a:spcPct val="100000"/>
              </a:lnSpc>
              <a:spcBef>
                <a:spcPts val="400"/>
              </a:spcBef>
              <a:spcAft>
                <a:spcPts val="0"/>
              </a:spcAft>
              <a:buClr>
                <a:schemeClr val="dk2"/>
              </a:buClr>
              <a:buSzPts val="800"/>
              <a:buFont typeface="Arial"/>
              <a:buNone/>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spcBef>
                <a:spcPts val="0"/>
              </a:spcBef>
            </a:pPr>
            <a:r>
              <a:rPr lang="en-US" sz="1560" dirty="0"/>
              <a:t>TBD</a:t>
            </a:r>
            <a:endParaRPr lang="en-US" dirty="0"/>
          </a:p>
        </p:txBody>
      </p:sp>
      <p:sp>
        <p:nvSpPr>
          <p:cNvPr id="7" name="Google Shape;466;p74">
            <a:extLst>
              <a:ext uri="{FF2B5EF4-FFF2-40B4-BE49-F238E27FC236}">
                <a16:creationId xmlns:a16="http://schemas.microsoft.com/office/drawing/2014/main" id="{D4D543A3-468C-46CA-85FE-9F9207012952}"/>
              </a:ext>
            </a:extLst>
          </p:cNvPr>
          <p:cNvSpPr txBox="1">
            <a:spLocks/>
          </p:cNvSpPr>
          <p:nvPr/>
        </p:nvSpPr>
        <p:spPr>
          <a:xfrm>
            <a:off x="5093085" y="1685759"/>
            <a:ext cx="3575447" cy="241426"/>
          </a:xfrm>
          <a:prstGeom prst="rect">
            <a:avLst/>
          </a:prstGeom>
          <a:noFill/>
          <a:ln>
            <a:noFill/>
          </a:ln>
        </p:spPr>
        <p:txBody>
          <a:bodyPr spcFirstLastPara="1" wrap="square" lIns="0"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800"/>
              </a:spcBef>
              <a:spcAft>
                <a:spcPts val="0"/>
              </a:spcAft>
              <a:buClr>
                <a:schemeClr val="dk2"/>
              </a:buClr>
              <a:buSzPts val="1100"/>
              <a:buFont typeface="Arial"/>
              <a:buNone/>
              <a:defRPr sz="1100" b="0" i="0" u="none" strike="noStrike" cap="none">
                <a:solidFill>
                  <a:schemeClr val="dk2"/>
                </a:solidFill>
                <a:latin typeface="Arial"/>
                <a:ea typeface="Arial"/>
                <a:cs typeface="Arial"/>
                <a:sym typeface="Arial"/>
              </a:defRPr>
            </a:lvl1pPr>
            <a:lvl2pPr marL="914400" marR="0" lvl="1"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2pPr>
            <a:lvl3pPr marL="1371600" marR="0" lvl="2"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3pPr>
            <a:lvl4pPr marL="1828800" marR="0" lvl="3"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4pPr>
            <a:lvl5pPr marL="2286000" marR="0" lvl="4" indent="-279400" algn="l" rtl="0">
              <a:lnSpc>
                <a:spcPct val="90000"/>
              </a:lnSpc>
              <a:spcBef>
                <a:spcPts val="400"/>
              </a:spcBef>
              <a:spcAft>
                <a:spcPts val="0"/>
              </a:spcAft>
              <a:buClr>
                <a:schemeClr val="dk2"/>
              </a:buClr>
              <a:buSzPts val="800"/>
              <a:buFont typeface="Arial"/>
              <a:buChar char="•"/>
              <a:defRPr sz="8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gn="ctr">
              <a:spcBef>
                <a:spcPts val="0"/>
              </a:spcBef>
            </a:pPr>
            <a:r>
              <a:rPr lang="en-US" dirty="0"/>
              <a:t>USING OUR MACHINE LEARNING MODEL</a:t>
            </a:r>
          </a:p>
        </p:txBody>
      </p:sp>
    </p:spTree>
    <p:extLst>
      <p:ext uri="{BB962C8B-B14F-4D97-AF65-F5344CB8AC3E}">
        <p14:creationId xmlns:p14="http://schemas.microsoft.com/office/powerpoint/2010/main" val="6030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8" name="Google Shape;482;p76">
            <a:extLst>
              <a:ext uri="{FF2B5EF4-FFF2-40B4-BE49-F238E27FC236}">
                <a16:creationId xmlns:a16="http://schemas.microsoft.com/office/drawing/2014/main" id="{6D2D196F-F6A8-4270-8E4D-BC531CA6CD68}"/>
              </a:ext>
            </a:extLst>
          </p:cNvPr>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ctr" rtl="0">
              <a:lnSpc>
                <a:spcPct val="90000"/>
              </a:lnSpc>
              <a:spcBef>
                <a:spcPts val="0"/>
              </a:spcBef>
              <a:spcAft>
                <a:spcPts val="0"/>
              </a:spcAft>
              <a:buClr>
                <a:srgbClr val="5DAAB0"/>
              </a:buClr>
              <a:buSzPts val="3300"/>
              <a:buFont typeface="Arial"/>
              <a:buNone/>
            </a:pPr>
            <a:r>
              <a:rPr lang="en" sz="2800" dirty="0">
                <a:solidFill>
                  <a:srgbClr val="5DAAB0"/>
                </a:solidFill>
                <a:latin typeface="+mj-lt"/>
              </a:rPr>
              <a:t>Any questions for the team?</a:t>
            </a:r>
            <a:endParaRPr sz="2800" dirty="0">
              <a:solidFill>
                <a:srgbClr val="5DAAB0"/>
              </a:solidFill>
              <a:latin typeface="+mj-lt"/>
            </a:endParaRPr>
          </a:p>
        </p:txBody>
      </p:sp>
      <p:pic>
        <p:nvPicPr>
          <p:cNvPr id="9" name="Google Shape;483;p76" descr="Member Photo">
            <a:extLst>
              <a:ext uri="{FF2B5EF4-FFF2-40B4-BE49-F238E27FC236}">
                <a16:creationId xmlns:a16="http://schemas.microsoft.com/office/drawing/2014/main" id="{AC5BEC3B-4EBE-494F-9373-F994A1FF35C2}"/>
              </a:ext>
            </a:extLst>
          </p:cNvPr>
          <p:cNvPicPr preferRelativeResize="0">
            <a:picLocks/>
          </p:cNvPicPr>
          <p:nvPr/>
        </p:nvPicPr>
        <p:blipFill rotWithShape="1">
          <a:blip r:embed="rId3">
            <a:alphaModFix/>
          </a:blip>
          <a:srcRect/>
          <a:stretch/>
        </p:blipFill>
        <p:spPr>
          <a:xfrm>
            <a:off x="5071798" y="2537795"/>
            <a:ext cx="1232400" cy="1232400"/>
          </a:xfrm>
          <a:prstGeom prst="ellipse">
            <a:avLst/>
          </a:prstGeom>
          <a:noFill/>
          <a:ln>
            <a:noFill/>
          </a:ln>
        </p:spPr>
      </p:pic>
      <p:sp>
        <p:nvSpPr>
          <p:cNvPr id="10" name="Google Shape;485;p76">
            <a:extLst>
              <a:ext uri="{FF2B5EF4-FFF2-40B4-BE49-F238E27FC236}">
                <a16:creationId xmlns:a16="http://schemas.microsoft.com/office/drawing/2014/main" id="{B06E7D1A-876A-4ED3-9647-DB348569DAA2}"/>
              </a:ext>
            </a:extLst>
          </p:cNvPr>
          <p:cNvSpPr txBox="1">
            <a:spLocks/>
          </p:cNvSpPr>
          <p:nvPr/>
        </p:nvSpPr>
        <p:spPr>
          <a:xfrm>
            <a:off x="4746177" y="3805058"/>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a:t>Michelle Reilly</a:t>
            </a:r>
            <a:endParaRPr lang="en-US" sz="1100" dirty="0"/>
          </a:p>
        </p:txBody>
      </p:sp>
      <p:sp>
        <p:nvSpPr>
          <p:cNvPr id="11" name="Google Shape;487;p76">
            <a:extLst>
              <a:ext uri="{FF2B5EF4-FFF2-40B4-BE49-F238E27FC236}">
                <a16:creationId xmlns:a16="http://schemas.microsoft.com/office/drawing/2014/main" id="{57EA30B1-B344-4069-AAE2-4FA2167206C3}"/>
              </a:ext>
            </a:extLst>
          </p:cNvPr>
          <p:cNvSpPr txBox="1">
            <a:spLocks/>
          </p:cNvSpPr>
          <p:nvPr/>
        </p:nvSpPr>
        <p:spPr>
          <a:xfrm>
            <a:off x="2154217" y="3821233"/>
            <a:ext cx="1888200" cy="287100"/>
          </a:xfrm>
          <a:prstGeom prst="rect">
            <a:avLst/>
          </a:prstGeom>
          <a:noFill/>
          <a:ln>
            <a:noFill/>
          </a:ln>
        </p:spPr>
        <p:txBody>
          <a:bodyPr spcFirstLastPara="1" wrap="square" lIns="0"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1200"/>
            </a:pPr>
            <a:r>
              <a:rPr lang="en-US" sz="1100" dirty="0"/>
              <a:t>Elodie </a:t>
            </a:r>
            <a:r>
              <a:rPr lang="en-US" sz="1100" dirty="0" err="1"/>
              <a:t>Slawinski</a:t>
            </a:r>
            <a:endParaRPr lang="en-US" sz="1100" dirty="0"/>
          </a:p>
        </p:txBody>
      </p:sp>
      <p:pic>
        <p:nvPicPr>
          <p:cNvPr id="12" name="Google Shape;488;p76">
            <a:extLst>
              <a:ext uri="{FF2B5EF4-FFF2-40B4-BE49-F238E27FC236}">
                <a16:creationId xmlns:a16="http://schemas.microsoft.com/office/drawing/2014/main" id="{6D10FEAE-28FF-4F78-84E2-6D2A63096EB5}"/>
              </a:ext>
            </a:extLst>
          </p:cNvPr>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13" name="Google Shape;489;p76">
            <a:extLst>
              <a:ext uri="{FF2B5EF4-FFF2-40B4-BE49-F238E27FC236}">
                <a16:creationId xmlns:a16="http://schemas.microsoft.com/office/drawing/2014/main" id="{5AB06107-2D57-4983-9D94-64514A900551}"/>
              </a:ext>
            </a:extLst>
          </p:cNvPr>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
        <p:nvSpPr>
          <p:cNvPr id="14" name="Google Shape;484;p76">
            <a:extLst>
              <a:ext uri="{FF2B5EF4-FFF2-40B4-BE49-F238E27FC236}">
                <a16:creationId xmlns:a16="http://schemas.microsoft.com/office/drawing/2014/main" id="{BA5A1AD3-05D0-463E-9634-4F7BC59CD4BC}"/>
              </a:ext>
            </a:extLst>
          </p:cNvPr>
          <p:cNvSpPr txBox="1">
            <a:spLocks noGrp="1"/>
          </p:cNvSpPr>
          <p:nvPr>
            <p:ph type="body" idx="1"/>
          </p:nvPr>
        </p:nvSpPr>
        <p:spPr>
          <a:xfrm>
            <a:off x="4746177" y="4108303"/>
            <a:ext cx="1888200" cy="687234"/>
          </a:xfrm>
          <a:prstGeom prst="rect">
            <a:avLst/>
          </a:prstGeom>
          <a:noFill/>
          <a:ln>
            <a:noFill/>
          </a:ln>
        </p:spPr>
        <p:txBody>
          <a:bodyPr spcFirstLastPara="1" wrap="square" lIns="0" tIns="34275" rIns="68575" bIns="34275" anchor="t" anchorCtr="0">
            <a:noAutofit/>
          </a:bodyPr>
          <a:lstStyle/>
          <a:p>
            <a:pPr marL="0" lvl="0" indent="0" algn="ctr" rtl="0">
              <a:lnSpc>
                <a:spcPct val="100000"/>
              </a:lnSpc>
              <a:spcBef>
                <a:spcPts val="600"/>
              </a:spcBef>
              <a:spcAft>
                <a:spcPts val="0"/>
              </a:spcAft>
              <a:buClr>
                <a:schemeClr val="dk2"/>
              </a:buClr>
              <a:buSzPts val="1100"/>
              <a:buNone/>
            </a:pPr>
            <a:r>
              <a:rPr lang="en-US" sz="1100" dirty="0">
                <a:hlinkClick r:id="rId6"/>
              </a:rPr>
              <a:t>michellereilly@gmail.com</a:t>
            </a:r>
            <a:endParaRPr lang="en-US" sz="1100" dirty="0"/>
          </a:p>
          <a:p>
            <a:pPr marL="0" lvl="0" indent="0" algn="ctr" rtl="0">
              <a:lnSpc>
                <a:spcPct val="100000"/>
              </a:lnSpc>
              <a:spcBef>
                <a:spcPts val="600"/>
              </a:spcBef>
              <a:spcAft>
                <a:spcPts val="0"/>
              </a:spcAft>
              <a:buClr>
                <a:schemeClr val="dk2"/>
              </a:buClr>
              <a:buSzPts val="1100"/>
              <a:buNone/>
            </a:pPr>
            <a:r>
              <a:rPr lang="en-US" dirty="0"/>
              <a:t>+1-305-965-0030</a:t>
            </a:r>
            <a:endParaRPr sz="1100" dirty="0"/>
          </a:p>
        </p:txBody>
      </p:sp>
      <p:sp>
        <p:nvSpPr>
          <p:cNvPr id="15" name="Google Shape;486;p76">
            <a:extLst>
              <a:ext uri="{FF2B5EF4-FFF2-40B4-BE49-F238E27FC236}">
                <a16:creationId xmlns:a16="http://schemas.microsoft.com/office/drawing/2014/main" id="{6C629E07-987C-4CD8-AE1B-DCF21A791680}"/>
              </a:ext>
            </a:extLst>
          </p:cNvPr>
          <p:cNvSpPr txBox="1">
            <a:spLocks/>
          </p:cNvSpPr>
          <p:nvPr/>
        </p:nvSpPr>
        <p:spPr>
          <a:xfrm>
            <a:off x="2154217" y="4124477"/>
            <a:ext cx="1888200" cy="687235"/>
          </a:xfrm>
          <a:prstGeom prst="rect">
            <a:avLst/>
          </a:prstGeom>
          <a:noFill/>
          <a:ln>
            <a:noFill/>
          </a:ln>
        </p:spPr>
        <p:txBody>
          <a:bodyPr spcFirstLastPara="1" wrap="square" lIns="0"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chemeClr val="dk2"/>
              </a:buClr>
              <a:buSzPts val="1100"/>
            </a:pPr>
            <a:r>
              <a:rPr lang="en-US" sz="1100">
                <a:hlinkClick r:id="rId7"/>
              </a:rPr>
              <a:t>elodiecslawinski@gmail.com</a:t>
            </a:r>
            <a:endParaRPr lang="en-US" sz="1100"/>
          </a:p>
          <a:p>
            <a:pPr algn="ctr">
              <a:spcBef>
                <a:spcPts val="600"/>
              </a:spcBef>
              <a:buClr>
                <a:schemeClr val="dk2"/>
              </a:buClr>
              <a:buSzPts val="1100"/>
            </a:pPr>
            <a:r>
              <a:rPr lang="en-US"/>
              <a:t>+1-240-481-2175</a:t>
            </a:r>
            <a:endParaRPr lang="en-US" sz="1100" dirty="0"/>
          </a:p>
        </p:txBody>
      </p:sp>
    </p:spTree>
    <p:extLst>
      <p:ext uri="{BB962C8B-B14F-4D97-AF65-F5344CB8AC3E}">
        <p14:creationId xmlns:p14="http://schemas.microsoft.com/office/powerpoint/2010/main" val="176852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dirty="0">
              <a:highlight>
                <a:srgbClr val="FFFFFF"/>
              </a:highlight>
              <a:latin typeface="Arial"/>
              <a:ea typeface="Arial"/>
              <a:cs typeface="Arial"/>
              <a:sym typeface="Arial"/>
            </a:endParaRPr>
          </a:p>
          <a:p>
            <a:pPr marL="0" lvl="0" indent="0" algn="ctr" rtl="0">
              <a:spcBef>
                <a:spcPts val="1200"/>
              </a:spcBef>
              <a:spcAft>
                <a:spcPts val="0"/>
              </a:spcAft>
              <a:buNone/>
            </a:pPr>
            <a:r>
              <a:rPr lang="en" sz="3300" dirty="0">
                <a:solidFill>
                  <a:srgbClr val="5DAAB0"/>
                </a:solidFill>
                <a:latin typeface="Arial"/>
                <a:cs typeface="Arial"/>
              </a:rPr>
              <a:t>What to expect?</a:t>
            </a:r>
            <a:endParaRPr sz="3300" dirty="0">
              <a:solidFill>
                <a:srgbClr val="5DAAB0"/>
              </a:solidFill>
              <a:latin typeface="Arial"/>
              <a:cs typeface="Arial"/>
            </a:endParaRPr>
          </a:p>
        </p:txBody>
      </p:sp>
      <p:sp>
        <p:nvSpPr>
          <p:cNvPr id="398" name="Google Shape;398;p67"/>
          <p:cNvSpPr txBox="1">
            <a:spLocks noGrp="1"/>
          </p:cNvSpPr>
          <p:nvPr>
            <p:ph type="body" idx="1"/>
          </p:nvPr>
        </p:nvSpPr>
        <p:spPr>
          <a:xfrm>
            <a:off x="386399" y="3104100"/>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Selected topic and the reason why we selected this topic </a:t>
            </a:r>
            <a:endParaRPr sz="1400" dirty="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400" dirty="0">
              <a:highlight>
                <a:srgbClr val="FFFFFF"/>
              </a:highlight>
            </a:endParaRPr>
          </a:p>
        </p:txBody>
      </p:sp>
      <p:sp>
        <p:nvSpPr>
          <p:cNvPr id="399" name="Google Shape;399;p67"/>
          <p:cNvSpPr txBox="1">
            <a:spLocks noGrp="1"/>
          </p:cNvSpPr>
          <p:nvPr>
            <p:ph type="body" idx="6"/>
          </p:nvPr>
        </p:nvSpPr>
        <p:spPr>
          <a:xfrm>
            <a:off x="2520937" y="31062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400" dirty="0">
                <a:highlight>
                  <a:srgbClr val="FFFFFF"/>
                </a:highlight>
              </a:rPr>
              <a:t>✓ Source of data and the questions we hope to answer with the data</a:t>
            </a:r>
            <a:endParaRPr sz="1400" dirty="0">
              <a:highlight>
                <a:srgbClr val="FFFFFF"/>
              </a:highlight>
            </a:endParaRPr>
          </a:p>
          <a:p>
            <a:pPr marL="0" lvl="0" indent="0" algn="l" rtl="0">
              <a:lnSpc>
                <a:spcPct val="115000"/>
              </a:lnSpc>
              <a:spcBef>
                <a:spcPts val="1200"/>
              </a:spcBef>
              <a:spcAft>
                <a:spcPts val="1200"/>
              </a:spcAft>
              <a:buNone/>
            </a:pPr>
            <a:r>
              <a:rPr lang="en" sz="1400" dirty="0">
                <a:highlight>
                  <a:srgbClr val="FFFFFF"/>
                </a:highlight>
              </a:rPr>
              <a:t> </a:t>
            </a:r>
            <a:endParaRPr sz="1400" dirty="0"/>
          </a:p>
        </p:txBody>
      </p:sp>
      <p:sp>
        <p:nvSpPr>
          <p:cNvPr id="400" name="Google Shape;400;p67"/>
          <p:cNvSpPr txBox="1">
            <a:spLocks noGrp="1"/>
          </p:cNvSpPr>
          <p:nvPr>
            <p:ph type="body" idx="7"/>
          </p:nvPr>
        </p:nvSpPr>
        <p:spPr>
          <a:xfrm>
            <a:off x="4655475" y="310409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data exploration phase of the project</a:t>
            </a:r>
            <a:endParaRPr sz="1400" dirty="0">
              <a:highlight>
                <a:srgbClr val="FFFFFF"/>
              </a:highlight>
            </a:endParaRPr>
          </a:p>
        </p:txBody>
      </p:sp>
      <p:sp>
        <p:nvSpPr>
          <p:cNvPr id="401" name="Google Shape;401;p67"/>
          <p:cNvSpPr txBox="1">
            <a:spLocks noGrp="1"/>
          </p:cNvSpPr>
          <p:nvPr>
            <p:ph type="body" idx="8"/>
          </p:nvPr>
        </p:nvSpPr>
        <p:spPr>
          <a:xfrm>
            <a:off x="6790012" y="3100959"/>
            <a:ext cx="2011680" cy="1306283"/>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sz="1400" dirty="0">
                <a:highlight>
                  <a:srgbClr val="FFFFFF"/>
                </a:highlight>
              </a:rPr>
              <a:t>✓ Description of the analysis phase of the project</a:t>
            </a:r>
            <a:endParaRPr sz="1400" dirty="0"/>
          </a:p>
        </p:txBody>
      </p:sp>
      <p:sp>
        <p:nvSpPr>
          <p:cNvPr id="2" name="Teardrop 1">
            <a:extLst>
              <a:ext uri="{FF2B5EF4-FFF2-40B4-BE49-F238E27FC236}">
                <a16:creationId xmlns:a16="http://schemas.microsoft.com/office/drawing/2014/main" id="{770FA4D5-3527-4DFD-84DC-2A9F29CA14AB}"/>
              </a:ext>
            </a:extLst>
          </p:cNvPr>
          <p:cNvSpPr/>
          <p:nvPr/>
        </p:nvSpPr>
        <p:spPr>
          <a:xfrm>
            <a:off x="998789"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2" name="Teardrop 11">
            <a:extLst>
              <a:ext uri="{FF2B5EF4-FFF2-40B4-BE49-F238E27FC236}">
                <a16:creationId xmlns:a16="http://schemas.microsoft.com/office/drawing/2014/main" id="{6C0FDC71-924D-4EAF-A4B8-1C418352D9BA}"/>
              </a:ext>
            </a:extLst>
          </p:cNvPr>
          <p:cNvSpPr/>
          <p:nvPr/>
        </p:nvSpPr>
        <p:spPr>
          <a:xfrm>
            <a:off x="3133328"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13" name="Teardrop 12">
            <a:extLst>
              <a:ext uri="{FF2B5EF4-FFF2-40B4-BE49-F238E27FC236}">
                <a16:creationId xmlns:a16="http://schemas.microsoft.com/office/drawing/2014/main" id="{52E6AA52-DBE4-4E9D-BDC1-BDAE6B4FA3A4}"/>
              </a:ext>
            </a:extLst>
          </p:cNvPr>
          <p:cNvSpPr/>
          <p:nvPr/>
        </p:nvSpPr>
        <p:spPr>
          <a:xfrm>
            <a:off x="5267865"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14" name="Teardrop 13">
            <a:extLst>
              <a:ext uri="{FF2B5EF4-FFF2-40B4-BE49-F238E27FC236}">
                <a16:creationId xmlns:a16="http://schemas.microsoft.com/office/drawing/2014/main" id="{66B02EF3-B686-4351-A8CE-1A463620A535}"/>
              </a:ext>
            </a:extLst>
          </p:cNvPr>
          <p:cNvSpPr/>
          <p:nvPr/>
        </p:nvSpPr>
        <p:spPr>
          <a:xfrm>
            <a:off x="7402402" y="2184415"/>
            <a:ext cx="786900" cy="77467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200" dirty="0"/>
              <a:t>The U.S. Environmental Protection Agency (EPA) establishes an AQI for several major air pollutants regulated by the Clean Air Act. Each of these pollutants has a national air quality standard set by EPA to protect public health. </a:t>
            </a:r>
            <a:endParaRPr sz="1200" dirty="0"/>
          </a:p>
          <a:p>
            <a:pPr marL="0" lvl="0" indent="0" algn="l" rtl="0">
              <a:lnSpc>
                <a:spcPct val="100000"/>
              </a:lnSpc>
              <a:spcBef>
                <a:spcPts val="900"/>
              </a:spcBef>
              <a:spcAft>
                <a:spcPts val="0"/>
              </a:spcAft>
              <a:buClr>
                <a:schemeClr val="dk2"/>
              </a:buClr>
              <a:buSzPts val="1100"/>
              <a:buNone/>
            </a:pPr>
            <a:r>
              <a:rPr lang="en" sz="1200" dirty="0"/>
              <a:t>As the world is battling global warming, our team decided to review and analyze AQIs for four different states. </a:t>
            </a:r>
            <a:endParaRPr sz="1200" dirty="0"/>
          </a:p>
          <a:p>
            <a:pPr marL="0" lvl="0" indent="0" algn="l" rtl="0">
              <a:lnSpc>
                <a:spcPct val="100000"/>
              </a:lnSpc>
              <a:spcBef>
                <a:spcPts val="900"/>
              </a:spcBef>
              <a:spcAft>
                <a:spcPts val="0"/>
              </a:spcAft>
              <a:buClr>
                <a:schemeClr val="dk2"/>
              </a:buClr>
              <a:buSzPts val="1100"/>
              <a:buNone/>
            </a:pPr>
            <a:r>
              <a:rPr lang="en" sz="1200" dirty="0"/>
              <a:t>We captured historical data on the following pollutants:</a:t>
            </a:r>
            <a:endParaRPr sz="1200" dirty="0"/>
          </a:p>
          <a:p>
            <a:pPr marL="508000" lvl="1" indent="-196850" algn="l" rtl="0">
              <a:lnSpc>
                <a:spcPct val="100000"/>
              </a:lnSpc>
              <a:spcBef>
                <a:spcPts val="900"/>
              </a:spcBef>
              <a:spcAft>
                <a:spcPts val="0"/>
              </a:spcAft>
              <a:buClr>
                <a:schemeClr val="dk2"/>
              </a:buClr>
              <a:buSzPts val="1300"/>
              <a:buChar char="•"/>
            </a:pPr>
            <a:r>
              <a:rPr lang="en" sz="1050" dirty="0"/>
              <a:t>Carbon monoxide (CO)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monoxide (NO)</a:t>
            </a:r>
            <a:endParaRPr sz="1050" dirty="0"/>
          </a:p>
          <a:p>
            <a:pPr marL="508000" lvl="1" indent="-196850" algn="l" rtl="0">
              <a:lnSpc>
                <a:spcPct val="100000"/>
              </a:lnSpc>
              <a:spcBef>
                <a:spcPts val="900"/>
              </a:spcBef>
              <a:spcAft>
                <a:spcPts val="0"/>
              </a:spcAft>
              <a:buClr>
                <a:schemeClr val="dk2"/>
              </a:buClr>
              <a:buSzPts val="1300"/>
              <a:buChar char="•"/>
            </a:pPr>
            <a:r>
              <a:rPr lang="en" sz="1050" dirty="0"/>
              <a:t>Nitrogen dioxide (NO2)</a:t>
            </a:r>
            <a:endParaRPr sz="1050" dirty="0"/>
          </a:p>
          <a:p>
            <a:pPr marL="508000" lvl="1" indent="-196850" algn="l" rtl="0">
              <a:lnSpc>
                <a:spcPct val="100000"/>
              </a:lnSpc>
              <a:spcBef>
                <a:spcPts val="900"/>
              </a:spcBef>
              <a:spcAft>
                <a:spcPts val="0"/>
              </a:spcAft>
              <a:buClr>
                <a:schemeClr val="dk2"/>
              </a:buClr>
              <a:buSzPts val="1300"/>
              <a:buChar char="•"/>
            </a:pPr>
            <a:r>
              <a:rPr lang="en" sz="1050" dirty="0"/>
              <a:t>Ozone (O3)</a:t>
            </a:r>
            <a:endParaRPr sz="1050" dirty="0"/>
          </a:p>
          <a:p>
            <a:pPr marL="508000" lvl="1" indent="-196850" algn="l" rtl="0">
              <a:lnSpc>
                <a:spcPct val="100000"/>
              </a:lnSpc>
              <a:spcBef>
                <a:spcPts val="900"/>
              </a:spcBef>
              <a:spcAft>
                <a:spcPts val="0"/>
              </a:spcAft>
              <a:buClr>
                <a:schemeClr val="dk2"/>
              </a:buClr>
              <a:buSzPts val="1300"/>
              <a:buChar char="•"/>
            </a:pPr>
            <a:r>
              <a:rPr lang="en" sz="1050" dirty="0"/>
              <a:t>Sulphur dioxide (SO2)</a:t>
            </a:r>
            <a:endParaRPr sz="1050" dirty="0"/>
          </a:p>
          <a:p>
            <a:pPr marL="508000" lvl="1" indent="-196850" algn="l" rtl="0">
              <a:lnSpc>
                <a:spcPct val="100000"/>
              </a:lnSpc>
              <a:spcBef>
                <a:spcPts val="900"/>
              </a:spcBef>
              <a:spcAft>
                <a:spcPts val="0"/>
              </a:spcAft>
              <a:buClr>
                <a:schemeClr val="dk2"/>
              </a:buClr>
              <a:buSzPts val="1300"/>
              <a:buChar char="•"/>
            </a:pPr>
            <a:r>
              <a:rPr lang="en" sz="1050" dirty="0"/>
              <a:t>Ammonia (NH3)</a:t>
            </a:r>
            <a:endParaRPr sz="1050" dirty="0"/>
          </a:p>
          <a:p>
            <a:pPr marL="508000" lvl="1" indent="-196850" algn="l" rtl="0">
              <a:lnSpc>
                <a:spcPct val="100000"/>
              </a:lnSpc>
              <a:spcBef>
                <a:spcPts val="900"/>
              </a:spcBef>
              <a:spcAft>
                <a:spcPts val="0"/>
              </a:spcAft>
              <a:buClr>
                <a:schemeClr val="dk2"/>
              </a:buClr>
              <a:buSzPts val="1300"/>
              <a:buChar char="•"/>
            </a:pPr>
            <a:r>
              <a:rPr lang="en" sz="1050" dirty="0"/>
              <a:t>Particle pollution (also known as particulate matter, specifically PM2.5 and PM10)</a:t>
            </a:r>
            <a:endParaRPr sz="1050" dirty="0"/>
          </a:p>
          <a:p>
            <a:pPr marL="0" lvl="0" indent="0" algn="l" rtl="0">
              <a:lnSpc>
                <a:spcPct val="100000"/>
              </a:lnSpc>
              <a:spcBef>
                <a:spcPts val="900"/>
              </a:spcBef>
              <a:spcAft>
                <a:spcPts val="0"/>
              </a:spcAft>
              <a:buClr>
                <a:schemeClr val="dk2"/>
              </a:buClr>
              <a:buSzPts val="1100"/>
              <a:buNone/>
            </a:pPr>
            <a:endParaRPr sz="1100" dirty="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dirty="0"/>
              <a:t>Air Quality Index (AQI) Analysis</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Sources of Data</a:t>
            </a:r>
            <a:endParaRPr dirty="0"/>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dirty="0"/>
              <a:t>OpenWeather API</a:t>
            </a:r>
            <a:endParaRPr sz="2500" dirty="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dirty="0"/>
              <a:t>The OpenWeather Air Pollution API provides current, forecast and historical air pollution data for any coordinates on the globe</a:t>
            </a:r>
            <a:endParaRPr sz="1300" dirty="0"/>
          </a:p>
          <a:p>
            <a:pPr marL="177800" lvl="0" indent="-184150" algn="l" rtl="0">
              <a:lnSpc>
                <a:spcPct val="100000"/>
              </a:lnSpc>
              <a:spcBef>
                <a:spcPts val="500"/>
              </a:spcBef>
              <a:spcAft>
                <a:spcPts val="0"/>
              </a:spcAft>
              <a:buClr>
                <a:schemeClr val="dk2"/>
              </a:buClr>
              <a:buSzPts val="1100"/>
              <a:buChar char="•"/>
            </a:pPr>
            <a:r>
              <a:rPr lang="en" dirty="0"/>
              <a:t>OpenWeather classifies Air Quality per the scale below:</a:t>
            </a:r>
            <a:endParaRPr sz="1300" dirty="0"/>
          </a:p>
          <a:p>
            <a:pPr marL="342900" lvl="1" indent="-177800" algn="l" rtl="0">
              <a:lnSpc>
                <a:spcPct val="100000"/>
              </a:lnSpc>
              <a:spcBef>
                <a:spcPts val="500"/>
              </a:spcBef>
              <a:spcAft>
                <a:spcPts val="0"/>
              </a:spcAft>
              <a:buClr>
                <a:schemeClr val="dk2"/>
              </a:buClr>
              <a:buSzPts val="1000"/>
              <a:buChar char="•"/>
            </a:pPr>
            <a:r>
              <a:rPr lang="en" sz="1000" dirty="0"/>
              <a:t>1 = Good</a:t>
            </a:r>
            <a:endParaRPr sz="1300" dirty="0"/>
          </a:p>
          <a:p>
            <a:pPr marL="342900" lvl="1" indent="-177800" algn="l" rtl="0">
              <a:lnSpc>
                <a:spcPct val="100000"/>
              </a:lnSpc>
              <a:spcBef>
                <a:spcPts val="500"/>
              </a:spcBef>
              <a:spcAft>
                <a:spcPts val="0"/>
              </a:spcAft>
              <a:buClr>
                <a:schemeClr val="dk2"/>
              </a:buClr>
              <a:buSzPts val="1000"/>
              <a:buChar char="•"/>
            </a:pPr>
            <a:r>
              <a:rPr lang="en" sz="1000" dirty="0"/>
              <a:t>2 = Fair</a:t>
            </a:r>
            <a:endParaRPr sz="1300" dirty="0"/>
          </a:p>
          <a:p>
            <a:pPr marL="342900" lvl="1" indent="-177800" algn="l" rtl="0">
              <a:lnSpc>
                <a:spcPct val="100000"/>
              </a:lnSpc>
              <a:spcBef>
                <a:spcPts val="500"/>
              </a:spcBef>
              <a:spcAft>
                <a:spcPts val="0"/>
              </a:spcAft>
              <a:buClr>
                <a:schemeClr val="dk2"/>
              </a:buClr>
              <a:buSzPts val="1000"/>
              <a:buChar char="•"/>
            </a:pPr>
            <a:r>
              <a:rPr lang="en" sz="1000" dirty="0"/>
              <a:t>3 = Moderate</a:t>
            </a:r>
            <a:endParaRPr sz="1300" dirty="0"/>
          </a:p>
          <a:p>
            <a:pPr marL="342900" lvl="1" indent="-177800" algn="l" rtl="0">
              <a:lnSpc>
                <a:spcPct val="100000"/>
              </a:lnSpc>
              <a:spcBef>
                <a:spcPts val="500"/>
              </a:spcBef>
              <a:spcAft>
                <a:spcPts val="0"/>
              </a:spcAft>
              <a:buClr>
                <a:schemeClr val="dk2"/>
              </a:buClr>
              <a:buSzPts val="1000"/>
              <a:buChar char="•"/>
            </a:pPr>
            <a:r>
              <a:rPr lang="en" sz="1000" dirty="0"/>
              <a:t>4 = Poor</a:t>
            </a:r>
            <a:endParaRPr sz="1300" dirty="0"/>
          </a:p>
          <a:p>
            <a:pPr marL="342900" lvl="1" indent="-177800" algn="l" rtl="0">
              <a:lnSpc>
                <a:spcPct val="100000"/>
              </a:lnSpc>
              <a:spcBef>
                <a:spcPts val="500"/>
              </a:spcBef>
              <a:spcAft>
                <a:spcPts val="0"/>
              </a:spcAft>
              <a:buClr>
                <a:schemeClr val="dk2"/>
              </a:buClr>
              <a:buSzPts val="1000"/>
              <a:buChar char="•"/>
            </a:pPr>
            <a:r>
              <a:rPr lang="en" sz="1000" dirty="0"/>
              <a:t>5 = Very Poor</a:t>
            </a:r>
            <a:endParaRPr sz="1300" dirty="0"/>
          </a:p>
          <a:p>
            <a:pPr marL="177800" lvl="0" indent="-184150" algn="l" rtl="0">
              <a:lnSpc>
                <a:spcPct val="100000"/>
              </a:lnSpc>
              <a:spcBef>
                <a:spcPts val="500"/>
              </a:spcBef>
              <a:spcAft>
                <a:spcPts val="0"/>
              </a:spcAft>
              <a:buClr>
                <a:schemeClr val="dk2"/>
              </a:buClr>
              <a:buSzPts val="1100"/>
              <a:buChar char="•"/>
            </a:pPr>
            <a:r>
              <a:rPr lang="en" dirty="0"/>
              <a:t>OpenWeather's API considers elements beyond the basic Air Quality Index (AQI). It also captures metrics on 8 different pollutants</a:t>
            </a:r>
            <a:endParaRPr sz="1300" dirty="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dirty="0"/>
              <a:t>Historical data is accessible from 27th November 2020</a:t>
            </a:r>
            <a:endParaRPr sz="1300" dirty="0"/>
          </a:p>
          <a:p>
            <a:pPr marL="177800" lvl="0" indent="-184150" algn="l" rtl="0">
              <a:lnSpc>
                <a:spcPct val="90000"/>
              </a:lnSpc>
              <a:spcBef>
                <a:spcPts val="800"/>
              </a:spcBef>
              <a:spcAft>
                <a:spcPts val="0"/>
              </a:spcAft>
              <a:buClr>
                <a:schemeClr val="dk2"/>
              </a:buClr>
              <a:buSzPts val="1100"/>
              <a:buChar char="•"/>
            </a:pPr>
            <a:r>
              <a:rPr lang="en" dirty="0"/>
              <a:t>We pulled latitudes and longitudes from all US states in a separate CSV and used this data to capture the lat/long coordinates of the center of our 4 selected states:</a:t>
            </a:r>
            <a:endParaRPr sz="1300" dirty="0"/>
          </a:p>
          <a:p>
            <a:pPr marL="342900" lvl="1" indent="-177800" algn="l" rtl="0">
              <a:lnSpc>
                <a:spcPct val="90000"/>
              </a:lnSpc>
              <a:spcBef>
                <a:spcPts val="400"/>
              </a:spcBef>
              <a:spcAft>
                <a:spcPts val="0"/>
              </a:spcAft>
              <a:buClr>
                <a:schemeClr val="dk2"/>
              </a:buClr>
              <a:buSzPts val="1000"/>
              <a:buChar char="•"/>
            </a:pPr>
            <a:r>
              <a:rPr lang="en" sz="1000" dirty="0"/>
              <a:t>Alaska</a:t>
            </a:r>
            <a:endParaRPr sz="1300" dirty="0"/>
          </a:p>
          <a:p>
            <a:pPr marL="342900" lvl="1" indent="-177800" algn="l" rtl="0">
              <a:lnSpc>
                <a:spcPct val="90000"/>
              </a:lnSpc>
              <a:spcBef>
                <a:spcPts val="400"/>
              </a:spcBef>
              <a:spcAft>
                <a:spcPts val="0"/>
              </a:spcAft>
              <a:buClr>
                <a:schemeClr val="dk2"/>
              </a:buClr>
              <a:buSzPts val="1000"/>
              <a:buChar char="•"/>
            </a:pPr>
            <a:r>
              <a:rPr lang="en" sz="1000" dirty="0"/>
              <a:t>California</a:t>
            </a:r>
            <a:endParaRPr sz="1300" dirty="0"/>
          </a:p>
          <a:p>
            <a:pPr marL="342900" lvl="1" indent="-177800" algn="l" rtl="0">
              <a:lnSpc>
                <a:spcPct val="90000"/>
              </a:lnSpc>
              <a:spcBef>
                <a:spcPts val="400"/>
              </a:spcBef>
              <a:spcAft>
                <a:spcPts val="0"/>
              </a:spcAft>
              <a:buClr>
                <a:schemeClr val="dk2"/>
              </a:buClr>
              <a:buSzPts val="1000"/>
              <a:buChar char="•"/>
            </a:pPr>
            <a:r>
              <a:rPr lang="en" sz="1000" dirty="0"/>
              <a:t>Washington, DC</a:t>
            </a:r>
            <a:endParaRPr sz="1300" dirty="0"/>
          </a:p>
          <a:p>
            <a:pPr marL="342900" lvl="1" indent="-177800" algn="l" rtl="0">
              <a:lnSpc>
                <a:spcPct val="90000"/>
              </a:lnSpc>
              <a:spcBef>
                <a:spcPts val="400"/>
              </a:spcBef>
              <a:spcAft>
                <a:spcPts val="0"/>
              </a:spcAft>
              <a:buClr>
                <a:schemeClr val="dk2"/>
              </a:buClr>
              <a:buSzPts val="1000"/>
              <a:buChar char="•"/>
            </a:pPr>
            <a:r>
              <a:rPr lang="en" sz="1000" dirty="0"/>
              <a:t>Massachusetts</a:t>
            </a:r>
            <a:endParaRPr sz="1300" dirty="0"/>
          </a:p>
          <a:p>
            <a:pPr marL="177800" lvl="0" indent="-184150" algn="l" rtl="0">
              <a:lnSpc>
                <a:spcPct val="90000"/>
              </a:lnSpc>
              <a:spcBef>
                <a:spcPts val="800"/>
              </a:spcBef>
              <a:spcAft>
                <a:spcPts val="0"/>
              </a:spcAft>
              <a:buClr>
                <a:schemeClr val="dk2"/>
              </a:buClr>
              <a:buSzPts val="1100"/>
              <a:buChar char="•"/>
            </a:pPr>
            <a:r>
              <a:rPr lang="en" dirty="0"/>
              <a:t>We then created 4 different API requests for the 4 states and captured the AQI data into a separate CSV, which we then loaded into Tableau for visualization purposes</a:t>
            </a:r>
            <a:endParaRPr sz="1300" dirty="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2700" dirty="0">
                <a:latin typeface="Arial"/>
                <a:cs typeface="Arial"/>
                <a:sym typeface="Arial"/>
              </a:rPr>
              <a:t>Which of the below air pollutants have the most impact of the overall AQI?</a:t>
            </a:r>
            <a:endParaRPr sz="2700" dirty="0">
              <a:latin typeface="Arial"/>
              <a:cs typeface="Arial"/>
            </a:endParaRPr>
          </a:p>
        </p:txBody>
      </p:sp>
      <p:sp>
        <p:nvSpPr>
          <p:cNvPr id="4" name="Google Shape;435;p71">
            <a:extLst>
              <a:ext uri="{FF2B5EF4-FFF2-40B4-BE49-F238E27FC236}">
                <a16:creationId xmlns:a16="http://schemas.microsoft.com/office/drawing/2014/main" id="{A950B85F-69A5-4759-AEE3-89AABA8B9977}"/>
              </a:ext>
            </a:extLst>
          </p:cNvPr>
          <p:cNvSpPr txBox="1"/>
          <p:nvPr/>
        </p:nvSpPr>
        <p:spPr>
          <a:xfrm>
            <a:off x="6816375" y="1017886"/>
            <a:ext cx="2218210" cy="3108513"/>
          </a:xfrm>
          <a:prstGeom prst="rect">
            <a:avLst/>
          </a:prstGeom>
          <a:noFill/>
          <a:ln>
            <a:noFill/>
          </a:ln>
        </p:spPr>
        <p:txBody>
          <a:bodyPr spcFirstLastPara="1" wrap="square" lIns="91425" tIns="91425" rIns="91425" bIns="91425" anchor="t" anchorCtr="0">
            <a:spAutoFit/>
          </a:bodyPr>
          <a:lstStyle/>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Carbon monoxide (CO)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monoxide (NO)</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Nitrogen dioxide (NO2)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Ozone (O3)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Sulphur dioxide (SO2)</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Ammonia (NH3)</a:t>
            </a:r>
            <a:endParaRPr sz="13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1 (PM2.5)</a:t>
            </a:r>
            <a:endParaRPr sz="1100" dirty="0">
              <a:solidFill>
                <a:schemeClr val="bg1"/>
              </a:solidFill>
            </a:endParaRPr>
          </a:p>
          <a:p>
            <a:pPr marL="460375" lvl="1" indent="-233363" algn="l" rtl="0">
              <a:spcBef>
                <a:spcPts val="1200"/>
              </a:spcBef>
              <a:spcAft>
                <a:spcPts val="0"/>
              </a:spcAft>
              <a:buClr>
                <a:schemeClr val="bg1"/>
              </a:buClr>
              <a:buSzPts val="1100"/>
              <a:buFont typeface="+mj-lt"/>
              <a:buAutoNum type="arabicPeriod"/>
            </a:pPr>
            <a:r>
              <a:rPr lang="en" sz="1100" dirty="0">
                <a:solidFill>
                  <a:schemeClr val="bg1"/>
                </a:solidFill>
              </a:rPr>
              <a:t>Particle pollution 2 (PM10)</a:t>
            </a:r>
            <a:endParaRPr dirty="0">
              <a:solidFill>
                <a:schemeClr val="bg1"/>
              </a:solidFill>
            </a:endParaRPr>
          </a:p>
        </p:txBody>
      </p:sp>
      <p:cxnSp>
        <p:nvCxnSpPr>
          <p:cNvPr id="6" name="Google Shape;437;p71">
            <a:extLst>
              <a:ext uri="{FF2B5EF4-FFF2-40B4-BE49-F238E27FC236}">
                <a16:creationId xmlns:a16="http://schemas.microsoft.com/office/drawing/2014/main" id="{DB6A10FD-9BE6-452F-A201-357351D1D7EC}"/>
              </a:ext>
            </a:extLst>
          </p:cNvPr>
          <p:cNvCxnSpPr>
            <a:cxnSpLocks/>
          </p:cNvCxnSpPr>
          <p:nvPr/>
        </p:nvCxnSpPr>
        <p:spPr>
          <a:xfrm flipV="1">
            <a:off x="5322277" y="1395123"/>
            <a:ext cx="1702686" cy="1141028"/>
          </a:xfrm>
          <a:prstGeom prst="straightConnector1">
            <a:avLst/>
          </a:prstGeom>
          <a:noFill/>
          <a:ln w="25400" cap="flat" cmpd="sng">
            <a:solidFill>
              <a:schemeClr val="bg1"/>
            </a:solidFill>
            <a:prstDash val="solid"/>
            <a:round/>
            <a:headEnd type="none" w="med" len="med"/>
            <a:tailEnd type="triangle" w="med" len="med"/>
          </a:ln>
        </p:spPr>
      </p:cxnSp>
      <p:cxnSp>
        <p:nvCxnSpPr>
          <p:cNvPr id="13" name="Google Shape;437;p71">
            <a:extLst>
              <a:ext uri="{FF2B5EF4-FFF2-40B4-BE49-F238E27FC236}">
                <a16:creationId xmlns:a16="http://schemas.microsoft.com/office/drawing/2014/main" id="{203EDF05-E7A2-483C-9306-40A18AD61A94}"/>
              </a:ext>
            </a:extLst>
          </p:cNvPr>
          <p:cNvCxnSpPr>
            <a:cxnSpLocks/>
          </p:cNvCxnSpPr>
          <p:nvPr/>
        </p:nvCxnSpPr>
        <p:spPr>
          <a:xfrm flipV="1">
            <a:off x="5322277" y="1680308"/>
            <a:ext cx="1702686" cy="855843"/>
          </a:xfrm>
          <a:prstGeom prst="straightConnector1">
            <a:avLst/>
          </a:prstGeom>
          <a:noFill/>
          <a:ln w="25400" cap="flat" cmpd="sng">
            <a:solidFill>
              <a:schemeClr val="bg1"/>
            </a:solidFill>
            <a:prstDash val="solid"/>
            <a:round/>
            <a:headEnd type="none" w="med" len="med"/>
            <a:tailEnd type="triangle" w="med" len="med"/>
          </a:ln>
        </p:spPr>
      </p:cxnSp>
      <p:cxnSp>
        <p:nvCxnSpPr>
          <p:cNvPr id="16" name="Google Shape;437;p71">
            <a:extLst>
              <a:ext uri="{FF2B5EF4-FFF2-40B4-BE49-F238E27FC236}">
                <a16:creationId xmlns:a16="http://schemas.microsoft.com/office/drawing/2014/main" id="{1299F7D2-16E7-4D72-8355-667860C460DC}"/>
              </a:ext>
            </a:extLst>
          </p:cNvPr>
          <p:cNvCxnSpPr>
            <a:cxnSpLocks/>
          </p:cNvCxnSpPr>
          <p:nvPr/>
        </p:nvCxnSpPr>
        <p:spPr>
          <a:xfrm flipV="1">
            <a:off x="5322277" y="2024185"/>
            <a:ext cx="1702686" cy="511966"/>
          </a:xfrm>
          <a:prstGeom prst="straightConnector1">
            <a:avLst/>
          </a:prstGeom>
          <a:noFill/>
          <a:ln w="25400" cap="flat" cmpd="sng">
            <a:solidFill>
              <a:schemeClr val="bg1"/>
            </a:solidFill>
            <a:prstDash val="solid"/>
            <a:round/>
            <a:headEnd type="none" w="med" len="med"/>
            <a:tailEnd type="triangle" w="med" len="med"/>
          </a:ln>
        </p:spPr>
      </p:cxnSp>
      <p:cxnSp>
        <p:nvCxnSpPr>
          <p:cNvPr id="17" name="Google Shape;437;p71">
            <a:extLst>
              <a:ext uri="{FF2B5EF4-FFF2-40B4-BE49-F238E27FC236}">
                <a16:creationId xmlns:a16="http://schemas.microsoft.com/office/drawing/2014/main" id="{71C7E9C2-F3B6-4BED-9EA4-A589A8ED4C8F}"/>
              </a:ext>
            </a:extLst>
          </p:cNvPr>
          <p:cNvCxnSpPr>
            <a:cxnSpLocks/>
          </p:cNvCxnSpPr>
          <p:nvPr/>
        </p:nvCxnSpPr>
        <p:spPr>
          <a:xfrm flipV="1">
            <a:off x="5322277" y="2359125"/>
            <a:ext cx="1702686" cy="187254"/>
          </a:xfrm>
          <a:prstGeom prst="straightConnector1">
            <a:avLst/>
          </a:prstGeom>
          <a:noFill/>
          <a:ln w="25400" cap="flat" cmpd="sng">
            <a:solidFill>
              <a:schemeClr val="bg1"/>
            </a:solidFill>
            <a:prstDash val="solid"/>
            <a:round/>
            <a:headEnd type="none" w="med" len="med"/>
            <a:tailEnd type="triangle" w="med" len="med"/>
          </a:ln>
        </p:spPr>
      </p:cxnSp>
      <p:cxnSp>
        <p:nvCxnSpPr>
          <p:cNvPr id="18" name="Google Shape;437;p71">
            <a:extLst>
              <a:ext uri="{FF2B5EF4-FFF2-40B4-BE49-F238E27FC236}">
                <a16:creationId xmlns:a16="http://schemas.microsoft.com/office/drawing/2014/main" id="{8879D355-E064-4588-A189-127E6CADD0C8}"/>
              </a:ext>
            </a:extLst>
          </p:cNvPr>
          <p:cNvCxnSpPr>
            <a:cxnSpLocks/>
          </p:cNvCxnSpPr>
          <p:nvPr/>
        </p:nvCxnSpPr>
        <p:spPr>
          <a:xfrm>
            <a:off x="5322277" y="2556608"/>
            <a:ext cx="1702686" cy="40514"/>
          </a:xfrm>
          <a:prstGeom prst="straightConnector1">
            <a:avLst/>
          </a:prstGeom>
          <a:noFill/>
          <a:ln w="25400" cap="flat" cmpd="sng">
            <a:solidFill>
              <a:schemeClr val="bg1"/>
            </a:solidFill>
            <a:prstDash val="solid"/>
            <a:round/>
            <a:headEnd type="none" w="med" len="med"/>
            <a:tailEnd type="triangle" w="med" len="med"/>
          </a:ln>
        </p:spPr>
      </p:cxnSp>
      <p:cxnSp>
        <p:nvCxnSpPr>
          <p:cNvPr id="19" name="Google Shape;437;p71">
            <a:extLst>
              <a:ext uri="{FF2B5EF4-FFF2-40B4-BE49-F238E27FC236}">
                <a16:creationId xmlns:a16="http://schemas.microsoft.com/office/drawing/2014/main" id="{7D0671E2-144C-4954-864C-D83B9206DA42}"/>
              </a:ext>
            </a:extLst>
          </p:cNvPr>
          <p:cNvCxnSpPr>
            <a:cxnSpLocks/>
          </p:cNvCxnSpPr>
          <p:nvPr/>
        </p:nvCxnSpPr>
        <p:spPr>
          <a:xfrm>
            <a:off x="5322277" y="2571750"/>
            <a:ext cx="1641231" cy="398096"/>
          </a:xfrm>
          <a:prstGeom prst="straightConnector1">
            <a:avLst/>
          </a:prstGeom>
          <a:noFill/>
          <a:ln w="25400" cap="flat" cmpd="sng">
            <a:solidFill>
              <a:schemeClr val="bg1"/>
            </a:solidFill>
            <a:prstDash val="solid"/>
            <a:round/>
            <a:headEnd type="none" w="med" len="med"/>
            <a:tailEnd type="triangle" w="med" len="med"/>
          </a:ln>
        </p:spPr>
      </p:cxnSp>
      <p:cxnSp>
        <p:nvCxnSpPr>
          <p:cNvPr id="20" name="Google Shape;437;p71">
            <a:extLst>
              <a:ext uri="{FF2B5EF4-FFF2-40B4-BE49-F238E27FC236}">
                <a16:creationId xmlns:a16="http://schemas.microsoft.com/office/drawing/2014/main" id="{DE769DAB-5375-4072-AF13-EA14627334C9}"/>
              </a:ext>
            </a:extLst>
          </p:cNvPr>
          <p:cNvCxnSpPr>
            <a:cxnSpLocks/>
          </p:cNvCxnSpPr>
          <p:nvPr/>
        </p:nvCxnSpPr>
        <p:spPr>
          <a:xfrm>
            <a:off x="5322277" y="2556608"/>
            <a:ext cx="1702686" cy="718038"/>
          </a:xfrm>
          <a:prstGeom prst="straightConnector1">
            <a:avLst/>
          </a:prstGeom>
          <a:noFill/>
          <a:ln w="25400" cap="flat" cmpd="sng">
            <a:solidFill>
              <a:schemeClr val="bg1"/>
            </a:solidFill>
            <a:prstDash val="solid"/>
            <a:round/>
            <a:headEnd type="none" w="med" len="med"/>
            <a:tailEnd type="triangle" w="med" len="med"/>
          </a:ln>
        </p:spPr>
      </p:cxnSp>
      <p:cxnSp>
        <p:nvCxnSpPr>
          <p:cNvPr id="21" name="Google Shape;437;p71">
            <a:extLst>
              <a:ext uri="{FF2B5EF4-FFF2-40B4-BE49-F238E27FC236}">
                <a16:creationId xmlns:a16="http://schemas.microsoft.com/office/drawing/2014/main" id="{1B18CE07-B0F7-49D8-80E8-839B4A81D1D5}"/>
              </a:ext>
            </a:extLst>
          </p:cNvPr>
          <p:cNvCxnSpPr>
            <a:cxnSpLocks/>
          </p:cNvCxnSpPr>
          <p:nvPr/>
        </p:nvCxnSpPr>
        <p:spPr>
          <a:xfrm>
            <a:off x="5322277" y="2546378"/>
            <a:ext cx="1702686" cy="1270800"/>
          </a:xfrm>
          <a:prstGeom prst="straightConnector1">
            <a:avLst/>
          </a:prstGeom>
          <a:noFill/>
          <a:ln w="25400" cap="flat" cmpd="sng">
            <a:solidFill>
              <a:schemeClr val="bg1"/>
            </a:solidFill>
            <a:prstDash val="solid"/>
            <a:round/>
            <a:headEnd type="none" w="med" len="med"/>
            <a:tailEnd type="triangle" w="med" len="med"/>
          </a:ln>
        </p:spPr>
      </p:cxnSp>
    </p:spTree>
    <p:extLst>
      <p:ext uri="{BB962C8B-B14F-4D97-AF65-F5344CB8AC3E}">
        <p14:creationId xmlns:p14="http://schemas.microsoft.com/office/powerpoint/2010/main" val="123549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dirty="0">
                <a:solidFill>
                  <a:srgbClr val="5DAAB0"/>
                </a:solidFill>
                <a:latin typeface="Arial"/>
                <a:ea typeface="Arial"/>
                <a:cs typeface="Arial"/>
                <a:sym typeface="Arial"/>
              </a:rPr>
              <a:t>Hypothesis Testing</a:t>
            </a:r>
            <a:endParaRPr sz="3200" dirty="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dirty="0"/>
          </a:p>
          <a:p>
            <a:pPr marL="0" lvl="0" indent="0" algn="l" rtl="0">
              <a:lnSpc>
                <a:spcPct val="100000"/>
              </a:lnSpc>
              <a:spcBef>
                <a:spcPts val="900"/>
              </a:spcBef>
              <a:spcAft>
                <a:spcPts val="0"/>
              </a:spcAft>
              <a:buNone/>
            </a:pPr>
            <a:endParaRPr sz="1300" dirty="0"/>
          </a:p>
          <a:p>
            <a:pPr marL="0" lvl="0" indent="0" algn="l" rtl="0">
              <a:lnSpc>
                <a:spcPct val="100000"/>
              </a:lnSpc>
              <a:spcBef>
                <a:spcPts val="900"/>
              </a:spcBef>
              <a:spcAft>
                <a:spcPts val="0"/>
              </a:spcAft>
              <a:buClr>
                <a:schemeClr val="dk2"/>
              </a:buClr>
              <a:buSzPts val="1100"/>
              <a:buNone/>
            </a:pPr>
            <a:r>
              <a:rPr lang="en" sz="1300" dirty="0"/>
              <a:t>By running various machine learning models (RandomForest), we are trying to assess whether specific pollutants have more or less impact of the AQI. </a:t>
            </a:r>
            <a:endParaRPr sz="1300" dirty="0"/>
          </a:p>
          <a:p>
            <a:pPr marL="0" lvl="0" indent="0" algn="l" rtl="0">
              <a:lnSpc>
                <a:spcPct val="100000"/>
              </a:lnSpc>
              <a:spcBef>
                <a:spcPts val="900"/>
              </a:spcBef>
              <a:spcAft>
                <a:spcPts val="0"/>
              </a:spcAft>
              <a:buClr>
                <a:schemeClr val="dk2"/>
              </a:buClr>
              <a:buSzPts val="1100"/>
              <a:buNone/>
            </a:pPr>
            <a:endParaRPr sz="1300" dirty="0"/>
          </a:p>
          <a:p>
            <a:pPr marL="0" lvl="0" indent="0" algn="l" rtl="0">
              <a:lnSpc>
                <a:spcPct val="100000"/>
              </a:lnSpc>
              <a:spcBef>
                <a:spcPts val="900"/>
              </a:spcBef>
              <a:spcAft>
                <a:spcPts val="0"/>
              </a:spcAft>
              <a:buClr>
                <a:schemeClr val="dk2"/>
              </a:buClr>
              <a:buSzPts val="1100"/>
              <a:buNone/>
            </a:pPr>
            <a:r>
              <a:rPr lang="en" sz="1300" dirty="0"/>
              <a:t>Moreover, we want to compare various states’ pollutants to see if there are any trends at the state level.</a:t>
            </a:r>
            <a:endParaRPr sz="1300" dirty="0"/>
          </a:p>
          <a:p>
            <a:pPr marL="0" lvl="0" indent="0" algn="l" rtl="0">
              <a:lnSpc>
                <a:spcPct val="100000"/>
              </a:lnSpc>
              <a:spcBef>
                <a:spcPts val="900"/>
              </a:spcBef>
              <a:spcAft>
                <a:spcPts val="0"/>
              </a:spcAft>
              <a:buClr>
                <a:schemeClr val="dk2"/>
              </a:buClr>
              <a:buSzPts val="1100"/>
              <a:buNone/>
            </a:pPr>
            <a:endParaRPr sz="1100" dirty="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dirty="0"/>
              <a:t>Air Quality Index (AQI) Analysis</a:t>
            </a:r>
            <a:endParaRPr sz="1300" dirty="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5214162"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dirty="0">
                <a:solidFill>
                  <a:srgbClr val="5DAAB0"/>
                </a:solidFill>
                <a:latin typeface="Arial"/>
                <a:ea typeface="Arial"/>
                <a:cs typeface="Arial"/>
                <a:sym typeface="Arial"/>
              </a:rPr>
              <a:t>Selected States for our AQI A</a:t>
            </a:r>
            <a:r>
              <a:rPr lang="en-US" dirty="0">
                <a:solidFill>
                  <a:srgbClr val="5DAAB0"/>
                </a:solidFill>
                <a:latin typeface="Arial"/>
                <a:ea typeface="Arial"/>
                <a:cs typeface="Arial"/>
                <a:sym typeface="Arial"/>
              </a:rPr>
              <a:t>n</a:t>
            </a:r>
            <a:r>
              <a:rPr lang="en" dirty="0">
                <a:solidFill>
                  <a:srgbClr val="5DAAB0"/>
                </a:solidFill>
                <a:latin typeface="Arial"/>
                <a:ea typeface="Arial"/>
                <a:cs typeface="Arial"/>
                <a:sym typeface="Arial"/>
              </a:rPr>
              <a:t>alysis</a:t>
            </a:r>
            <a:endParaRPr dirty="0"/>
          </a:p>
        </p:txBody>
      </p:sp>
      <p:sp>
        <p:nvSpPr>
          <p:cNvPr id="465" name="Google Shape;465;p74"/>
          <p:cNvSpPr txBox="1">
            <a:spLocks noGrp="1"/>
          </p:cNvSpPr>
          <p:nvPr>
            <p:ph type="body" idx="1"/>
          </p:nvPr>
        </p:nvSpPr>
        <p:spPr>
          <a:xfrm>
            <a:off x="5506280" y="1976424"/>
            <a:ext cx="3339764" cy="3065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600"/>
              </a:spcBef>
              <a:spcAft>
                <a:spcPts val="0"/>
              </a:spcAft>
              <a:buClr>
                <a:schemeClr val="dk2"/>
              </a:buClr>
              <a:buSzPts val="1100"/>
              <a:buNone/>
            </a:pPr>
            <a:r>
              <a:rPr lang="en" sz="1400" dirty="0"/>
              <a:t>Our team selected four states for comparison purposes:</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Alaska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California</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Washington, DC</a:t>
            </a:r>
          </a:p>
          <a:p>
            <a:pPr marL="460375" lvl="0" indent="-233363" algn="l" rtl="0">
              <a:lnSpc>
                <a:spcPct val="100000"/>
              </a:lnSpc>
              <a:spcBef>
                <a:spcPts val="600"/>
              </a:spcBef>
              <a:spcAft>
                <a:spcPts val="0"/>
              </a:spcAft>
              <a:buClr>
                <a:schemeClr val="dk2"/>
              </a:buClr>
              <a:buSzPts val="1100"/>
              <a:buFont typeface="Arial" panose="020B0604020202020204" pitchFamily="34" charset="0"/>
              <a:buChar char="•"/>
            </a:pPr>
            <a:r>
              <a:rPr lang="en" sz="1200" dirty="0"/>
              <a:t>Massachusetts</a:t>
            </a:r>
          </a:p>
          <a:p>
            <a:pPr marL="0" lvl="0" indent="0" algn="l" rtl="0">
              <a:lnSpc>
                <a:spcPct val="100000"/>
              </a:lnSpc>
              <a:spcBef>
                <a:spcPts val="600"/>
              </a:spcBef>
              <a:spcAft>
                <a:spcPts val="0"/>
              </a:spcAft>
              <a:buClr>
                <a:schemeClr val="dk2"/>
              </a:buClr>
              <a:buSzPts val="1100"/>
              <a:buNone/>
            </a:pPr>
            <a:r>
              <a:rPr lang="en" sz="1400" dirty="0"/>
              <a:t>This visualization summarizes the Air Quality Index (AQI) score by month and by state since November 2020.</a:t>
            </a:r>
            <a:endParaRPr sz="1400" dirty="0"/>
          </a:p>
        </p:txBody>
      </p:sp>
      <p:sp>
        <p:nvSpPr>
          <p:cNvPr id="466" name="Google Shape;466;p74"/>
          <p:cNvSpPr txBox="1">
            <a:spLocks noGrp="1"/>
          </p:cNvSpPr>
          <p:nvPr>
            <p:ph type="body" idx="2"/>
          </p:nvPr>
        </p:nvSpPr>
        <p:spPr>
          <a:xfrm>
            <a:off x="5388439" y="1691381"/>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dirty="0"/>
              <a:t>USING TABLEAU</a:t>
            </a:r>
            <a:endParaRPr sz="1100" dirty="0"/>
          </a:p>
        </p:txBody>
      </p:sp>
      <p:sp>
        <p:nvSpPr>
          <p:cNvPr id="2" name="TextBox 1">
            <a:extLst>
              <a:ext uri="{FF2B5EF4-FFF2-40B4-BE49-F238E27FC236}">
                <a16:creationId xmlns:a16="http://schemas.microsoft.com/office/drawing/2014/main" id="{652A84E4-554A-4088-BEE6-1A777E8D4EA5}"/>
              </a:ext>
            </a:extLst>
          </p:cNvPr>
          <p:cNvSpPr txBox="1"/>
          <p:nvPr/>
        </p:nvSpPr>
        <p:spPr>
          <a:xfrm>
            <a:off x="532737" y="4767041"/>
            <a:ext cx="8094428" cy="261610"/>
          </a:xfrm>
          <a:prstGeom prst="rect">
            <a:avLst/>
          </a:prstGeom>
          <a:noFill/>
        </p:spPr>
        <p:txBody>
          <a:bodyPr wrap="square" rtlCol="0">
            <a:spAutoFit/>
          </a:bodyPr>
          <a:lstStyle/>
          <a:p>
            <a:r>
              <a:rPr lang="en-US" sz="1100" i="1" dirty="0"/>
              <a:t>Tableau Story Link: https://public.tableau.com/app/profile/elo.sla/viz/Final_Project_AQI_Story/AQIStory?publish=yes</a:t>
            </a:r>
          </a:p>
        </p:txBody>
      </p:sp>
      <p:pic>
        <p:nvPicPr>
          <p:cNvPr id="6" name="Picture 5">
            <a:extLst>
              <a:ext uri="{FF2B5EF4-FFF2-40B4-BE49-F238E27FC236}">
                <a16:creationId xmlns:a16="http://schemas.microsoft.com/office/drawing/2014/main" id="{0E4E9D4A-B67D-48C4-B79D-BE2B6474CD46}"/>
              </a:ext>
            </a:extLst>
          </p:cNvPr>
          <p:cNvPicPr>
            <a:picLocks noChangeAspect="1"/>
          </p:cNvPicPr>
          <p:nvPr/>
        </p:nvPicPr>
        <p:blipFill>
          <a:blip r:embed="rId3"/>
          <a:stretch>
            <a:fillRect/>
          </a:stretch>
        </p:blipFill>
        <p:spPr>
          <a:xfrm>
            <a:off x="-1273" y="1667018"/>
            <a:ext cx="5340096" cy="27859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1434</Words>
  <Application>Microsoft Office PowerPoint</Application>
  <PresentationFormat>On-screen Show (16:9)</PresentationFormat>
  <Paragraphs>195</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Hypothesis Testing</vt:lpstr>
      <vt:lpstr>AQI Analysis Summary</vt:lpstr>
      <vt:lpstr>Selected States for our AQI Analysis</vt:lpstr>
      <vt:lpstr>Historical AQI By State</vt:lpstr>
      <vt:lpstr>Impact Analysis Across the Four Locations</vt:lpstr>
      <vt:lpstr>Historical Ozone (O3) Levels by State</vt:lpstr>
      <vt:lpstr>Historical Pollutants by Month in DC</vt:lpstr>
      <vt:lpstr>ADD TITLE</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dc:title>
  <dc:creator>Elodie Slawinski</dc:creator>
  <cp:lastModifiedBy>elodiecslawinski@gmail.com</cp:lastModifiedBy>
  <cp:revision>1</cp:revision>
  <dcterms:modified xsi:type="dcterms:W3CDTF">2021-09-26T14:21:32Z</dcterms:modified>
</cp:coreProperties>
</file>