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12" r:id="rId2"/>
  </p:sldMasterIdLst>
  <p:notesMasterIdLst>
    <p:notesMasterId r:id="rId18"/>
  </p:notesMasterIdLst>
  <p:sldIdLst>
    <p:sldId id="256" r:id="rId3"/>
    <p:sldId id="257" r:id="rId4"/>
    <p:sldId id="258" r:id="rId5"/>
    <p:sldId id="259" r:id="rId6"/>
    <p:sldId id="260" r:id="rId7"/>
    <p:sldId id="270" r:id="rId8"/>
    <p:sldId id="262" r:id="rId9"/>
    <p:sldId id="263" r:id="rId10"/>
    <p:sldId id="264" r:id="rId11"/>
    <p:sldId id="269" r:id="rId12"/>
    <p:sldId id="265" r:id="rId13"/>
    <p:sldId id="268" r:id="rId14"/>
    <p:sldId id="267" r:id="rId15"/>
    <p:sldId id="271" r:id="rId16"/>
    <p:sldId id="272" r:id="rId17"/>
  </p:sldIdLst>
  <p:sldSz cx="9144000" cy="5143500" type="screen16x9"/>
  <p:notesSz cx="6858000" cy="9144000"/>
  <p:embeddedFontLst>
    <p:embeddedFont>
      <p:font typeface="Constantia" panose="02030602050306030303"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67781" autoAdjust="0"/>
  </p:normalViewPr>
  <p:slideViewPr>
    <p:cSldViewPr snapToGrid="0">
      <p:cViewPr>
        <p:scale>
          <a:sx n="95" d="100"/>
          <a:sy n="95" d="100"/>
        </p:scale>
        <p:origin x="2136" y="2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0ce1984a4_2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f0ce1984a4_2_3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Greetings</a:t>
            </a:r>
          </a:p>
          <a:p>
            <a:pPr marL="171450" lvl="0" indent="-171450" algn="l" rtl="0">
              <a:spcBef>
                <a:spcPts val="0"/>
              </a:spcBef>
              <a:spcAft>
                <a:spcPts val="0"/>
              </a:spcAft>
              <a:buFontTx/>
              <a:buChar char="-"/>
            </a:pPr>
            <a:r>
              <a:rPr lang="en-US" dirty="0"/>
              <a:t>API from </a:t>
            </a:r>
            <a:r>
              <a:rPr lang="en-US" dirty="0" err="1"/>
              <a:t>OpenWeather</a:t>
            </a:r>
            <a:r>
              <a:rPr lang="en-US" dirty="0"/>
              <a:t> (background on API?, background on </a:t>
            </a:r>
            <a:r>
              <a:rPr lang="en-US" dirty="0" err="1"/>
              <a:t>OpenWeather</a:t>
            </a:r>
            <a:r>
              <a:rPr lang="en-US" dirty="0"/>
              <a:t>)</a:t>
            </a:r>
          </a:p>
          <a:p>
            <a:pPr marL="171450" lvl="0" indent="-171450" algn="l" rtl="0">
              <a:spcBef>
                <a:spcPts val="0"/>
              </a:spcBef>
              <a:spcAft>
                <a:spcPts val="0"/>
              </a:spcAft>
              <a:buFontTx/>
              <a:buChar char="-"/>
            </a:pPr>
            <a:r>
              <a:rPr lang="en-US" dirty="0"/>
              <a:t>Feel free to ask questions as we go through the slides</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3028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0" lvl="0" indent="0" algn="l" rtl="0">
              <a:spcBef>
                <a:spcPts val="0"/>
              </a:spcBef>
              <a:spcAft>
                <a:spcPts val="0"/>
              </a:spcAft>
              <a:buNone/>
            </a:pPr>
            <a:r>
              <a:rPr lang="en-US" dirty="0"/>
              <a:t>- Impact Scoring</a:t>
            </a:r>
          </a:p>
          <a:p>
            <a:pPr marL="0" lvl="0" indent="0" algn="l" rtl="0">
              <a:spcBef>
                <a:spcPts val="0"/>
              </a:spcBef>
              <a:spcAft>
                <a:spcPts val="0"/>
              </a:spcAft>
              <a:buNone/>
            </a:pPr>
            <a:r>
              <a:rPr lang="en-US" dirty="0"/>
              <a:t>- Decision tree, many little samples and taking a winner take </a:t>
            </a:r>
            <a:r>
              <a:rPr lang="en-US" dirty="0" err="1"/>
              <a:t>allapproach</a:t>
            </a:r>
            <a:r>
              <a:rPr lang="en-US" dirty="0"/>
              <a:t> </a:t>
            </a:r>
          </a:p>
          <a:p>
            <a:pPr marL="0" lvl="0" indent="0" algn="l" rtl="0">
              <a:spcBef>
                <a:spcPts val="0"/>
              </a:spcBef>
              <a:spcAft>
                <a:spcPts val="0"/>
              </a:spcAft>
              <a:buNone/>
            </a:pPr>
            <a:r>
              <a:rPr lang="en-US" dirty="0"/>
              <a:t>-</a:t>
            </a:r>
          </a:p>
          <a:p>
            <a:pPr marL="0" lvl="0" indent="0" algn="l" rtl="0">
              <a:spcBef>
                <a:spcPts val="0"/>
              </a:spcBef>
              <a:spcAft>
                <a:spcPts val="0"/>
              </a:spcAft>
              <a:buNone/>
            </a:pPr>
            <a:endParaRPr lang="en-US" dirty="0"/>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52484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76919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We believe that it would be worth making this more dynamic for future research using the full advantage of </a:t>
            </a:r>
            <a:r>
              <a:rPr lang="en-US"/>
              <a:t>the links</a:t>
            </a:r>
          </a:p>
          <a:p>
            <a:pPr marL="171450" lvl="0" indent="-171450" algn="l" rtl="0">
              <a:spcBef>
                <a:spcPts val="0"/>
              </a:spcBef>
              <a:spcAft>
                <a:spcPts val="0"/>
              </a:spcAft>
              <a:buFontTx/>
              <a:buChar char="-"/>
            </a:pPr>
            <a:endParaRPr lang="en-US" dirty="0"/>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102034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 + Elodie</a:t>
            </a:r>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64566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dc66b40d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dc66b40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Structure of our briefing</a:t>
            </a:r>
          </a:p>
          <a:p>
            <a:pPr marL="171450" lvl="0" indent="-171450" algn="l" rtl="0">
              <a:spcBef>
                <a:spcPts val="0"/>
              </a:spcBef>
              <a:spcAft>
                <a:spcPts val="0"/>
              </a:spcAft>
              <a:buFontTx/>
              <a:buChar char="-"/>
            </a:pPr>
            <a:r>
              <a:rPr lang="en-US" dirty="0"/>
              <a:t>What to expect</a:t>
            </a:r>
          </a:p>
          <a:p>
            <a:pPr marL="171450" lvl="0" indent="-171450" algn="l" rtl="0">
              <a:spcBef>
                <a:spcPts val="0"/>
              </a:spcBef>
              <a:spcAft>
                <a:spcPts val="0"/>
              </a:spcAft>
              <a:buFontTx/>
              <a:buChar char="-"/>
            </a:pPr>
            <a:r>
              <a:rPr lang="en-US" dirty="0"/>
              <a:t>Feel free to ask questions throughout the briefing</a:t>
            </a:r>
          </a:p>
          <a:p>
            <a:pPr marL="171450" lvl="0" indent="-171450" algn="l" rtl="0">
              <a:spcBef>
                <a:spcPts val="0"/>
              </a:spcBef>
              <a:spcAft>
                <a:spcPts val="0"/>
              </a:spcAft>
              <a:buFontTx/>
              <a:buChar char="-"/>
            </a:pPr>
            <a:r>
              <a:rPr lang="en-US" dirty="0"/>
              <a:t>We will highlight some of our challenges as well as how this analysis could be updated for future needs</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N/A</a:t>
            </a:r>
          </a:p>
          <a:p>
            <a:pPr marL="0" lvl="0" indent="0" algn="l" rtl="0">
              <a:spcBef>
                <a:spcPts val="0"/>
              </a:spcBef>
              <a:spcAft>
                <a:spcPts val="0"/>
              </a:spcAft>
              <a:buNone/>
            </a:pPr>
            <a:endParaRPr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cfae9c4b6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gecfae9c4b6_1_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We were curious to see how AQI has evolved over the last ~ 12 months, throughout COVID with the reduction of traffic</a:t>
            </a:r>
          </a:p>
          <a:p>
            <a:pPr marL="171450" lvl="0" indent="-171450" algn="l" rtl="0">
              <a:spcBef>
                <a:spcPts val="0"/>
              </a:spcBef>
              <a:spcAft>
                <a:spcPts val="0"/>
              </a:spcAft>
              <a:buFontTx/>
              <a:buChar char="-"/>
            </a:pPr>
            <a:r>
              <a:rPr lang="en-US" dirty="0"/>
              <a:t>What is the Air Quality Index?</a:t>
            </a:r>
          </a:p>
          <a:p>
            <a:pPr marL="171450" lvl="0" indent="-171450" algn="l" rtl="0">
              <a:spcBef>
                <a:spcPts val="0"/>
              </a:spcBef>
              <a:spcAft>
                <a:spcPts val="0"/>
              </a:spcAft>
              <a:buFontTx/>
              <a:buChar char="-"/>
            </a:pPr>
            <a:r>
              <a:rPr lang="en-US" dirty="0"/>
              <a:t>It is measured from 1 to 5, with 5 being the worst air quality</a:t>
            </a:r>
          </a:p>
          <a:p>
            <a:pPr marL="171450" lvl="0" indent="-171450" algn="l" rtl="0">
              <a:spcBef>
                <a:spcPts val="0"/>
              </a:spcBef>
              <a:spcAft>
                <a:spcPts val="0"/>
              </a:spcAft>
              <a:buFontTx/>
              <a:buChar char="-"/>
            </a:pPr>
            <a:r>
              <a:rPr lang="en-US" dirty="0"/>
              <a:t>Beyond AQI, </a:t>
            </a:r>
            <a:r>
              <a:rPr lang="en-US" dirty="0" err="1"/>
              <a:t>OpenWeather</a:t>
            </a:r>
            <a:r>
              <a:rPr lang="en-US" dirty="0"/>
              <a:t> also captures historical information about 8 pollutants listed on this slide</a:t>
            </a:r>
          </a:p>
          <a:p>
            <a:pPr marL="171450" lvl="0" indent="-171450" algn="l" rtl="0">
              <a:spcBef>
                <a:spcPts val="0"/>
              </a:spcBef>
              <a:spcAft>
                <a:spcPts val="0"/>
              </a:spcAft>
              <a:buFontTx/>
              <a:buChar cha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dirty="0"/>
              <a:t>Each of these pollutants has a national air quality standard set by EPA to protect public health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12" name="Google Shape;412;gecfae9c4b6_1_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cfae9c4b6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gecfae9c4b6_1_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r>
              <a:rPr lang="en-US" dirty="0"/>
              <a:t>Presenter: Michelle</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Challenges we encountered in finding historical AQI data</a:t>
            </a:r>
          </a:p>
          <a:p>
            <a:pPr marL="171450" lvl="0" indent="-171450" algn="l" rtl="0">
              <a:spcBef>
                <a:spcPts val="0"/>
              </a:spcBef>
              <a:spcAft>
                <a:spcPts val="0"/>
              </a:spcAft>
              <a:buFontTx/>
              <a:buChar char="-"/>
            </a:pPr>
            <a:r>
              <a:rPr lang="en-US" dirty="0"/>
              <a:t>Decided to use </a:t>
            </a:r>
            <a:r>
              <a:rPr lang="en-US" dirty="0" err="1"/>
              <a:t>OpenWeather’s</a:t>
            </a:r>
            <a:r>
              <a:rPr lang="en-US" dirty="0"/>
              <a:t> AQI through an API </a:t>
            </a:r>
          </a:p>
          <a:p>
            <a:pPr marL="171450" lvl="0" indent="-171450" algn="l" rtl="0">
              <a:spcBef>
                <a:spcPts val="0"/>
              </a:spcBef>
              <a:spcAft>
                <a:spcPts val="0"/>
              </a:spcAft>
              <a:buFontTx/>
              <a:buChar char="-"/>
            </a:pPr>
            <a:r>
              <a:rPr lang="en-US" dirty="0"/>
              <a:t>However, </a:t>
            </a:r>
            <a:r>
              <a:rPr lang="en-US" dirty="0" err="1"/>
              <a:t>OpenWeather’s</a:t>
            </a:r>
            <a:r>
              <a:rPr lang="en-US" dirty="0"/>
              <a:t> only allows to track AQI since 11/20/20</a:t>
            </a:r>
          </a:p>
          <a:p>
            <a:pPr marL="171450" lvl="0" indent="-171450" algn="l" rtl="0">
              <a:spcBef>
                <a:spcPts val="0"/>
              </a:spcBef>
              <a:spcAft>
                <a:spcPts val="0"/>
              </a:spcAft>
              <a:buFontTx/>
              <a:buChar char="-"/>
            </a:pPr>
            <a:r>
              <a:rPr lang="en-US" dirty="0"/>
              <a:t>Decided to set up an API for 4 different states, for comparison purposes (incl. DC since most of us live in DC)</a:t>
            </a:r>
          </a:p>
          <a:p>
            <a:pPr marL="171450" lvl="0" indent="-171450" algn="l" rtl="0">
              <a:spcBef>
                <a:spcPts val="0"/>
              </a:spcBef>
              <a:spcAft>
                <a:spcPts val="0"/>
              </a:spcAft>
              <a:buFontTx/>
              <a:buChar char="-"/>
            </a:pPr>
            <a:r>
              <a:rPr lang="en-US" dirty="0"/>
              <a:t>Used lats and longs from a Google database listing lats and logs of centers of all 50 states and DC</a:t>
            </a:r>
          </a:p>
          <a:p>
            <a:pPr marL="171450" lvl="0" indent="-171450" algn="l" rtl="0">
              <a:spcBef>
                <a:spcPts val="0"/>
              </a:spcBef>
              <a:spcAft>
                <a:spcPts val="0"/>
              </a:spcAft>
              <a:buFontTx/>
              <a:buChar char="-"/>
            </a:pPr>
            <a:r>
              <a:rPr lang="en-US" dirty="0"/>
              <a:t>Future researches could make this API more dynamic to include data of 50 states and DC</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lnSpc>
                <a:spcPct val="115000"/>
              </a:lnSpc>
              <a:spcBef>
                <a:spcPts val="1200"/>
              </a:spcBef>
              <a:spcAft>
                <a:spcPts val="0"/>
              </a:spcAft>
              <a:buClr>
                <a:schemeClr val="dk1"/>
              </a:buClr>
              <a:buSzPts val="1100"/>
              <a:buFont typeface="Arial"/>
              <a:buNone/>
            </a:pPr>
            <a:endParaRPr lang="en" dirty="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highlight>
                  <a:srgbClr val="FFFFFF"/>
                </a:highlight>
              </a:rPr>
              <a:t>(From  README)</a:t>
            </a: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highlight>
                  <a:srgbClr val="FFFFFF"/>
                </a:highlight>
              </a:rPr>
              <a:t>✓ Description of the data exploration phase of the project:</a:t>
            </a:r>
            <a:endParaRPr dirty="0">
              <a:solidFill>
                <a:schemeClr val="dk1"/>
              </a:solidFill>
              <a:highlight>
                <a:srgbClr val="FFFFFF"/>
              </a:highlight>
            </a:endParaRPr>
          </a:p>
          <a:p>
            <a:pPr marL="0" lvl="0" indent="0" algn="l" rtl="0">
              <a:spcBef>
                <a:spcPts val="1200"/>
              </a:spcBef>
              <a:spcAft>
                <a:spcPts val="0"/>
              </a:spcAft>
              <a:buNone/>
            </a:pPr>
            <a:r>
              <a:rPr lang="en" dirty="0"/>
              <a:t>After settling on a topic we found interesting and relevant, we tried to google and research data that aligned with our interests. </a:t>
            </a:r>
          </a:p>
          <a:p>
            <a:pPr marL="0" lvl="0" indent="0" algn="l" rtl="0">
              <a:spcBef>
                <a:spcPts val="1200"/>
              </a:spcBef>
              <a:spcAft>
                <a:spcPts val="0"/>
              </a:spcAft>
              <a:buNone/>
            </a:pPr>
            <a:r>
              <a:rPr lang="en" dirty="0"/>
              <a:t>We found lots of sources and projects done for India, and then more specific cities elsewhere, but not what we wanted in terms of measurements from our area. We found what we thought was perfect source from the EPA, but ran into technical issues working with it’s API when trying to collect information past one day’s worth of data. </a:t>
            </a:r>
          </a:p>
          <a:p>
            <a:pPr marL="0" lvl="0" indent="0" algn="l" rtl="0">
              <a:spcBef>
                <a:spcPts val="1200"/>
              </a:spcBef>
              <a:spcAft>
                <a:spcPts val="0"/>
              </a:spcAft>
              <a:buNone/>
            </a:pPr>
            <a:r>
              <a:rPr lang="en" dirty="0"/>
              <a:t>Then we found OpenWeather AQI API, looked into the documentation, the data samples, the lat/long way to tailor data outputs. After pairing it with a google data set of 51 lat/longs across the US, we were able to explore different options for pairing down our sample.</a:t>
            </a:r>
            <a:endParaRPr dirty="0"/>
          </a:p>
        </p:txBody>
      </p:sp>
      <p:sp>
        <p:nvSpPr>
          <p:cNvPr id="421" name="Google Shape;421;gecfae9c4b6_1_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br>
              <a:rPr lang="en-US" dirty="0"/>
            </a:br>
            <a:endParaRPr lang="en-US" dirty="0"/>
          </a:p>
          <a:p>
            <a:pPr marL="0" lvl="0" indent="0" algn="l" rtl="0">
              <a:spcBef>
                <a:spcPts val="0"/>
              </a:spcBef>
              <a:spcAft>
                <a:spcPts val="0"/>
              </a:spcAft>
              <a:buNone/>
            </a:pPr>
            <a:r>
              <a:rPr lang="en-US" dirty="0"/>
              <a:t>Presentation notes:</a:t>
            </a:r>
          </a:p>
          <a:p>
            <a:pPr marL="171450" lvl="0" indent="-171450" algn="l" rtl="0">
              <a:spcBef>
                <a:spcPts val="0"/>
              </a:spcBef>
              <a:spcAft>
                <a:spcPts val="0"/>
              </a:spcAft>
              <a:buFontTx/>
              <a:buChar char="-"/>
            </a:pPr>
            <a:r>
              <a:rPr lang="en-US" dirty="0"/>
              <a:t>8 other pollutants in the atmosphere</a:t>
            </a:r>
          </a:p>
          <a:p>
            <a:pPr marL="171450" lvl="0" indent="-171450" algn="l" rtl="0">
              <a:spcBef>
                <a:spcPts val="0"/>
              </a:spcBef>
              <a:spcAft>
                <a:spcPts val="0"/>
              </a:spcAft>
              <a:buFontTx/>
              <a:buChar char="-"/>
            </a:pPr>
            <a:r>
              <a:rPr lang="en-US" dirty="0"/>
              <a:t>Our goal to evaluate which of the pollutants had the most prevents overtraining/error in the data</a:t>
            </a:r>
          </a:p>
          <a:p>
            <a:pPr marL="0" lvl="0" indent="0" algn="l" rtl="0">
              <a:spcBef>
                <a:spcPts val="0"/>
              </a:spcBef>
              <a:spcAft>
                <a:spcPts val="0"/>
              </a:spcAft>
              <a:buNone/>
            </a:pPr>
            <a:endParaRPr lang="en-US"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407339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cfae9c4b6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ecfae9c4b6_1_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Used the historical data and uploaded the whole data into tableau to develop visualizations to create story in Tableau (a very popular tool to summarize data in visual  formats)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p:txBody>
      </p:sp>
      <p:sp>
        <p:nvSpPr>
          <p:cNvPr id="446" name="Google Shape;446;gecfae9c4b6_1_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cfae9c4b6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ecfae9c4b6_1_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0" lvl="0" indent="0" algn="l" rtl="0">
              <a:spcBef>
                <a:spcPts val="0"/>
              </a:spcBef>
              <a:spcAft>
                <a:spcPts val="0"/>
              </a:spcAft>
              <a:buNone/>
            </a:pPr>
            <a:endParaRPr dirty="0"/>
          </a:p>
        </p:txBody>
      </p:sp>
      <p:sp>
        <p:nvSpPr>
          <p:cNvPr id="455" name="Google Shape;455;gecfae9c4b6_1_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Created an average AQI for the 4 locations</a:t>
            </a:r>
          </a:p>
          <a:p>
            <a:pPr marL="171450" lvl="0" indent="-171450" algn="l" rtl="0">
              <a:spcBef>
                <a:spcPts val="0"/>
              </a:spcBef>
              <a:spcAft>
                <a:spcPts val="0"/>
              </a:spcAft>
              <a:buFontTx/>
              <a:buChar char="-"/>
            </a:pPr>
            <a:r>
              <a:rPr lang="en-US" dirty="0"/>
              <a:t>You see red that shows the higher level (CA vs AK)</a:t>
            </a:r>
          </a:p>
          <a:p>
            <a:pPr marL="171450" lvl="0" indent="-171450" algn="l" rtl="0">
              <a:spcBef>
                <a:spcPts val="0"/>
              </a:spcBef>
              <a:spcAft>
                <a:spcPts val="0"/>
              </a:spcAft>
              <a:buFontTx/>
              <a:buChar char="-"/>
            </a:pPr>
            <a:r>
              <a:rPr lang="en-US" dirty="0"/>
              <a:t>Hard to see but DC had worse as an average </a:t>
            </a:r>
            <a:r>
              <a:rPr lang="en-US"/>
              <a:t>than MA</a:t>
            </a: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85775" y="217170"/>
            <a:ext cx="8172450" cy="669913"/>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 name="Google Shape;56;p14"/>
          <p:cNvSpPr txBox="1">
            <a:spLocks noGrp="1"/>
          </p:cNvSpPr>
          <p:nvPr>
            <p:ph type="body" idx="1"/>
          </p:nvPr>
        </p:nvSpPr>
        <p:spPr>
          <a:xfrm>
            <a:off x="485775" y="823022"/>
            <a:ext cx="8172450" cy="452165"/>
          </a:xfrm>
          <a:prstGeom prst="rect">
            <a:avLst/>
          </a:prstGeom>
          <a:noFill/>
          <a:ln>
            <a:noFill/>
          </a:ln>
        </p:spPr>
        <p:txBody>
          <a:bodyPr spcFirstLastPara="1" wrap="square" lIns="68575" tIns="34275" rIns="68575" bIns="34275" anchor="ctr" anchorCtr="0">
            <a:normAutofit/>
          </a:bodyPr>
          <a:lstStyle>
            <a:lvl1pPr marL="457200" lvl="0" indent="-228600" algn="ctr">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Custom Layout">
  <p:cSld name="8_Custom Layout">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19969" y="3650654"/>
            <a:ext cx="1767309"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5"/>
          <p:cNvSpPr>
            <a:spLocks noGrp="1"/>
          </p:cNvSpPr>
          <p:nvPr>
            <p:ph type="pic" idx="2"/>
          </p:nvPr>
        </p:nvSpPr>
        <p:spPr>
          <a:xfrm>
            <a:off x="2833603" y="1668780"/>
            <a:ext cx="2668190" cy="2751019"/>
          </a:xfrm>
          <a:prstGeom prst="rect">
            <a:avLst/>
          </a:prstGeom>
          <a:noFill/>
          <a:ln>
            <a:noFill/>
          </a:ln>
        </p:spPr>
      </p:sp>
      <p:sp>
        <p:nvSpPr>
          <p:cNvPr id="60" name="Google Shape;60;p15"/>
          <p:cNvSpPr txBox="1">
            <a:spLocks noGrp="1"/>
          </p:cNvSpPr>
          <p:nvPr>
            <p:ph type="body" idx="1"/>
          </p:nvPr>
        </p:nvSpPr>
        <p:spPr>
          <a:xfrm>
            <a:off x="5669574" y="154150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15"/>
          <p:cNvSpPr txBox="1">
            <a:spLocks noGrp="1"/>
          </p:cNvSpPr>
          <p:nvPr>
            <p:ph type="body" idx="3"/>
          </p:nvPr>
        </p:nvSpPr>
        <p:spPr>
          <a:xfrm>
            <a:off x="5669574" y="208683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15"/>
          <p:cNvSpPr txBox="1">
            <a:spLocks noGrp="1"/>
          </p:cNvSpPr>
          <p:nvPr>
            <p:ph type="body" idx="4"/>
          </p:nvPr>
        </p:nvSpPr>
        <p:spPr>
          <a:xfrm>
            <a:off x="5669574" y="326432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5"/>
          <p:cNvSpPr txBox="1">
            <a:spLocks noGrp="1"/>
          </p:cNvSpPr>
          <p:nvPr>
            <p:ph type="body" idx="5"/>
          </p:nvPr>
        </p:nvSpPr>
        <p:spPr>
          <a:xfrm>
            <a:off x="5669574" y="2675578"/>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body" idx="6"/>
          </p:nvPr>
        </p:nvSpPr>
        <p:spPr>
          <a:xfrm>
            <a:off x="5669574" y="385306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5" name="Google Shape;65;p15"/>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66" name="Google Shape;66;p15"/>
          <p:cNvSpPr/>
          <p:nvPr/>
        </p:nvSpPr>
        <p:spPr>
          <a:xfrm>
            <a:off x="2833603" y="0"/>
            <a:ext cx="2689622" cy="1544479"/>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2109482" y="126860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6"/>
          <p:cNvSpPr>
            <a:spLocks noGrp="1"/>
          </p:cNvSpPr>
          <p:nvPr>
            <p:ph type="pic" idx="2"/>
          </p:nvPr>
        </p:nvSpPr>
        <p:spPr>
          <a:xfrm>
            <a:off x="0" y="2625328"/>
            <a:ext cx="9144000" cy="2518172"/>
          </a:xfrm>
          <a:prstGeom prst="rect">
            <a:avLst/>
          </a:prstGeom>
          <a:noFill/>
          <a:ln>
            <a:noFill/>
          </a:ln>
        </p:spPr>
      </p:sp>
      <p:sp>
        <p:nvSpPr>
          <p:cNvPr id="70" name="Google Shape;70;p16"/>
          <p:cNvSpPr txBox="1">
            <a:spLocks noGrp="1"/>
          </p:cNvSpPr>
          <p:nvPr>
            <p:ph type="body" idx="1"/>
          </p:nvPr>
        </p:nvSpPr>
        <p:spPr>
          <a:xfrm>
            <a:off x="5677382" y="1268016"/>
            <a:ext cx="3116574" cy="994172"/>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body" idx="3"/>
          </p:nvPr>
        </p:nvSpPr>
        <p:spPr>
          <a:xfrm>
            <a:off x="5677382" y="920774"/>
            <a:ext cx="3116574" cy="287062"/>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a:spLocks noGrp="1"/>
          </p:cNvSpPr>
          <p:nvPr>
            <p:ph type="pic" idx="2"/>
          </p:nvPr>
        </p:nvSpPr>
        <p:spPr>
          <a:xfrm>
            <a:off x="633710" y="1974253"/>
            <a:ext cx="3289381" cy="2518172"/>
          </a:xfrm>
          <a:prstGeom prst="rect">
            <a:avLst/>
          </a:prstGeom>
          <a:noFill/>
          <a:ln>
            <a:noFill/>
          </a:ln>
        </p:spPr>
      </p:sp>
      <p:sp>
        <p:nvSpPr>
          <p:cNvPr id="75" name="Google Shape;75;p17"/>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7"/>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79"/>
        <p:cNvGrpSpPr/>
        <p:nvPr/>
      </p:nvGrpSpPr>
      <p:grpSpPr>
        <a:xfrm>
          <a:off x="0" y="0"/>
          <a:ext cx="0" cy="0"/>
          <a:chOff x="0" y="0"/>
          <a:chExt cx="0" cy="0"/>
        </a:xfrm>
      </p:grpSpPr>
      <p:sp>
        <p:nvSpPr>
          <p:cNvPr id="80" name="Google Shape;80;p1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1" name="Google Shape;81;p18"/>
          <p:cNvSpPr>
            <a:spLocks noGrp="1"/>
          </p:cNvSpPr>
          <p:nvPr>
            <p:ph type="pic" idx="2"/>
          </p:nvPr>
        </p:nvSpPr>
        <p:spPr>
          <a:xfrm>
            <a:off x="2427446" y="195263"/>
            <a:ext cx="3369469" cy="4725591"/>
          </a:xfrm>
          <a:prstGeom prst="rect">
            <a:avLst/>
          </a:prstGeom>
          <a:solidFill>
            <a:srgbClr val="F2F2F2"/>
          </a:solidFill>
          <a:ln>
            <a:noFill/>
          </a:ln>
        </p:spPr>
      </p:sp>
      <p:sp>
        <p:nvSpPr>
          <p:cNvPr id="82" name="Google Shape;82;p18"/>
          <p:cNvSpPr>
            <a:spLocks noGrp="1"/>
          </p:cNvSpPr>
          <p:nvPr>
            <p:ph type="pic" idx="3"/>
          </p:nvPr>
        </p:nvSpPr>
        <p:spPr>
          <a:xfrm>
            <a:off x="5879307" y="195263"/>
            <a:ext cx="3039666" cy="2852737"/>
          </a:xfrm>
          <a:prstGeom prst="rect">
            <a:avLst/>
          </a:prstGeom>
          <a:solidFill>
            <a:srgbClr val="F2F2F2"/>
          </a:solidFill>
          <a:ln>
            <a:noFill/>
          </a:ln>
        </p:spPr>
      </p:sp>
      <p:sp>
        <p:nvSpPr>
          <p:cNvPr id="83" name="Google Shape;83;p18"/>
          <p:cNvSpPr>
            <a:spLocks noGrp="1"/>
          </p:cNvSpPr>
          <p:nvPr>
            <p:ph type="pic" idx="4"/>
          </p:nvPr>
        </p:nvSpPr>
        <p:spPr>
          <a:xfrm>
            <a:off x="5879307" y="3124200"/>
            <a:ext cx="3039666" cy="1796653"/>
          </a:xfrm>
          <a:prstGeom prst="rect">
            <a:avLst/>
          </a:prstGeom>
          <a:solidFill>
            <a:srgbClr val="F2F2F2"/>
          </a:solidFill>
          <a:ln>
            <a:noFill/>
          </a:ln>
        </p:spPr>
      </p:sp>
      <p:sp>
        <p:nvSpPr>
          <p:cNvPr id="84" name="Google Shape;84;p18"/>
          <p:cNvSpPr txBox="1">
            <a:spLocks noGrp="1"/>
          </p:cNvSpPr>
          <p:nvPr>
            <p:ph type="title"/>
          </p:nvPr>
        </p:nvSpPr>
        <p:spPr>
          <a:xfrm>
            <a:off x="388620" y="393129"/>
            <a:ext cx="1933574" cy="1881441"/>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85" name="Google Shape;85;p18"/>
          <p:cNvCxnSpPr/>
          <p:nvPr/>
        </p:nvCxnSpPr>
        <p:spPr>
          <a:xfrm>
            <a:off x="723866" y="-527302"/>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p:cSld name="18_Custom Layout">
    <p:bg>
      <p:bgPr>
        <a:solidFill>
          <a:schemeClr val="lt1"/>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5DAAB0"/>
              </a:buClr>
              <a:buSzPts val="18800"/>
              <a:buNone/>
              <a:defRPr sz="18800">
                <a:solidFill>
                  <a:srgbClr val="5DAAB0"/>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9"/>
          <p:cNvSpPr/>
          <p:nvPr/>
        </p:nvSpPr>
        <p:spPr>
          <a:xfrm>
            <a:off x="0" y="1045778"/>
            <a:ext cx="5292091" cy="305194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9"/>
          <p:cNvSpPr txBox="1">
            <a:spLocks noGrp="1"/>
          </p:cNvSpPr>
          <p:nvPr>
            <p:ph type="title"/>
          </p:nvPr>
        </p:nvSpPr>
        <p:spPr>
          <a:xfrm>
            <a:off x="617220" y="1450657"/>
            <a:ext cx="395478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and Content">
  <p:cSld name="Image and Content">
    <p:spTree>
      <p:nvGrpSpPr>
        <p:cNvPr id="1" name="Shape 90"/>
        <p:cNvGrpSpPr/>
        <p:nvPr/>
      </p:nvGrpSpPr>
      <p:grpSpPr>
        <a:xfrm>
          <a:off x="0" y="0"/>
          <a:ext cx="0" cy="0"/>
          <a:chOff x="0" y="0"/>
          <a:chExt cx="0" cy="0"/>
        </a:xfrm>
      </p:grpSpPr>
      <p:sp>
        <p:nvSpPr>
          <p:cNvPr id="91" name="Google Shape;91;p20"/>
          <p:cNvSpPr/>
          <p:nvPr/>
        </p:nvSpPr>
        <p:spPr>
          <a:xfrm>
            <a:off x="4600575" y="0"/>
            <a:ext cx="4543425" cy="5143496"/>
          </a:xfrm>
          <a:prstGeom prst="rect">
            <a:avLst/>
          </a:prstGeom>
          <a:solidFill>
            <a:schemeClr val="accent2">
              <a:alpha val="98823"/>
            </a:schemeClr>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92" name="Google Shape;92;p20"/>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20"/>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94" name="Google Shape;94;p20"/>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95" name="Google Shape;95;p2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6" name="Google Shape;96;p2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7" name="Google Shape;97;p2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8" name="Google Shape;98;p2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9" name="Google Shape;99;p2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2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0"/>
          <p:cNvSpPr txBox="1">
            <a:spLocks noGrp="1"/>
          </p:cNvSpPr>
          <p:nvPr>
            <p:ph type="body" idx="13"/>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
  <p:cSld name="Blank ">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093085" y="629979"/>
            <a:ext cx="3575447" cy="1006534"/>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2"/>
          <p:cNvSpPr txBox="1">
            <a:spLocks noGrp="1"/>
          </p:cNvSpPr>
          <p:nvPr>
            <p:ph type="body" idx="1"/>
          </p:nvPr>
        </p:nvSpPr>
        <p:spPr>
          <a:xfrm>
            <a:off x="5093085" y="1976431"/>
            <a:ext cx="3575447" cy="2612447"/>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2"/>
          <p:cNvSpPr txBox="1">
            <a:spLocks noGrp="1"/>
          </p:cNvSpPr>
          <p:nvPr>
            <p:ph type="body" idx="2"/>
          </p:nvPr>
        </p:nvSpPr>
        <p:spPr>
          <a:xfrm>
            <a:off x="5093085" y="1685759"/>
            <a:ext cx="3575447" cy="241426"/>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2"/>
          <p:cNvSpPr>
            <a:spLocks noGrp="1"/>
          </p:cNvSpPr>
          <p:nvPr>
            <p:ph type="chart" idx="3"/>
          </p:nvPr>
        </p:nvSpPr>
        <p:spPr>
          <a:xfrm>
            <a:off x="628650" y="1685925"/>
            <a:ext cx="4215355" cy="2902744"/>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24"/>
        <p:cNvGrpSpPr/>
        <p:nvPr/>
      </p:nvGrpSpPr>
      <p:grpSpPr>
        <a:xfrm>
          <a:off x="0" y="0"/>
          <a:ext cx="0" cy="0"/>
          <a:chOff x="0" y="0"/>
          <a:chExt cx="0" cy="0"/>
        </a:xfrm>
      </p:grpSpPr>
      <p:sp>
        <p:nvSpPr>
          <p:cNvPr id="125" name="Google Shape;125;p23"/>
          <p:cNvSpPr/>
          <p:nvPr/>
        </p:nvSpPr>
        <p:spPr>
          <a:xfrm>
            <a:off x="0" y="1154575"/>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p23"/>
          <p:cNvSpPr>
            <a:spLocks noGrp="1"/>
          </p:cNvSpPr>
          <p:nvPr>
            <p:ph type="pic" idx="2"/>
          </p:nvPr>
        </p:nvSpPr>
        <p:spPr>
          <a:xfrm>
            <a:off x="0" y="0"/>
            <a:ext cx="9143996" cy="5143499"/>
          </a:xfrm>
          <a:prstGeom prst="rect">
            <a:avLst/>
          </a:prstGeom>
          <a:solidFill>
            <a:srgbClr val="F2F2F2"/>
          </a:solidFill>
          <a:ln>
            <a:noFill/>
          </a:ln>
        </p:spPr>
      </p:sp>
      <p:sp>
        <p:nvSpPr>
          <p:cNvPr id="127" name="Google Shape;127;p23"/>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p23"/>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29" name="Google Shape;129;p23"/>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30"/>
        <p:cNvGrpSpPr/>
        <p:nvPr/>
      </p:nvGrpSpPr>
      <p:grpSpPr>
        <a:xfrm>
          <a:off x="0" y="0"/>
          <a:ext cx="0" cy="0"/>
          <a:chOff x="0" y="0"/>
          <a:chExt cx="0" cy="0"/>
        </a:xfrm>
      </p:grpSpPr>
      <p:sp>
        <p:nvSpPr>
          <p:cNvPr id="131" name="Google Shape;131;p24"/>
          <p:cNvSpPr/>
          <p:nvPr/>
        </p:nvSpPr>
        <p:spPr>
          <a:xfrm>
            <a:off x="-1" y="1154574"/>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p24"/>
          <p:cNvSpPr>
            <a:spLocks noGrp="1"/>
          </p:cNvSpPr>
          <p:nvPr>
            <p:ph type="pic" idx="2"/>
          </p:nvPr>
        </p:nvSpPr>
        <p:spPr>
          <a:xfrm>
            <a:off x="0" y="0"/>
            <a:ext cx="9143996" cy="5143499"/>
          </a:xfrm>
          <a:prstGeom prst="rect">
            <a:avLst/>
          </a:prstGeom>
          <a:solidFill>
            <a:srgbClr val="F2F2F2"/>
          </a:solidFill>
          <a:ln>
            <a:noFill/>
          </a:ln>
        </p:spPr>
      </p:sp>
      <p:sp>
        <p:nvSpPr>
          <p:cNvPr id="133" name="Google Shape;133;p24"/>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4" name="Google Shape;134;p24"/>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35" name="Google Shape;135;p24"/>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bg>
      <p:bgPr>
        <a:solidFill>
          <a:schemeClr val="accent1"/>
        </a:solidFill>
        <a:effectLst/>
      </p:bgPr>
    </p:bg>
    <p:spTree>
      <p:nvGrpSpPr>
        <p:cNvPr id="1" name="Shape 136"/>
        <p:cNvGrpSpPr/>
        <p:nvPr/>
      </p:nvGrpSpPr>
      <p:grpSpPr>
        <a:xfrm>
          <a:off x="0" y="0"/>
          <a:ext cx="0" cy="0"/>
          <a:chOff x="0" y="0"/>
          <a:chExt cx="0" cy="0"/>
        </a:xfrm>
      </p:grpSpPr>
      <p:sp>
        <p:nvSpPr>
          <p:cNvPr id="137" name="Google Shape;137;p25"/>
          <p:cNvSpPr/>
          <p:nvPr/>
        </p:nvSpPr>
        <p:spPr>
          <a:xfrm>
            <a:off x="0" y="1154575"/>
            <a:ext cx="6649655" cy="3988925"/>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25"/>
          <p:cNvSpPr>
            <a:spLocks noGrp="1"/>
          </p:cNvSpPr>
          <p:nvPr>
            <p:ph type="pic" idx="2"/>
          </p:nvPr>
        </p:nvSpPr>
        <p:spPr>
          <a:xfrm>
            <a:off x="0" y="0"/>
            <a:ext cx="9143996" cy="5143499"/>
          </a:xfrm>
          <a:prstGeom prst="rect">
            <a:avLst/>
          </a:prstGeom>
          <a:solidFill>
            <a:srgbClr val="F2F2F2"/>
          </a:solidFill>
          <a:ln>
            <a:noFill/>
          </a:ln>
        </p:spPr>
      </p:sp>
      <p:sp>
        <p:nvSpPr>
          <p:cNvPr id="139" name="Google Shape;139;p25"/>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0" name="Google Shape;140;p25"/>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41" name="Google Shape;141;p25"/>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 Divider with Image">
  <p:cSld name="Slide Divider with Image">
    <p:bg>
      <p:bgPr>
        <a:solidFill>
          <a:schemeClr val="accen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628649" y="203135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9" name="Google Shape;149;p27"/>
          <p:cNvSpPr txBox="1">
            <a:spLocks noGrp="1"/>
          </p:cNvSpPr>
          <p:nvPr>
            <p:ph type="body" idx="1"/>
          </p:nvPr>
        </p:nvSpPr>
        <p:spPr>
          <a:xfrm>
            <a:off x="628650" y="2847374"/>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0" name="Google Shape;150;p27"/>
          <p:cNvCxnSpPr/>
          <p:nvPr/>
        </p:nvCxnSpPr>
        <p:spPr>
          <a:xfrm rot="5400000" flipH="1">
            <a:off x="820802" y="1894424"/>
            <a:ext cx="1" cy="1641604"/>
          </a:xfrm>
          <a:prstGeom prst="straightConnector1">
            <a:avLst/>
          </a:prstGeom>
          <a:noFill/>
          <a:ln w="25400" cap="flat" cmpd="sng">
            <a:solidFill>
              <a:schemeClr val="lt1"/>
            </a:solidFill>
            <a:prstDash val="solid"/>
            <a:miter lim="400000"/>
            <a:headEnd type="none" w="sm" len="sm"/>
            <a:tailEnd type="none" w="sm" len="sm"/>
          </a:ln>
        </p:spPr>
      </p:cxnSp>
      <p:sp>
        <p:nvSpPr>
          <p:cNvPr id="151" name="Google Shape;151;p27"/>
          <p:cNvSpPr>
            <a:spLocks noGrp="1"/>
          </p:cNvSpPr>
          <p:nvPr>
            <p:ph type="pic" idx="2"/>
          </p:nvPr>
        </p:nvSpPr>
        <p:spPr>
          <a:xfrm>
            <a:off x="0" y="0"/>
            <a:ext cx="9143999" cy="5143500"/>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Slide Divider with Image">
  <p:cSld name="1_Slide Divider with Image">
    <p:bg>
      <p:bgPr>
        <a:solidFill>
          <a:schemeClr val="accent1"/>
        </a:solidFill>
        <a:effectLst/>
      </p:bgPr>
    </p:bg>
    <p:spTree>
      <p:nvGrpSpPr>
        <p:cNvPr id="1" name="Shape 152"/>
        <p:cNvGrpSpPr/>
        <p:nvPr/>
      </p:nvGrpSpPr>
      <p:grpSpPr>
        <a:xfrm>
          <a:off x="0" y="0"/>
          <a:ext cx="0" cy="0"/>
          <a:chOff x="0" y="0"/>
          <a:chExt cx="0" cy="0"/>
        </a:xfrm>
      </p:grpSpPr>
      <p:sp>
        <p:nvSpPr>
          <p:cNvPr id="153" name="Google Shape;153;p28"/>
          <p:cNvSpPr>
            <a:spLocks noGrp="1"/>
          </p:cNvSpPr>
          <p:nvPr>
            <p:ph type="pic" idx="2"/>
          </p:nvPr>
        </p:nvSpPr>
        <p:spPr>
          <a:xfrm>
            <a:off x="0" y="0"/>
            <a:ext cx="9143999" cy="5143500"/>
          </a:xfrm>
          <a:prstGeom prst="rect">
            <a:avLst/>
          </a:prstGeom>
          <a:solidFill>
            <a:schemeClr val="lt1"/>
          </a:solidFill>
          <a:ln>
            <a:noFill/>
          </a:ln>
        </p:spPr>
      </p:sp>
      <p:sp>
        <p:nvSpPr>
          <p:cNvPr id="154" name="Google Shape;154;p28"/>
          <p:cNvSpPr txBox="1">
            <a:spLocks noGrp="1"/>
          </p:cNvSpPr>
          <p:nvPr>
            <p:ph type="title"/>
          </p:nvPr>
        </p:nvSpPr>
        <p:spPr>
          <a:xfrm>
            <a:off x="3302406" y="2152889"/>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28"/>
          <p:cNvSpPr txBox="1">
            <a:spLocks noGrp="1"/>
          </p:cNvSpPr>
          <p:nvPr>
            <p:ph type="body" idx="1"/>
          </p:nvPr>
        </p:nvSpPr>
        <p:spPr>
          <a:xfrm>
            <a:off x="3302407" y="2968907"/>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6" name="Google Shape;156;p28"/>
          <p:cNvCxnSpPr/>
          <p:nvPr/>
        </p:nvCxnSpPr>
        <p:spPr>
          <a:xfrm>
            <a:off x="3591493" y="2112892"/>
            <a:ext cx="0" cy="1447733"/>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 Divider 2">
  <p:cSld name="Slide Divider 2">
    <p:bg>
      <p:bgPr>
        <a:solidFill>
          <a:schemeClr val="accent1"/>
        </a:solidFill>
        <a:effectLst/>
      </p:bgPr>
    </p:bg>
    <p:spTree>
      <p:nvGrpSpPr>
        <p:cNvPr id="1" name="Shape 157"/>
        <p:cNvGrpSpPr/>
        <p:nvPr/>
      </p:nvGrpSpPr>
      <p:grpSpPr>
        <a:xfrm>
          <a:off x="0" y="0"/>
          <a:ext cx="0" cy="0"/>
          <a:chOff x="0" y="0"/>
          <a:chExt cx="0" cy="0"/>
        </a:xfrm>
      </p:grpSpPr>
      <p:sp>
        <p:nvSpPr>
          <p:cNvPr id="158" name="Google Shape;158;p29"/>
          <p:cNvSpPr>
            <a:spLocks noGrp="1"/>
          </p:cNvSpPr>
          <p:nvPr>
            <p:ph type="pic" idx="2"/>
          </p:nvPr>
        </p:nvSpPr>
        <p:spPr>
          <a:xfrm>
            <a:off x="0" y="0"/>
            <a:ext cx="9143999" cy="5143500"/>
          </a:xfrm>
          <a:prstGeom prst="rect">
            <a:avLst/>
          </a:prstGeom>
          <a:solidFill>
            <a:schemeClr val="lt1"/>
          </a:solidFill>
          <a:ln>
            <a:noFill/>
          </a:ln>
        </p:spPr>
      </p:sp>
      <p:sp>
        <p:nvSpPr>
          <p:cNvPr id="159" name="Google Shape;159;p29"/>
          <p:cNvSpPr txBox="1">
            <a:spLocks noGrp="1"/>
          </p:cNvSpPr>
          <p:nvPr>
            <p:ph type="title"/>
          </p:nvPr>
        </p:nvSpPr>
        <p:spPr>
          <a:xfrm>
            <a:off x="915123" y="2534858"/>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29"/>
          <p:cNvSpPr txBox="1">
            <a:spLocks noGrp="1"/>
          </p:cNvSpPr>
          <p:nvPr>
            <p:ph type="body" idx="1"/>
          </p:nvPr>
        </p:nvSpPr>
        <p:spPr>
          <a:xfrm>
            <a:off x="915124" y="3350875"/>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61" name="Google Shape;161;p29"/>
          <p:cNvCxnSpPr/>
          <p:nvPr/>
        </p:nvCxnSpPr>
        <p:spPr>
          <a:xfrm>
            <a:off x="964039" y="2254688"/>
            <a:ext cx="0" cy="1928078"/>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Custom Layout">
  <p:cSld name="4_Custom Layout">
    <p:bg>
      <p:bgPr>
        <a:solidFill>
          <a:schemeClr val="lt1"/>
        </a:solidFill>
        <a:effectLst/>
      </p:bgPr>
    </p:bg>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619969" y="3650654"/>
            <a:ext cx="170654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30"/>
          <p:cNvSpPr>
            <a:spLocks noGrp="1"/>
          </p:cNvSpPr>
          <p:nvPr>
            <p:ph type="pic" idx="2"/>
          </p:nvPr>
        </p:nvSpPr>
        <p:spPr>
          <a:xfrm>
            <a:off x="6475810" y="609600"/>
            <a:ext cx="2668190" cy="3924300"/>
          </a:xfrm>
          <a:prstGeom prst="rect">
            <a:avLst/>
          </a:prstGeom>
          <a:noFill/>
          <a:ln>
            <a:noFill/>
          </a:ln>
        </p:spPr>
      </p:sp>
      <p:sp>
        <p:nvSpPr>
          <p:cNvPr id="165" name="Google Shape;165;p30"/>
          <p:cNvSpPr txBox="1">
            <a:spLocks noGrp="1"/>
          </p:cNvSpPr>
          <p:nvPr>
            <p:ph type="body" idx="1"/>
          </p:nvPr>
        </p:nvSpPr>
        <p:spPr>
          <a:xfrm>
            <a:off x="3116485" y="659782"/>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0"/>
          <p:cNvSpPr txBox="1">
            <a:spLocks noGrp="1"/>
          </p:cNvSpPr>
          <p:nvPr>
            <p:ph type="body" idx="3"/>
          </p:nvPr>
        </p:nvSpPr>
        <p:spPr>
          <a:xfrm>
            <a:off x="3116485" y="1467116"/>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30"/>
          <p:cNvSpPr txBox="1">
            <a:spLocks noGrp="1"/>
          </p:cNvSpPr>
          <p:nvPr>
            <p:ph type="body" idx="4"/>
          </p:nvPr>
        </p:nvSpPr>
        <p:spPr>
          <a:xfrm>
            <a:off x="3116485" y="227445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8" name="Google Shape;168;p30"/>
          <p:cNvSpPr txBox="1">
            <a:spLocks noGrp="1"/>
          </p:cNvSpPr>
          <p:nvPr>
            <p:ph type="body" idx="5"/>
          </p:nvPr>
        </p:nvSpPr>
        <p:spPr>
          <a:xfrm>
            <a:off x="3116485" y="3081784"/>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30"/>
          <p:cNvSpPr txBox="1">
            <a:spLocks noGrp="1"/>
          </p:cNvSpPr>
          <p:nvPr>
            <p:ph type="body" idx="6"/>
          </p:nvPr>
        </p:nvSpPr>
        <p:spPr>
          <a:xfrm>
            <a:off x="3116485" y="388911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0" name="Google Shape;170;p30"/>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Custom Layout">
  <p:cSld name="7_Custom Layout">
    <p:bg>
      <p:bgPr>
        <a:solidFill>
          <a:schemeClr val="lt1"/>
        </a:solidFill>
        <a:effectLst/>
      </p:bgPr>
    </p:bg>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619969" y="3650654"/>
            <a:ext cx="167985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31"/>
          <p:cNvSpPr>
            <a:spLocks noGrp="1"/>
          </p:cNvSpPr>
          <p:nvPr>
            <p:ph type="pic" idx="2"/>
          </p:nvPr>
        </p:nvSpPr>
        <p:spPr>
          <a:xfrm>
            <a:off x="6475810" y="609600"/>
            <a:ext cx="2668190" cy="3924300"/>
          </a:xfrm>
          <a:prstGeom prst="rect">
            <a:avLst/>
          </a:prstGeom>
          <a:noFill/>
          <a:ln>
            <a:noFill/>
          </a:ln>
        </p:spPr>
      </p:sp>
      <p:sp>
        <p:nvSpPr>
          <p:cNvPr id="174" name="Google Shape;174;p31"/>
          <p:cNvSpPr txBox="1">
            <a:spLocks noGrp="1"/>
          </p:cNvSpPr>
          <p:nvPr>
            <p:ph type="body" idx="1"/>
          </p:nvPr>
        </p:nvSpPr>
        <p:spPr>
          <a:xfrm>
            <a:off x="3357640" y="659782"/>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31"/>
          <p:cNvSpPr txBox="1">
            <a:spLocks noGrp="1"/>
          </p:cNvSpPr>
          <p:nvPr>
            <p:ph type="body" idx="3"/>
          </p:nvPr>
        </p:nvSpPr>
        <p:spPr>
          <a:xfrm>
            <a:off x="3357640" y="1467116"/>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6" name="Google Shape;176;p31"/>
          <p:cNvSpPr txBox="1">
            <a:spLocks noGrp="1"/>
          </p:cNvSpPr>
          <p:nvPr>
            <p:ph type="body" idx="4"/>
          </p:nvPr>
        </p:nvSpPr>
        <p:spPr>
          <a:xfrm>
            <a:off x="3357640" y="2274450"/>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31"/>
          <p:cNvSpPr txBox="1">
            <a:spLocks noGrp="1"/>
          </p:cNvSpPr>
          <p:nvPr>
            <p:ph type="body" idx="5"/>
          </p:nvPr>
        </p:nvSpPr>
        <p:spPr>
          <a:xfrm>
            <a:off x="3357640" y="3081784"/>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31"/>
          <p:cNvSpPr txBox="1">
            <a:spLocks noGrp="1"/>
          </p:cNvSpPr>
          <p:nvPr>
            <p:ph type="body" idx="6"/>
          </p:nvPr>
        </p:nvSpPr>
        <p:spPr>
          <a:xfrm>
            <a:off x="3357640" y="3889117"/>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9" name="Google Shape;179;p31"/>
          <p:cNvSpPr txBox="1">
            <a:spLocks noGrp="1"/>
          </p:cNvSpPr>
          <p:nvPr>
            <p:ph type="body" idx="7"/>
          </p:nvPr>
        </p:nvSpPr>
        <p:spPr>
          <a:xfrm>
            <a:off x="2645798" y="659782"/>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31"/>
          <p:cNvSpPr txBox="1">
            <a:spLocks noGrp="1"/>
          </p:cNvSpPr>
          <p:nvPr>
            <p:ph type="body" idx="8"/>
          </p:nvPr>
        </p:nvSpPr>
        <p:spPr>
          <a:xfrm>
            <a:off x="2645798" y="1467116"/>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31"/>
          <p:cNvSpPr txBox="1">
            <a:spLocks noGrp="1"/>
          </p:cNvSpPr>
          <p:nvPr>
            <p:ph type="body" idx="9"/>
          </p:nvPr>
        </p:nvSpPr>
        <p:spPr>
          <a:xfrm>
            <a:off x="2645798" y="2274450"/>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31"/>
          <p:cNvSpPr txBox="1">
            <a:spLocks noGrp="1"/>
          </p:cNvSpPr>
          <p:nvPr>
            <p:ph type="body" idx="13"/>
          </p:nvPr>
        </p:nvSpPr>
        <p:spPr>
          <a:xfrm>
            <a:off x="2645798" y="3081784"/>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3" name="Google Shape;183;p31"/>
          <p:cNvSpPr txBox="1">
            <a:spLocks noGrp="1"/>
          </p:cNvSpPr>
          <p:nvPr>
            <p:ph type="body" idx="14"/>
          </p:nvPr>
        </p:nvSpPr>
        <p:spPr>
          <a:xfrm>
            <a:off x="2645798" y="3889117"/>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84" name="Google Shape;184;p31"/>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102894" y="895324"/>
            <a:ext cx="4741672"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7" name="Google Shape;187;p32"/>
          <p:cNvSpPr>
            <a:spLocks noGrp="1"/>
          </p:cNvSpPr>
          <p:nvPr>
            <p:ph type="pic" idx="2"/>
          </p:nvPr>
        </p:nvSpPr>
        <p:spPr>
          <a:xfrm>
            <a:off x="1" y="895324"/>
            <a:ext cx="3923091" cy="3597101"/>
          </a:xfrm>
          <a:prstGeom prst="rect">
            <a:avLst/>
          </a:prstGeom>
          <a:noFill/>
          <a:ln>
            <a:noFill/>
          </a:ln>
        </p:spPr>
      </p:sp>
      <p:sp>
        <p:nvSpPr>
          <p:cNvPr id="188" name="Google Shape;188;p32"/>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32"/>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32"/>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2"/>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628650" y="1356757"/>
            <a:ext cx="2562696" cy="2163683"/>
          </a:xfrm>
          <a:prstGeom prst="rect">
            <a:avLst/>
          </a:prstGeom>
          <a:noFill/>
          <a:ln>
            <a:noFill/>
          </a:ln>
        </p:spPr>
        <p:txBody>
          <a:bodyPr spcFirstLastPara="1" wrap="square" lIns="0" tIns="34275" rIns="68575" bIns="34275" anchor="t" anchorCtr="0">
            <a:normAutofit/>
          </a:bodyPr>
          <a:lstStyle>
            <a:lvl1pPr lvl="0" algn="r">
              <a:lnSpc>
                <a:spcPct val="90000"/>
              </a:lnSpc>
              <a:spcBef>
                <a:spcPts val="0"/>
              </a:spcBef>
              <a:spcAft>
                <a:spcPts val="0"/>
              </a:spcAft>
              <a:buClr>
                <a:schemeClr val="accent1"/>
              </a:buClr>
              <a:buSzPts val="3000"/>
              <a:buFont typeface="Constantia"/>
              <a:buNone/>
              <a:defRPr sz="3000">
                <a:solidFill>
                  <a:schemeClr val="accen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4" name="Google Shape;194;p33"/>
          <p:cNvSpPr txBox="1">
            <a:spLocks noGrp="1"/>
          </p:cNvSpPr>
          <p:nvPr>
            <p:ph type="body" idx="1"/>
          </p:nvPr>
        </p:nvSpPr>
        <p:spPr>
          <a:xfrm>
            <a:off x="3383156" y="135675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5" name="Google Shape;195;p33"/>
          <p:cNvSpPr txBox="1">
            <a:spLocks noGrp="1"/>
          </p:cNvSpPr>
          <p:nvPr>
            <p:ph type="body" idx="2"/>
          </p:nvPr>
        </p:nvSpPr>
        <p:spPr>
          <a:xfrm>
            <a:off x="6339131" y="1356757"/>
            <a:ext cx="2743507"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33"/>
          <p:cNvSpPr txBox="1">
            <a:spLocks noGrp="1"/>
          </p:cNvSpPr>
          <p:nvPr>
            <p:ph type="body" idx="3"/>
          </p:nvPr>
        </p:nvSpPr>
        <p:spPr>
          <a:xfrm>
            <a:off x="3382929" y="165997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3"/>
          <p:cNvSpPr txBox="1">
            <a:spLocks noGrp="1"/>
          </p:cNvSpPr>
          <p:nvPr>
            <p:ph type="body" idx="4"/>
          </p:nvPr>
        </p:nvSpPr>
        <p:spPr>
          <a:xfrm>
            <a:off x="6339131" y="165997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0" y="1265317"/>
            <a:ext cx="3222909" cy="2586832"/>
          </a:xfrm>
          <a:prstGeom prst="rect">
            <a:avLst/>
          </a:prstGeom>
          <a:solidFill>
            <a:schemeClr val="accent2"/>
          </a:solidFill>
          <a:ln>
            <a:noFill/>
          </a:ln>
        </p:spPr>
        <p:txBody>
          <a:bodyPr spcFirstLastPara="1" wrap="square" lIns="0" tIns="34275" rIns="243000"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0" name="Google Shape;200;p34"/>
          <p:cNvSpPr txBox="1">
            <a:spLocks noGrp="1"/>
          </p:cNvSpPr>
          <p:nvPr>
            <p:ph type="body" idx="1"/>
          </p:nvPr>
        </p:nvSpPr>
        <p:spPr>
          <a:xfrm>
            <a:off x="3426563" y="126531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1" name="Google Shape;201;p34"/>
          <p:cNvSpPr txBox="1">
            <a:spLocks noGrp="1"/>
          </p:cNvSpPr>
          <p:nvPr>
            <p:ph type="body" idx="2"/>
          </p:nvPr>
        </p:nvSpPr>
        <p:spPr>
          <a:xfrm>
            <a:off x="6339131" y="1265317"/>
            <a:ext cx="274350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2" name="Google Shape;202;p34"/>
          <p:cNvSpPr txBox="1">
            <a:spLocks noGrp="1"/>
          </p:cNvSpPr>
          <p:nvPr>
            <p:ph type="body" idx="3"/>
          </p:nvPr>
        </p:nvSpPr>
        <p:spPr>
          <a:xfrm>
            <a:off x="3426335" y="156853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3" name="Google Shape;203;p34"/>
          <p:cNvSpPr txBox="1">
            <a:spLocks noGrp="1"/>
          </p:cNvSpPr>
          <p:nvPr>
            <p:ph type="body" idx="4"/>
          </p:nvPr>
        </p:nvSpPr>
        <p:spPr>
          <a:xfrm>
            <a:off x="6339131" y="156853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04" name="Google Shape;204;p34"/>
          <p:cNvCxnSpPr/>
          <p:nvPr/>
        </p:nvCxnSpPr>
        <p:spPr>
          <a:xfrm>
            <a:off x="2499043" y="998873"/>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05" name="Google Shape;205;p34"/>
          <p:cNvSpPr/>
          <p:nvPr/>
        </p:nvSpPr>
        <p:spPr>
          <a:xfrm>
            <a:off x="9065871" y="1256636"/>
            <a:ext cx="86810" cy="2586832"/>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1" y="1265318"/>
            <a:ext cx="3426563" cy="1291352"/>
          </a:xfrm>
          <a:prstGeom prst="rect">
            <a:avLst/>
          </a:prstGeom>
          <a:noFill/>
          <a:ln>
            <a:noFill/>
          </a:ln>
        </p:spPr>
        <p:txBody>
          <a:bodyPr spcFirstLastPara="1" wrap="square" lIns="0" tIns="34275" rIns="243000" bIns="34275" anchor="ctr"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8" name="Google Shape;208;p35"/>
          <p:cNvSpPr txBox="1"/>
          <p:nvPr/>
        </p:nvSpPr>
        <p:spPr>
          <a:xfrm>
            <a:off x="-1" y="2556668"/>
            <a:ext cx="9152681" cy="2586832"/>
          </a:xfrm>
          <a:prstGeom prst="rect">
            <a:avLst/>
          </a:prstGeom>
          <a:solidFill>
            <a:schemeClr val="accent2"/>
          </a:solidFill>
          <a:ln>
            <a:noFill/>
          </a:ln>
        </p:spPr>
        <p:txBody>
          <a:bodyPr spcFirstLastPara="1" wrap="square" lIns="0" tIns="34275" rIns="243000" bIns="34275" anchor="ctr" anchorCtr="0">
            <a:normAutofit/>
          </a:bodyPr>
          <a:lstStyle/>
          <a:p>
            <a:pPr marL="0" marR="0" lvl="0" indent="0" algn="r" rtl="0">
              <a:lnSpc>
                <a:spcPct val="90000"/>
              </a:lnSpc>
              <a:spcBef>
                <a:spcPts val="0"/>
              </a:spcBef>
              <a:spcAft>
                <a:spcPts val="0"/>
              </a:spcAft>
              <a:buClr>
                <a:schemeClr val="dk2"/>
              </a:buClr>
              <a:buSzPts val="3000"/>
              <a:buFont typeface="Constantia"/>
              <a:buNone/>
            </a:pPr>
            <a:endParaRPr sz="3000" b="1" i="0" u="none" strike="noStrike" cap="none">
              <a:solidFill>
                <a:schemeClr val="dk2"/>
              </a:solidFill>
              <a:latin typeface="Arial"/>
              <a:ea typeface="Arial"/>
              <a:cs typeface="Arial"/>
              <a:sym typeface="Arial"/>
            </a:endParaRPr>
          </a:p>
        </p:txBody>
      </p:sp>
      <p:sp>
        <p:nvSpPr>
          <p:cNvPr id="209" name="Google Shape;209;p35"/>
          <p:cNvSpPr txBox="1">
            <a:spLocks noGrp="1"/>
          </p:cNvSpPr>
          <p:nvPr>
            <p:ph type="body" idx="1"/>
          </p:nvPr>
        </p:nvSpPr>
        <p:spPr>
          <a:xfrm>
            <a:off x="3426563" y="2749765"/>
            <a:ext cx="2586600"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0" name="Google Shape;210;p35"/>
          <p:cNvSpPr txBox="1">
            <a:spLocks noGrp="1"/>
          </p:cNvSpPr>
          <p:nvPr>
            <p:ph type="body" idx="2"/>
          </p:nvPr>
        </p:nvSpPr>
        <p:spPr>
          <a:xfrm>
            <a:off x="6190541" y="2749765"/>
            <a:ext cx="258769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1" name="Google Shape;211;p35"/>
          <p:cNvSpPr txBox="1">
            <a:spLocks noGrp="1"/>
          </p:cNvSpPr>
          <p:nvPr>
            <p:ph type="body" idx="3"/>
          </p:nvPr>
        </p:nvSpPr>
        <p:spPr>
          <a:xfrm>
            <a:off x="3426335" y="3052979"/>
            <a:ext cx="2586600"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35"/>
          <p:cNvSpPr txBox="1">
            <a:spLocks noGrp="1"/>
          </p:cNvSpPr>
          <p:nvPr>
            <p:ph type="body" idx="4"/>
          </p:nvPr>
        </p:nvSpPr>
        <p:spPr>
          <a:xfrm>
            <a:off x="6190541" y="3052979"/>
            <a:ext cx="2587699"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13" name="Google Shape;213;p35"/>
          <p:cNvCxnSpPr/>
          <p:nvPr/>
        </p:nvCxnSpPr>
        <p:spPr>
          <a:xfrm>
            <a:off x="2499043" y="547457"/>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14" name="Google Shape;214;p35"/>
          <p:cNvSpPr>
            <a:spLocks noGrp="1"/>
          </p:cNvSpPr>
          <p:nvPr>
            <p:ph type="pic" idx="5"/>
          </p:nvPr>
        </p:nvSpPr>
        <p:spPr>
          <a:xfrm>
            <a:off x="1660809" y="2853940"/>
            <a:ext cx="1451944" cy="1391078"/>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7" name="Google Shape;217;p36"/>
          <p:cNvSpPr>
            <a:spLocks noGrp="1"/>
          </p:cNvSpPr>
          <p:nvPr>
            <p:ph type="pic" idx="2"/>
          </p:nvPr>
        </p:nvSpPr>
        <p:spPr>
          <a:xfrm>
            <a:off x="633710" y="1974253"/>
            <a:ext cx="3289381" cy="2518172"/>
          </a:xfrm>
          <a:prstGeom prst="rect">
            <a:avLst/>
          </a:prstGeom>
          <a:noFill/>
          <a:ln>
            <a:noFill/>
          </a:ln>
        </p:spPr>
      </p:sp>
      <p:sp>
        <p:nvSpPr>
          <p:cNvPr id="218" name="Google Shape;218;p36"/>
          <p:cNvSpPr txBox="1">
            <a:spLocks noGrp="1"/>
          </p:cNvSpPr>
          <p:nvPr>
            <p:ph type="body" idx="1"/>
          </p:nvPr>
        </p:nvSpPr>
        <p:spPr>
          <a:xfrm>
            <a:off x="4103112"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9" name="Google Shape;219;p36"/>
          <p:cNvSpPr txBox="1">
            <a:spLocks noGrp="1"/>
          </p:cNvSpPr>
          <p:nvPr>
            <p:ph type="body" idx="3"/>
          </p:nvPr>
        </p:nvSpPr>
        <p:spPr>
          <a:xfrm>
            <a:off x="4103112" y="1905397"/>
            <a:ext cx="2284727"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36"/>
          <p:cNvSpPr txBox="1">
            <a:spLocks noGrp="1"/>
          </p:cNvSpPr>
          <p:nvPr>
            <p:ph type="body" idx="4"/>
          </p:nvPr>
        </p:nvSpPr>
        <p:spPr>
          <a:xfrm>
            <a:off x="6577205"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36"/>
          <p:cNvSpPr txBox="1">
            <a:spLocks noGrp="1"/>
          </p:cNvSpPr>
          <p:nvPr>
            <p:ph type="body" idx="5"/>
          </p:nvPr>
        </p:nvSpPr>
        <p:spPr>
          <a:xfrm>
            <a:off x="6577205" y="1905397"/>
            <a:ext cx="2267362"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222"/>
        <p:cNvGrpSpPr/>
        <p:nvPr/>
      </p:nvGrpSpPr>
      <p:grpSpPr>
        <a:xfrm>
          <a:off x="0" y="0"/>
          <a:ext cx="0" cy="0"/>
          <a:chOff x="0" y="0"/>
          <a:chExt cx="0" cy="0"/>
        </a:xfrm>
      </p:grpSpPr>
      <p:sp>
        <p:nvSpPr>
          <p:cNvPr id="223" name="Google Shape;223;p37"/>
          <p:cNvSpPr>
            <a:spLocks noGrp="1"/>
          </p:cNvSpPr>
          <p:nvPr>
            <p:ph type="pic" idx="2"/>
          </p:nvPr>
        </p:nvSpPr>
        <p:spPr>
          <a:xfrm>
            <a:off x="5946493" y="627203"/>
            <a:ext cx="3197506" cy="3889093"/>
          </a:xfrm>
          <a:prstGeom prst="rect">
            <a:avLst/>
          </a:prstGeom>
          <a:noFill/>
          <a:ln>
            <a:noFill/>
          </a:ln>
        </p:spPr>
      </p:sp>
      <p:sp>
        <p:nvSpPr>
          <p:cNvPr id="224" name="Google Shape;224;p37"/>
          <p:cNvSpPr txBox="1">
            <a:spLocks noGrp="1"/>
          </p:cNvSpPr>
          <p:nvPr>
            <p:ph type="body" idx="1"/>
          </p:nvPr>
        </p:nvSpPr>
        <p:spPr>
          <a:xfrm>
            <a:off x="2743198" y="627203"/>
            <a:ext cx="3196800" cy="3889093"/>
          </a:xfrm>
          <a:prstGeom prst="rect">
            <a:avLst/>
          </a:prstGeom>
          <a:solidFill>
            <a:schemeClr val="accent2"/>
          </a:solidFill>
          <a:ln>
            <a:noFill/>
          </a:ln>
        </p:spPr>
        <p:txBody>
          <a:bodyPr spcFirstLastPara="1" wrap="square" lIns="189000" tIns="108000" rIns="108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5" name="Google Shape;225;p37"/>
          <p:cNvSpPr txBox="1">
            <a:spLocks noGrp="1"/>
          </p:cNvSpPr>
          <p:nvPr>
            <p:ph type="title"/>
          </p:nvPr>
        </p:nvSpPr>
        <p:spPr>
          <a:xfrm>
            <a:off x="468775" y="1244827"/>
            <a:ext cx="1918504" cy="994172"/>
          </a:xfrm>
          <a:prstGeom prst="rect">
            <a:avLst/>
          </a:prstGeom>
          <a:noFill/>
          <a:ln>
            <a:noFill/>
          </a:ln>
        </p:spPr>
        <p:txBody>
          <a:bodyPr spcFirstLastPara="1" wrap="square" lIns="68575" tIns="34275" rIns="68575" bIns="34275" anchor="t"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26" name="Google Shape;226;p37"/>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227"/>
        <p:cNvGrpSpPr/>
        <p:nvPr/>
      </p:nvGrpSpPr>
      <p:grpSpPr>
        <a:xfrm>
          <a:off x="0" y="0"/>
          <a:ext cx="0" cy="0"/>
          <a:chOff x="0" y="0"/>
          <a:chExt cx="0" cy="0"/>
        </a:xfrm>
      </p:grpSpPr>
      <p:sp>
        <p:nvSpPr>
          <p:cNvPr id="228" name="Google Shape;228;p38"/>
          <p:cNvSpPr txBox="1">
            <a:spLocks noGrp="1"/>
          </p:cNvSpPr>
          <p:nvPr>
            <p:ph type="body" idx="1"/>
          </p:nvPr>
        </p:nvSpPr>
        <p:spPr>
          <a:xfrm>
            <a:off x="0" y="2404639"/>
            <a:ext cx="9144000" cy="2738860"/>
          </a:xfrm>
          <a:prstGeom prst="rect">
            <a:avLst/>
          </a:prstGeom>
          <a:solidFill>
            <a:schemeClr val="accent2"/>
          </a:solidFill>
          <a:ln>
            <a:noFill/>
          </a:ln>
        </p:spPr>
        <p:txBody>
          <a:bodyPr spcFirstLastPara="1" wrap="square" lIns="405000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9" name="Google Shape;229;p38"/>
          <p:cNvSpPr txBox="1">
            <a:spLocks noGrp="1"/>
          </p:cNvSpPr>
          <p:nvPr>
            <p:ph type="title"/>
          </p:nvPr>
        </p:nvSpPr>
        <p:spPr>
          <a:xfrm>
            <a:off x="3958540" y="1331640"/>
            <a:ext cx="4826643"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0" name="Google Shape;230;p38"/>
          <p:cNvSpPr>
            <a:spLocks noGrp="1"/>
          </p:cNvSpPr>
          <p:nvPr>
            <p:ph type="pic" idx="2"/>
          </p:nvPr>
        </p:nvSpPr>
        <p:spPr>
          <a:xfrm>
            <a:off x="728877" y="627203"/>
            <a:ext cx="2642567" cy="3889093"/>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231"/>
        <p:cNvGrpSpPr/>
        <p:nvPr/>
      </p:nvGrpSpPr>
      <p:grpSpPr>
        <a:xfrm>
          <a:off x="0" y="0"/>
          <a:ext cx="0" cy="0"/>
          <a:chOff x="0" y="0"/>
          <a:chExt cx="0" cy="0"/>
        </a:xfrm>
      </p:grpSpPr>
      <p:sp>
        <p:nvSpPr>
          <p:cNvPr id="232" name="Google Shape;232;p39"/>
          <p:cNvSpPr txBox="1">
            <a:spLocks noGrp="1"/>
          </p:cNvSpPr>
          <p:nvPr>
            <p:ph type="body" idx="1"/>
          </p:nvPr>
        </p:nvSpPr>
        <p:spPr>
          <a:xfrm>
            <a:off x="3958539" y="2404639"/>
            <a:ext cx="4826644" cy="2111657"/>
          </a:xfrm>
          <a:prstGeom prst="rect">
            <a:avLst/>
          </a:prstGeom>
          <a:noFill/>
          <a:ln>
            <a:noFill/>
          </a:ln>
        </p:spPr>
        <p:txBody>
          <a:bodyPr spcFirstLastPara="1" wrap="square" lIns="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3" name="Google Shape;233;p39"/>
          <p:cNvSpPr txBox="1">
            <a:spLocks noGrp="1"/>
          </p:cNvSpPr>
          <p:nvPr>
            <p:ph type="title"/>
          </p:nvPr>
        </p:nvSpPr>
        <p:spPr>
          <a:xfrm>
            <a:off x="3958540" y="1331640"/>
            <a:ext cx="4826643"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4" name="Google Shape;234;p39"/>
          <p:cNvSpPr>
            <a:spLocks noGrp="1"/>
          </p:cNvSpPr>
          <p:nvPr>
            <p:ph type="pic" idx="2"/>
          </p:nvPr>
        </p:nvSpPr>
        <p:spPr>
          <a:xfrm>
            <a:off x="628650" y="627203"/>
            <a:ext cx="2742794" cy="3889093"/>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235"/>
        <p:cNvGrpSpPr/>
        <p:nvPr/>
      </p:nvGrpSpPr>
      <p:grpSpPr>
        <a:xfrm>
          <a:off x="0" y="0"/>
          <a:ext cx="0" cy="0"/>
          <a:chOff x="0" y="0"/>
          <a:chExt cx="0" cy="0"/>
        </a:xfrm>
      </p:grpSpPr>
      <p:sp>
        <p:nvSpPr>
          <p:cNvPr id="236" name="Google Shape;236;p40"/>
          <p:cNvSpPr>
            <a:spLocks noGrp="1"/>
          </p:cNvSpPr>
          <p:nvPr>
            <p:ph type="pic" idx="2"/>
          </p:nvPr>
        </p:nvSpPr>
        <p:spPr>
          <a:xfrm>
            <a:off x="3559215" y="2571742"/>
            <a:ext cx="5584785" cy="2571757"/>
          </a:xfrm>
          <a:prstGeom prst="rect">
            <a:avLst/>
          </a:prstGeom>
          <a:noFill/>
          <a:ln>
            <a:noFill/>
          </a:ln>
        </p:spPr>
      </p:sp>
      <p:sp>
        <p:nvSpPr>
          <p:cNvPr id="237" name="Google Shape;237;p40"/>
          <p:cNvSpPr txBox="1">
            <a:spLocks noGrp="1"/>
          </p:cNvSpPr>
          <p:nvPr>
            <p:ph type="title"/>
          </p:nvPr>
        </p:nvSpPr>
        <p:spPr>
          <a:xfrm>
            <a:off x="628650" y="1244827"/>
            <a:ext cx="2314213" cy="994172"/>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38" name="Google Shape;238;p40"/>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39" name="Google Shape;239;p40"/>
          <p:cNvSpPr/>
          <p:nvPr/>
        </p:nvSpPr>
        <p:spPr>
          <a:xfrm>
            <a:off x="3559215" y="0"/>
            <a:ext cx="5584785" cy="2571743"/>
          </a:xfrm>
          <a:prstGeom prst="rect">
            <a:avLst/>
          </a:prstGeom>
          <a:solidFill>
            <a:schemeClr val="accent2"/>
          </a:solidFill>
          <a:ln>
            <a:noFill/>
          </a:ln>
        </p:spPr>
        <p:txBody>
          <a:bodyPr spcFirstLastPara="1" wrap="square" lIns="189000" tIns="108000" rIns="108000"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40" name="Google Shape;240;p40"/>
          <p:cNvSpPr txBox="1">
            <a:spLocks noGrp="1"/>
          </p:cNvSpPr>
          <p:nvPr>
            <p:ph type="body" idx="1"/>
          </p:nvPr>
        </p:nvSpPr>
        <p:spPr>
          <a:xfrm>
            <a:off x="4019309" y="740405"/>
            <a:ext cx="2128367" cy="287062"/>
          </a:xfrm>
          <a:prstGeom prst="rect">
            <a:avLst/>
          </a:prstGeom>
          <a:noFill/>
          <a:ln>
            <a:noFill/>
          </a:ln>
        </p:spPr>
        <p:txBody>
          <a:bodyPr spcFirstLastPara="1" wrap="square" lIns="0" tIns="0" rIns="68575" bIns="34275" anchor="t" anchorCtr="0">
            <a:normAutofit/>
          </a:bodyPr>
          <a:lstStyle>
            <a:lvl1pPr marL="457200" lvl="0" indent="-228600" algn="l">
              <a:lnSpc>
                <a:spcPct val="90000"/>
              </a:lnSpc>
              <a:spcBef>
                <a:spcPts val="800"/>
              </a:spcBef>
              <a:spcAft>
                <a:spcPts val="0"/>
              </a:spcAft>
              <a:buClr>
                <a:schemeClr val="dk2"/>
              </a:buClr>
              <a:buSzPts val="1200"/>
              <a:buNone/>
              <a:defRPr sz="1200" b="1">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1" name="Google Shape;241;p40"/>
          <p:cNvSpPr txBox="1">
            <a:spLocks noGrp="1"/>
          </p:cNvSpPr>
          <p:nvPr>
            <p:ph type="body" idx="3"/>
          </p:nvPr>
        </p:nvSpPr>
        <p:spPr>
          <a:xfrm>
            <a:off x="6263528" y="740406"/>
            <a:ext cx="2625830" cy="1047883"/>
          </a:xfrm>
          <a:prstGeom prst="rect">
            <a:avLst/>
          </a:prstGeom>
          <a:noFill/>
          <a:ln>
            <a:noFill/>
          </a:ln>
        </p:spPr>
        <p:txBody>
          <a:bodyPr spcFirstLastPara="1" wrap="square" lIns="0" tIns="0"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900"/>
              <a:buNone/>
              <a:defRPr sz="900"/>
            </a:lvl2pPr>
            <a:lvl3pPr marL="1371600" lvl="2" indent="-228600" algn="l">
              <a:lnSpc>
                <a:spcPct val="90000"/>
              </a:lnSpc>
              <a:spcBef>
                <a:spcPts val="400"/>
              </a:spcBef>
              <a:spcAft>
                <a:spcPts val="0"/>
              </a:spcAft>
              <a:buClr>
                <a:schemeClr val="dk2"/>
              </a:buClr>
              <a:buSzPts val="800"/>
              <a:buNone/>
              <a:defRPr sz="800"/>
            </a:lvl3pPr>
            <a:lvl4pPr marL="1828800" lvl="3" indent="-279400" algn="l">
              <a:lnSpc>
                <a:spcPct val="90000"/>
              </a:lnSpc>
              <a:spcBef>
                <a:spcPts val="400"/>
              </a:spcBef>
              <a:spcAft>
                <a:spcPts val="0"/>
              </a:spcAft>
              <a:buClr>
                <a:schemeClr val="dk2"/>
              </a:buClr>
              <a:buSzPts val="800"/>
              <a:buChar char="•"/>
              <a:defRPr sz="800"/>
            </a:lvl4pPr>
            <a:lvl5pPr marL="2286000" lvl="4" indent="-279400" algn="l">
              <a:lnSpc>
                <a:spcPct val="90000"/>
              </a:lnSpc>
              <a:spcBef>
                <a:spcPts val="400"/>
              </a:spcBef>
              <a:spcAft>
                <a:spcPts val="0"/>
              </a:spcAft>
              <a:buClr>
                <a:schemeClr val="dk2"/>
              </a:buClr>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42"/>
        <p:cNvGrpSpPr/>
        <p:nvPr/>
      </p:nvGrpSpPr>
      <p:grpSpPr>
        <a:xfrm>
          <a:off x="0" y="0"/>
          <a:ext cx="0" cy="0"/>
          <a:chOff x="0" y="0"/>
          <a:chExt cx="0" cy="0"/>
        </a:xfrm>
      </p:grpSpPr>
      <p:sp>
        <p:nvSpPr>
          <p:cNvPr id="243" name="Google Shape;243;p41"/>
          <p:cNvSpPr>
            <a:spLocks noGrp="1"/>
          </p:cNvSpPr>
          <p:nvPr>
            <p:ph type="pic" idx="2"/>
          </p:nvPr>
        </p:nvSpPr>
        <p:spPr>
          <a:xfrm>
            <a:off x="628650" y="0"/>
            <a:ext cx="8515350" cy="5143500"/>
          </a:xfrm>
          <a:prstGeom prst="rect">
            <a:avLst/>
          </a:prstGeom>
          <a:noFill/>
          <a:ln>
            <a:noFill/>
          </a:ln>
        </p:spPr>
      </p:sp>
      <p:sp>
        <p:nvSpPr>
          <p:cNvPr id="244" name="Google Shape;244;p41"/>
          <p:cNvSpPr txBox="1">
            <a:spLocks noGrp="1"/>
          </p:cNvSpPr>
          <p:nvPr>
            <p:ph type="title"/>
          </p:nvPr>
        </p:nvSpPr>
        <p:spPr>
          <a:xfrm>
            <a:off x="628650" y="3424839"/>
            <a:ext cx="3755261" cy="1080000"/>
          </a:xfrm>
          <a:prstGeom prst="rect">
            <a:avLst/>
          </a:prstGeom>
          <a:solidFill>
            <a:schemeClr val="lt1"/>
          </a:solidFill>
          <a:ln>
            <a:noFill/>
          </a:ln>
        </p:spPr>
        <p:txBody>
          <a:bodyPr spcFirstLastPara="1" wrap="square" lIns="162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245"/>
        <p:cNvGrpSpPr/>
        <p:nvPr/>
      </p:nvGrpSpPr>
      <p:grpSpPr>
        <a:xfrm>
          <a:off x="0" y="0"/>
          <a:ext cx="0" cy="0"/>
          <a:chOff x="0" y="0"/>
          <a:chExt cx="0" cy="0"/>
        </a:xfrm>
      </p:grpSpPr>
      <p:sp>
        <p:nvSpPr>
          <p:cNvPr id="246" name="Google Shape;246;p42"/>
          <p:cNvSpPr>
            <a:spLocks noGrp="1"/>
          </p:cNvSpPr>
          <p:nvPr>
            <p:ph type="pic" idx="2"/>
          </p:nvPr>
        </p:nvSpPr>
        <p:spPr>
          <a:xfrm>
            <a:off x="628650" y="0"/>
            <a:ext cx="8515350" cy="5143500"/>
          </a:xfrm>
          <a:prstGeom prst="rect">
            <a:avLst/>
          </a:prstGeom>
          <a:noFill/>
          <a:ln>
            <a:noFill/>
          </a:ln>
        </p:spPr>
      </p:sp>
      <p:sp>
        <p:nvSpPr>
          <p:cNvPr id="247" name="Google Shape;247;p42"/>
          <p:cNvSpPr txBox="1">
            <a:spLocks noGrp="1"/>
          </p:cNvSpPr>
          <p:nvPr>
            <p:ph type="body" idx="1"/>
          </p:nvPr>
        </p:nvSpPr>
        <p:spPr>
          <a:xfrm>
            <a:off x="0" y="-1109067"/>
            <a:ext cx="3429000" cy="891778"/>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rgbClr val="D8D8D8"/>
              </a:buClr>
              <a:buSzPts val="2100"/>
              <a:buNone/>
              <a:defRPr sz="2100">
                <a:solidFill>
                  <a:srgbClr val="D8D8D8"/>
                </a:solidFil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248"/>
        <p:cNvGrpSpPr/>
        <p:nvPr/>
      </p:nvGrpSpPr>
      <p:grpSpPr>
        <a:xfrm>
          <a:off x="0" y="0"/>
          <a:ext cx="0" cy="0"/>
          <a:chOff x="0" y="0"/>
          <a:chExt cx="0" cy="0"/>
        </a:xfrm>
      </p:grpSpPr>
      <p:sp>
        <p:nvSpPr>
          <p:cNvPr id="249" name="Google Shape;249;p43"/>
          <p:cNvSpPr>
            <a:spLocks noGrp="1"/>
          </p:cNvSpPr>
          <p:nvPr>
            <p:ph type="pic" idx="2"/>
          </p:nvPr>
        </p:nvSpPr>
        <p:spPr>
          <a:xfrm>
            <a:off x="0" y="0"/>
            <a:ext cx="9144000" cy="5143500"/>
          </a:xfrm>
          <a:prstGeom prst="rect">
            <a:avLst/>
          </a:prstGeom>
          <a:noFill/>
          <a:ln>
            <a:noFill/>
          </a:ln>
        </p:spPr>
      </p:sp>
      <p:sp>
        <p:nvSpPr>
          <p:cNvPr id="250" name="Google Shape;250;p43"/>
          <p:cNvSpPr txBox="1">
            <a:spLocks noGrp="1"/>
          </p:cNvSpPr>
          <p:nvPr>
            <p:ph type="title"/>
          </p:nvPr>
        </p:nvSpPr>
        <p:spPr>
          <a:xfrm>
            <a:off x="0" y="3529226"/>
            <a:ext cx="4383911" cy="1080000"/>
          </a:xfrm>
          <a:prstGeom prst="rect">
            <a:avLst/>
          </a:prstGeom>
          <a:solidFill>
            <a:schemeClr val="lt1"/>
          </a:solidFill>
          <a:ln>
            <a:noFill/>
          </a:ln>
        </p:spPr>
        <p:txBody>
          <a:bodyPr spcFirstLastPara="1" wrap="square" lIns="594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251"/>
        <p:cNvGrpSpPr/>
        <p:nvPr/>
      </p:nvGrpSpPr>
      <p:grpSpPr>
        <a:xfrm>
          <a:off x="0" y="0"/>
          <a:ext cx="0" cy="0"/>
          <a:chOff x="0" y="0"/>
          <a:chExt cx="0" cy="0"/>
        </a:xfrm>
      </p:grpSpPr>
      <p:sp>
        <p:nvSpPr>
          <p:cNvPr id="252" name="Google Shape;252;p44"/>
          <p:cNvSpPr>
            <a:spLocks noGrp="1"/>
          </p:cNvSpPr>
          <p:nvPr>
            <p:ph type="pic" idx="2"/>
          </p:nvPr>
        </p:nvSpPr>
        <p:spPr>
          <a:xfrm>
            <a:off x="0" y="0"/>
            <a:ext cx="9144000" cy="51435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253"/>
        <p:cNvGrpSpPr/>
        <p:nvPr/>
      </p:nvGrpSpPr>
      <p:grpSpPr>
        <a:xfrm>
          <a:off x="0" y="0"/>
          <a:ext cx="0" cy="0"/>
          <a:chOff x="0" y="0"/>
          <a:chExt cx="0" cy="0"/>
        </a:xfrm>
      </p:grpSpPr>
      <p:sp>
        <p:nvSpPr>
          <p:cNvPr id="254" name="Google Shape;254;p45"/>
          <p:cNvSpPr>
            <a:spLocks noGrp="1"/>
          </p:cNvSpPr>
          <p:nvPr>
            <p:ph type="pic" idx="2"/>
          </p:nvPr>
        </p:nvSpPr>
        <p:spPr>
          <a:xfrm>
            <a:off x="0" y="0"/>
            <a:ext cx="9144000" cy="4123481"/>
          </a:xfrm>
          <a:prstGeom prst="rect">
            <a:avLst/>
          </a:prstGeom>
          <a:noFill/>
          <a:ln>
            <a:noFill/>
          </a:ln>
        </p:spPr>
      </p:sp>
      <p:sp>
        <p:nvSpPr>
          <p:cNvPr id="255" name="Google Shape;255;p45"/>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256"/>
        <p:cNvGrpSpPr/>
        <p:nvPr/>
      </p:nvGrpSpPr>
      <p:grpSpPr>
        <a:xfrm>
          <a:off x="0" y="0"/>
          <a:ext cx="0" cy="0"/>
          <a:chOff x="0" y="0"/>
          <a:chExt cx="0" cy="0"/>
        </a:xfrm>
      </p:grpSpPr>
      <p:sp>
        <p:nvSpPr>
          <p:cNvPr id="257" name="Google Shape;257;p46"/>
          <p:cNvSpPr>
            <a:spLocks noGrp="1"/>
          </p:cNvSpPr>
          <p:nvPr>
            <p:ph type="pic" idx="2"/>
          </p:nvPr>
        </p:nvSpPr>
        <p:spPr>
          <a:xfrm>
            <a:off x="0" y="0"/>
            <a:ext cx="9144000" cy="4123481"/>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58"/>
        <p:cNvGrpSpPr/>
        <p:nvPr/>
      </p:nvGrpSpPr>
      <p:grpSpPr>
        <a:xfrm>
          <a:off x="0" y="0"/>
          <a:ext cx="0" cy="0"/>
          <a:chOff x="0" y="0"/>
          <a:chExt cx="0" cy="0"/>
        </a:xfrm>
      </p:grpSpPr>
      <p:sp>
        <p:nvSpPr>
          <p:cNvPr id="259" name="Google Shape;259;p47"/>
          <p:cNvSpPr>
            <a:spLocks noGrp="1"/>
          </p:cNvSpPr>
          <p:nvPr>
            <p:ph type="pic" idx="2"/>
          </p:nvPr>
        </p:nvSpPr>
        <p:spPr>
          <a:xfrm>
            <a:off x="628650" y="1"/>
            <a:ext cx="8515350" cy="4160520"/>
          </a:xfrm>
          <a:prstGeom prst="rect">
            <a:avLst/>
          </a:prstGeom>
          <a:noFill/>
          <a:ln>
            <a:noFill/>
          </a:ln>
        </p:spPr>
      </p:sp>
      <p:sp>
        <p:nvSpPr>
          <p:cNvPr id="260" name="Google Shape;260;p47"/>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261"/>
        <p:cNvGrpSpPr/>
        <p:nvPr/>
      </p:nvGrpSpPr>
      <p:grpSpPr>
        <a:xfrm>
          <a:off x="0" y="0"/>
          <a:ext cx="0" cy="0"/>
          <a:chOff x="0" y="0"/>
          <a:chExt cx="0" cy="0"/>
        </a:xfrm>
      </p:grpSpPr>
      <p:sp>
        <p:nvSpPr>
          <p:cNvPr id="262" name="Google Shape;262;p48"/>
          <p:cNvSpPr>
            <a:spLocks noGrp="1"/>
          </p:cNvSpPr>
          <p:nvPr>
            <p:ph type="pic" idx="2"/>
          </p:nvPr>
        </p:nvSpPr>
        <p:spPr>
          <a:xfrm>
            <a:off x="628650" y="640081"/>
            <a:ext cx="8515350" cy="3863339"/>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263"/>
        <p:cNvGrpSpPr/>
        <p:nvPr/>
      </p:nvGrpSpPr>
      <p:grpSpPr>
        <a:xfrm>
          <a:off x="0" y="0"/>
          <a:ext cx="0" cy="0"/>
          <a:chOff x="0" y="0"/>
          <a:chExt cx="0" cy="0"/>
        </a:xfrm>
      </p:grpSpPr>
      <p:sp>
        <p:nvSpPr>
          <p:cNvPr id="264" name="Google Shape;264;p49"/>
          <p:cNvSpPr>
            <a:spLocks noGrp="1"/>
          </p:cNvSpPr>
          <p:nvPr>
            <p:ph type="pic" idx="2"/>
          </p:nvPr>
        </p:nvSpPr>
        <p:spPr>
          <a:xfrm>
            <a:off x="985657" y="902827"/>
            <a:ext cx="7172687" cy="3795047"/>
          </a:xfrm>
          <a:prstGeom prst="rect">
            <a:avLst/>
          </a:prstGeom>
          <a:solidFill>
            <a:schemeClr val="lt1"/>
          </a:solidFill>
          <a:ln>
            <a:noFill/>
          </a:ln>
        </p:spPr>
      </p:sp>
      <p:sp>
        <p:nvSpPr>
          <p:cNvPr id="265" name="Google Shape;265;p49"/>
          <p:cNvSpPr txBox="1">
            <a:spLocks noGrp="1"/>
          </p:cNvSpPr>
          <p:nvPr>
            <p:ph type="title"/>
          </p:nvPr>
        </p:nvSpPr>
        <p:spPr>
          <a:xfrm>
            <a:off x="985656" y="254372"/>
            <a:ext cx="7172686" cy="617302"/>
          </a:xfrm>
          <a:prstGeom prst="rect">
            <a:avLst/>
          </a:prstGeom>
          <a:no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266"/>
        <p:cNvGrpSpPr/>
        <p:nvPr/>
      </p:nvGrpSpPr>
      <p:grpSpPr>
        <a:xfrm>
          <a:off x="0" y="0"/>
          <a:ext cx="0" cy="0"/>
          <a:chOff x="0" y="0"/>
          <a:chExt cx="0" cy="0"/>
        </a:xfrm>
      </p:grpSpPr>
      <p:sp>
        <p:nvSpPr>
          <p:cNvPr id="267" name="Google Shape;267;p50"/>
          <p:cNvSpPr>
            <a:spLocks noGrp="1"/>
          </p:cNvSpPr>
          <p:nvPr>
            <p:ph type="pic" idx="2"/>
          </p:nvPr>
        </p:nvSpPr>
        <p:spPr>
          <a:xfrm>
            <a:off x="627022" y="560250"/>
            <a:ext cx="7889955" cy="4023000"/>
          </a:xfrm>
          <a:prstGeom prst="rect">
            <a:avLst/>
          </a:prstGeom>
          <a:solidFill>
            <a:schemeClr val="lt1"/>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5_Custom Layout">
  <p:cSld name="5_Custom Layout">
    <p:bg>
      <p:bgPr>
        <a:solidFill>
          <a:schemeClr val="lt1"/>
        </a:solidFill>
        <a:effectLst/>
      </p:bgPr>
    </p:bg>
    <p:spTree>
      <p:nvGrpSpPr>
        <p:cNvPr id="1" name="Shape 268"/>
        <p:cNvGrpSpPr/>
        <p:nvPr/>
      </p:nvGrpSpPr>
      <p:grpSpPr>
        <a:xfrm>
          <a:off x="0" y="0"/>
          <a:ext cx="0" cy="0"/>
          <a:chOff x="0" y="0"/>
          <a:chExt cx="0" cy="0"/>
        </a:xfrm>
      </p:grpSpPr>
      <p:sp>
        <p:nvSpPr>
          <p:cNvPr id="269" name="Google Shape;269;p51"/>
          <p:cNvSpPr/>
          <p:nvPr/>
        </p:nvSpPr>
        <p:spPr>
          <a:xfrm>
            <a:off x="-12480" y="0"/>
            <a:ext cx="852782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51"/>
          <p:cNvSpPr txBox="1">
            <a:spLocks noGrp="1"/>
          </p:cNvSpPr>
          <p:nvPr>
            <p:ph type="title"/>
          </p:nvPr>
        </p:nvSpPr>
        <p:spPr>
          <a:xfrm>
            <a:off x="628650" y="273844"/>
            <a:ext cx="5725716"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1" name="Google Shape;271;p51"/>
          <p:cNvSpPr txBox="1">
            <a:spLocks noGrp="1"/>
          </p:cNvSpPr>
          <p:nvPr>
            <p:ph type="body" idx="1"/>
          </p:nvPr>
        </p:nvSpPr>
        <p:spPr>
          <a:xfrm>
            <a:off x="6397771" y="3539680"/>
            <a:ext cx="1866900" cy="2343150"/>
          </a:xfrm>
          <a:prstGeom prst="rect">
            <a:avLst/>
          </a:prstGeom>
          <a:noFill/>
          <a:ln>
            <a:noFill/>
          </a:ln>
        </p:spPr>
        <p:txBody>
          <a:bodyPr spcFirstLastPara="1" wrap="square" lIns="68575" tIns="0" rIns="68575" bIns="0" anchor="b" anchorCtr="0">
            <a:noAutofit/>
          </a:bodyPr>
          <a:lstStyle>
            <a:lvl1pPr marL="457200" lvl="0" indent="-228600" algn="r">
              <a:lnSpc>
                <a:spcPct val="90000"/>
              </a:lnSpc>
              <a:spcBef>
                <a:spcPts val="800"/>
              </a:spcBef>
              <a:spcAft>
                <a:spcPts val="0"/>
              </a:spcAft>
              <a:buClr>
                <a:schemeClr val="lt1"/>
              </a:buClr>
              <a:buSzPts val="22500"/>
              <a:buNone/>
              <a:defRPr sz="225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6_Custom Layout">
  <p:cSld name="16_Custom Layout">
    <p:bg>
      <p:bgPr>
        <a:solidFill>
          <a:schemeClr val="lt1"/>
        </a:solidFill>
        <a:effectLst/>
      </p:bgPr>
    </p:bg>
    <p:spTree>
      <p:nvGrpSpPr>
        <p:cNvPr id="1" name="Shape 272"/>
        <p:cNvGrpSpPr/>
        <p:nvPr/>
      </p:nvGrpSpPr>
      <p:grpSpPr>
        <a:xfrm>
          <a:off x="0" y="0"/>
          <a:ext cx="0" cy="0"/>
          <a:chOff x="0" y="0"/>
          <a:chExt cx="0" cy="0"/>
        </a:xfrm>
      </p:grpSpPr>
      <p:sp>
        <p:nvSpPr>
          <p:cNvPr id="273" name="Google Shape;273;p52"/>
          <p:cNvSpPr/>
          <p:nvPr/>
        </p:nvSpPr>
        <p:spPr>
          <a:xfrm>
            <a:off x="4373880" y="0"/>
            <a:ext cx="414146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52"/>
          <p:cNvSpPr txBox="1">
            <a:spLocks noGrp="1"/>
          </p:cNvSpPr>
          <p:nvPr>
            <p:ph type="title"/>
          </p:nvPr>
        </p:nvSpPr>
        <p:spPr>
          <a:xfrm>
            <a:off x="628650" y="578644"/>
            <a:ext cx="3524250" cy="1270635"/>
          </a:xfrm>
          <a:prstGeom prst="rect">
            <a:avLst/>
          </a:prstGeom>
          <a:noFill/>
          <a:ln>
            <a:noFill/>
          </a:ln>
        </p:spPr>
        <p:txBody>
          <a:bodyPr spcFirstLastPara="1" wrap="square" lIns="0" tIns="34275" rIns="68575" bIns="34275" anchor="t" anchorCtr="0">
            <a:noAutofit/>
          </a:bodyPr>
          <a:lstStyle>
            <a:lvl1pPr lvl="0" algn="l">
              <a:lnSpc>
                <a:spcPct val="90000"/>
              </a:lnSpc>
              <a:spcBef>
                <a:spcPts val="0"/>
              </a:spcBef>
              <a:spcAft>
                <a:spcPts val="0"/>
              </a:spcAft>
              <a:buClr>
                <a:schemeClr val="dk2"/>
              </a:buClr>
              <a:buSzPts val="5000"/>
              <a:buFont typeface="Constantia"/>
              <a:buNone/>
              <a:defRPr sz="50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52"/>
          <p:cNvSpPr txBox="1">
            <a:spLocks noGrp="1"/>
          </p:cNvSpPr>
          <p:nvPr>
            <p:ph type="body" idx="1"/>
          </p:nvPr>
        </p:nvSpPr>
        <p:spPr>
          <a:xfrm>
            <a:off x="6397771" y="341583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chemeClr val="lt1"/>
              </a:buClr>
              <a:buSzPts val="18800"/>
              <a:buNone/>
              <a:defRPr sz="188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7_Custom Layout">
  <p:cSld name="17_Custom Layout">
    <p:bg>
      <p:bgPr>
        <a:solidFill>
          <a:schemeClr val="lt1"/>
        </a:solidFill>
        <a:effectLst/>
      </p:bgPr>
    </p:bg>
    <p:spTree>
      <p:nvGrpSpPr>
        <p:cNvPr id="1" name="Shape 276"/>
        <p:cNvGrpSpPr/>
        <p:nvPr/>
      </p:nvGrpSpPr>
      <p:grpSpPr>
        <a:xfrm>
          <a:off x="0" y="0"/>
          <a:ext cx="0" cy="0"/>
          <a:chOff x="0" y="0"/>
          <a:chExt cx="0" cy="0"/>
        </a:xfrm>
      </p:grpSpPr>
      <p:sp>
        <p:nvSpPr>
          <p:cNvPr id="277" name="Google Shape;277;p53"/>
          <p:cNvSpPr/>
          <p:nvPr/>
        </p:nvSpPr>
        <p:spPr>
          <a:xfrm>
            <a:off x="1" y="0"/>
            <a:ext cx="5292090"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p53"/>
          <p:cNvSpPr txBox="1">
            <a:spLocks noGrp="1"/>
          </p:cNvSpPr>
          <p:nvPr>
            <p:ph type="title"/>
          </p:nvPr>
        </p:nvSpPr>
        <p:spPr>
          <a:xfrm>
            <a:off x="628650" y="578644"/>
            <a:ext cx="394335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9" name="Google Shape;279;p53"/>
          <p:cNvSpPr txBox="1">
            <a:spLocks noGrp="1"/>
          </p:cNvSpPr>
          <p:nvPr>
            <p:ph type="body" idx="1"/>
          </p:nvPr>
        </p:nvSpPr>
        <p:spPr>
          <a:xfrm>
            <a:off x="7126977" y="334725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rgbClr val="D8D8D8"/>
              </a:buClr>
              <a:buSzPts val="18800"/>
              <a:buNone/>
              <a:defRPr sz="18800">
                <a:solidFill>
                  <a:srgbClr val="D8D8D8"/>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9_Custom Layout">
  <p:cSld name="19_Custom Layout">
    <p:bg>
      <p:bgPr>
        <a:solidFill>
          <a:schemeClr val="lt1"/>
        </a:solidFill>
        <a:effectLst/>
      </p:bgPr>
    </p:bg>
    <p:spTree>
      <p:nvGrpSpPr>
        <p:cNvPr id="1" name="Shape 280"/>
        <p:cNvGrpSpPr/>
        <p:nvPr/>
      </p:nvGrpSpPr>
      <p:grpSpPr>
        <a:xfrm>
          <a:off x="0" y="0"/>
          <a:ext cx="0" cy="0"/>
          <a:chOff x="0" y="0"/>
          <a:chExt cx="0" cy="0"/>
        </a:xfrm>
      </p:grpSpPr>
      <p:sp>
        <p:nvSpPr>
          <p:cNvPr id="281" name="Google Shape;281;p54"/>
          <p:cNvSpPr/>
          <p:nvPr/>
        </p:nvSpPr>
        <p:spPr>
          <a:xfrm>
            <a:off x="-12480" y="1"/>
            <a:ext cx="9156479" cy="368046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54"/>
          <p:cNvSpPr txBox="1">
            <a:spLocks noGrp="1"/>
          </p:cNvSpPr>
          <p:nvPr>
            <p:ph type="title"/>
          </p:nvPr>
        </p:nvSpPr>
        <p:spPr>
          <a:xfrm>
            <a:off x="617219" y="2018585"/>
            <a:ext cx="4704241" cy="1270635"/>
          </a:xfrm>
          <a:prstGeom prst="rect">
            <a:avLst/>
          </a:prstGeom>
          <a:noFill/>
          <a:ln>
            <a:noFill/>
          </a:ln>
        </p:spPr>
        <p:txBody>
          <a:bodyPr spcFirstLastPara="1" wrap="square" lIns="0" tIns="34275" rIns="68575" bIns="34275" anchor="b" anchorCtr="0">
            <a:noAutofit/>
          </a:bodyPr>
          <a:lstStyle>
            <a:lvl1pPr lvl="0" algn="l">
              <a:lnSpc>
                <a:spcPct val="90000"/>
              </a:lnSpc>
              <a:spcBef>
                <a:spcPts val="0"/>
              </a:spcBef>
              <a:spcAft>
                <a:spcPts val="0"/>
              </a:spcAft>
              <a:buClr>
                <a:schemeClr val="lt1"/>
              </a:buClr>
              <a:buSzPts val="5000"/>
              <a:buFont typeface="Constantia"/>
              <a:buNone/>
              <a:defRPr sz="50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3" name="Google Shape;283;p54"/>
          <p:cNvSpPr txBox="1">
            <a:spLocks noGrp="1"/>
          </p:cNvSpPr>
          <p:nvPr>
            <p:ph type="body" idx="1"/>
          </p:nvPr>
        </p:nvSpPr>
        <p:spPr>
          <a:xfrm>
            <a:off x="5693869" y="1959793"/>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3B7579"/>
              </a:buClr>
              <a:buSzPts val="18800"/>
              <a:buNone/>
              <a:defRPr sz="18800">
                <a:solidFill>
                  <a:srgbClr val="3B7579"/>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84"/>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3_Image and Content">
  <p:cSld name="3_Image and Content">
    <p:spTree>
      <p:nvGrpSpPr>
        <p:cNvPr id="1" name="Shape 285"/>
        <p:cNvGrpSpPr/>
        <p:nvPr/>
      </p:nvGrpSpPr>
      <p:grpSpPr>
        <a:xfrm>
          <a:off x="0" y="0"/>
          <a:ext cx="0" cy="0"/>
          <a:chOff x="0" y="0"/>
          <a:chExt cx="0" cy="0"/>
        </a:xfrm>
      </p:grpSpPr>
      <p:sp>
        <p:nvSpPr>
          <p:cNvPr id="286" name="Google Shape;286;p56"/>
          <p:cNvSpPr/>
          <p:nvPr/>
        </p:nvSpPr>
        <p:spPr>
          <a:xfrm>
            <a:off x="0" y="0"/>
            <a:ext cx="4543425" cy="5143496"/>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87" name="Google Shape;287;p56"/>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56"/>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89" name="Google Shape;289;p56"/>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90" name="Google Shape;290;p56"/>
          <p:cNvSpPr txBox="1">
            <a:spLocks noGrp="1"/>
          </p:cNvSpPr>
          <p:nvPr>
            <p:ph type="body" idx="2"/>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1" name="Google Shape;291;p56"/>
          <p:cNvSpPr txBox="1">
            <a:spLocks noGrp="1"/>
          </p:cNvSpPr>
          <p:nvPr>
            <p:ph type="body" idx="3"/>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2" name="Google Shape;292;p56"/>
          <p:cNvSpPr txBox="1">
            <a:spLocks noGrp="1"/>
          </p:cNvSpPr>
          <p:nvPr>
            <p:ph type="body" idx="4"/>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3" name="Google Shape;293;p56"/>
          <p:cNvSpPr txBox="1">
            <a:spLocks noGrp="1"/>
          </p:cNvSpPr>
          <p:nvPr>
            <p:ph type="body" idx="5"/>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4" name="Google Shape;294;p56"/>
          <p:cNvSpPr txBox="1">
            <a:spLocks noGrp="1"/>
          </p:cNvSpPr>
          <p:nvPr>
            <p:ph type="body" idx="6"/>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5" name="Google Shape;295;p56"/>
          <p:cNvSpPr>
            <a:spLocks noGrp="1"/>
          </p:cNvSpPr>
          <p:nvPr>
            <p:ph type="pic" idx="7"/>
          </p:nvPr>
        </p:nvSpPr>
        <p:spPr>
          <a:xfrm>
            <a:off x="5092616" y="781788"/>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6" name="Google Shape;296;p56"/>
          <p:cNvSpPr>
            <a:spLocks noGrp="1"/>
          </p:cNvSpPr>
          <p:nvPr>
            <p:ph type="pic" idx="8"/>
          </p:nvPr>
        </p:nvSpPr>
        <p:spPr>
          <a:xfrm>
            <a:off x="5092616" y="17488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7" name="Google Shape;297;p56"/>
          <p:cNvSpPr>
            <a:spLocks noGrp="1"/>
          </p:cNvSpPr>
          <p:nvPr>
            <p:ph type="pic" idx="9"/>
          </p:nvPr>
        </p:nvSpPr>
        <p:spPr>
          <a:xfrm>
            <a:off x="5092616" y="2715826"/>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8" name="Google Shape;298;p56"/>
          <p:cNvSpPr>
            <a:spLocks noGrp="1"/>
          </p:cNvSpPr>
          <p:nvPr>
            <p:ph type="pic" idx="13"/>
          </p:nvPr>
        </p:nvSpPr>
        <p:spPr>
          <a:xfrm>
            <a:off x="5092616" y="3682846"/>
            <a:ext cx="603569" cy="603569"/>
          </a:xfrm>
          <a:prstGeom prst="ellipse">
            <a:avLst/>
          </a:prstGeom>
          <a:solidFill>
            <a:schemeClr val="lt1"/>
          </a:solidFill>
          <a:ln w="19050" cap="flat" cmpd="sng">
            <a:solidFill>
              <a:srgbClr val="1F1F26"/>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FBAE40"/>
          </p15:clr>
        </p15:guide>
        <p15:guide id="2" pos="403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4_Image and Content">
  <p:cSld name="4_Image and Content">
    <p:spTree>
      <p:nvGrpSpPr>
        <p:cNvPr id="1" name="Shape 299"/>
        <p:cNvGrpSpPr/>
        <p:nvPr/>
      </p:nvGrpSpPr>
      <p:grpSpPr>
        <a:xfrm>
          <a:off x="0" y="0"/>
          <a:ext cx="0" cy="0"/>
          <a:chOff x="0" y="0"/>
          <a:chExt cx="0" cy="0"/>
        </a:xfrm>
      </p:grpSpPr>
      <p:sp>
        <p:nvSpPr>
          <p:cNvPr id="300" name="Google Shape;300;p57"/>
          <p:cNvSpPr>
            <a:spLocks noGrp="1"/>
          </p:cNvSpPr>
          <p:nvPr>
            <p:ph type="pic" idx="2"/>
          </p:nvPr>
        </p:nvSpPr>
        <p:spPr>
          <a:xfrm>
            <a:off x="631031" y="2322924"/>
            <a:ext cx="3006090" cy="2056647"/>
          </a:xfrm>
          <a:prstGeom prst="rect">
            <a:avLst/>
          </a:prstGeom>
          <a:noFill/>
          <a:ln>
            <a:noFill/>
          </a:ln>
        </p:spPr>
      </p:sp>
      <p:sp>
        <p:nvSpPr>
          <p:cNvPr id="301" name="Google Shape;301;p57"/>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57"/>
          <p:cNvSpPr txBox="1">
            <a:spLocks noGrp="1"/>
          </p:cNvSpPr>
          <p:nvPr>
            <p:ph type="body" idx="1"/>
          </p:nvPr>
        </p:nvSpPr>
        <p:spPr>
          <a:xfrm>
            <a:off x="630794" y="1920869"/>
            <a:ext cx="3006328" cy="281311"/>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03" name="Google Shape;303;p57"/>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04" name="Google Shape;304;p57"/>
          <p:cNvSpPr txBox="1">
            <a:spLocks noGrp="1"/>
          </p:cNvSpPr>
          <p:nvPr>
            <p:ph type="body" idx="3"/>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5" name="Google Shape;305;p57"/>
          <p:cNvSpPr txBox="1">
            <a:spLocks noGrp="1"/>
          </p:cNvSpPr>
          <p:nvPr>
            <p:ph type="body" idx="4"/>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6" name="Google Shape;306;p57"/>
          <p:cNvSpPr txBox="1">
            <a:spLocks noGrp="1"/>
          </p:cNvSpPr>
          <p:nvPr>
            <p:ph type="body" idx="5"/>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7" name="Google Shape;307;p57"/>
          <p:cNvSpPr txBox="1">
            <a:spLocks noGrp="1"/>
          </p:cNvSpPr>
          <p:nvPr>
            <p:ph type="body" idx="6"/>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8" name="Google Shape;308;p57"/>
          <p:cNvSpPr>
            <a:spLocks noGrp="1"/>
          </p:cNvSpPr>
          <p:nvPr>
            <p:ph type="pic" idx="7"/>
          </p:nvPr>
        </p:nvSpPr>
        <p:spPr>
          <a:xfrm>
            <a:off x="5092616" y="781788"/>
            <a:ext cx="603569" cy="603569"/>
          </a:xfrm>
          <a:prstGeom prst="ellipse">
            <a:avLst/>
          </a:prstGeom>
          <a:solidFill>
            <a:schemeClr val="accent1"/>
          </a:solidFill>
          <a:ln>
            <a:noFill/>
          </a:ln>
        </p:spPr>
      </p:sp>
      <p:sp>
        <p:nvSpPr>
          <p:cNvPr id="309" name="Google Shape;309;p57"/>
          <p:cNvSpPr>
            <a:spLocks noGrp="1"/>
          </p:cNvSpPr>
          <p:nvPr>
            <p:ph type="pic" idx="8"/>
          </p:nvPr>
        </p:nvSpPr>
        <p:spPr>
          <a:xfrm>
            <a:off x="5092616" y="1748807"/>
            <a:ext cx="603569" cy="603569"/>
          </a:xfrm>
          <a:prstGeom prst="ellipse">
            <a:avLst/>
          </a:prstGeom>
          <a:solidFill>
            <a:schemeClr val="accent1"/>
          </a:solidFill>
          <a:ln>
            <a:noFill/>
          </a:ln>
        </p:spPr>
      </p:sp>
      <p:sp>
        <p:nvSpPr>
          <p:cNvPr id="310" name="Google Shape;310;p57"/>
          <p:cNvSpPr>
            <a:spLocks noGrp="1"/>
          </p:cNvSpPr>
          <p:nvPr>
            <p:ph type="pic" idx="9"/>
          </p:nvPr>
        </p:nvSpPr>
        <p:spPr>
          <a:xfrm>
            <a:off x="5092616" y="2715826"/>
            <a:ext cx="603569" cy="603569"/>
          </a:xfrm>
          <a:prstGeom prst="ellipse">
            <a:avLst/>
          </a:prstGeom>
          <a:solidFill>
            <a:schemeClr val="accent1"/>
          </a:solidFill>
          <a:ln>
            <a:noFill/>
          </a:ln>
        </p:spPr>
      </p:sp>
      <p:sp>
        <p:nvSpPr>
          <p:cNvPr id="311" name="Google Shape;311;p57"/>
          <p:cNvSpPr>
            <a:spLocks noGrp="1"/>
          </p:cNvSpPr>
          <p:nvPr>
            <p:ph type="pic" idx="13"/>
          </p:nvPr>
        </p:nvSpPr>
        <p:spPr>
          <a:xfrm>
            <a:off x="5092616" y="3682846"/>
            <a:ext cx="603569" cy="603569"/>
          </a:xfrm>
          <a:prstGeom prst="ellipse">
            <a:avLst/>
          </a:prstGeom>
          <a:solidFill>
            <a:schemeClr val="accent1"/>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9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2_Image and Content">
  <p:cSld name="2_Image and Content">
    <p:spTree>
      <p:nvGrpSpPr>
        <p:cNvPr id="1" name="Shape 312"/>
        <p:cNvGrpSpPr/>
        <p:nvPr/>
      </p:nvGrpSpPr>
      <p:grpSpPr>
        <a:xfrm>
          <a:off x="0" y="0"/>
          <a:ext cx="0" cy="0"/>
          <a:chOff x="0" y="0"/>
          <a:chExt cx="0" cy="0"/>
        </a:xfrm>
      </p:grpSpPr>
      <p:sp>
        <p:nvSpPr>
          <p:cNvPr id="313" name="Google Shape;313;p58"/>
          <p:cNvSpPr/>
          <p:nvPr/>
        </p:nvSpPr>
        <p:spPr>
          <a:xfrm>
            <a:off x="0" y="2791104"/>
            <a:ext cx="9144000" cy="2352392"/>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14" name="Google Shape;314;p58"/>
          <p:cNvSpPr txBox="1">
            <a:spLocks noGrp="1"/>
          </p:cNvSpPr>
          <p:nvPr>
            <p:ph type="title"/>
          </p:nvPr>
        </p:nvSpPr>
        <p:spPr>
          <a:xfrm>
            <a:off x="501407" y="268958"/>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5" name="Google Shape;315;p58"/>
          <p:cNvSpPr>
            <a:spLocks noGrp="1"/>
          </p:cNvSpPr>
          <p:nvPr>
            <p:ph type="pic" idx="2"/>
          </p:nvPr>
        </p:nvSpPr>
        <p:spPr>
          <a:xfrm>
            <a:off x="1097477"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6" name="Google Shape;316;p58"/>
          <p:cNvSpPr>
            <a:spLocks noGrp="1"/>
          </p:cNvSpPr>
          <p:nvPr>
            <p:ph type="pic" idx="3"/>
          </p:nvPr>
        </p:nvSpPr>
        <p:spPr>
          <a:xfrm>
            <a:off x="3232956"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7" name="Google Shape;317;p58"/>
          <p:cNvSpPr>
            <a:spLocks noGrp="1"/>
          </p:cNvSpPr>
          <p:nvPr>
            <p:ph type="pic" idx="4"/>
          </p:nvPr>
        </p:nvSpPr>
        <p:spPr>
          <a:xfrm>
            <a:off x="5368435"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8" name="Google Shape;318;p58"/>
          <p:cNvSpPr>
            <a:spLocks noGrp="1"/>
          </p:cNvSpPr>
          <p:nvPr>
            <p:ph type="pic" idx="5"/>
          </p:nvPr>
        </p:nvSpPr>
        <p:spPr>
          <a:xfrm>
            <a:off x="7503913"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9" name="Google Shape;319;p58"/>
          <p:cNvSpPr txBox="1">
            <a:spLocks noGrp="1"/>
          </p:cNvSpPr>
          <p:nvPr>
            <p:ph type="body" idx="1"/>
          </p:nvPr>
        </p:nvSpPr>
        <p:spPr>
          <a:xfrm>
            <a:off x="473085"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0" name="Google Shape;320;p58"/>
          <p:cNvSpPr txBox="1">
            <a:spLocks noGrp="1"/>
          </p:cNvSpPr>
          <p:nvPr>
            <p:ph type="body" idx="6"/>
          </p:nvPr>
        </p:nvSpPr>
        <p:spPr>
          <a:xfrm>
            <a:off x="2607619" y="294281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1" name="Google Shape;321;p58"/>
          <p:cNvSpPr txBox="1">
            <a:spLocks noGrp="1"/>
          </p:cNvSpPr>
          <p:nvPr>
            <p:ph type="body" idx="7"/>
          </p:nvPr>
        </p:nvSpPr>
        <p:spPr>
          <a:xfrm>
            <a:off x="4742152"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2" name="Google Shape;322;p58"/>
          <p:cNvSpPr txBox="1">
            <a:spLocks noGrp="1"/>
          </p:cNvSpPr>
          <p:nvPr>
            <p:ph type="body" idx="8"/>
          </p:nvPr>
        </p:nvSpPr>
        <p:spPr>
          <a:xfrm>
            <a:off x="6876687" y="293747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3" name="Google Shape;323;p58"/>
          <p:cNvSpPr txBox="1">
            <a:spLocks noGrp="1"/>
          </p:cNvSpPr>
          <p:nvPr>
            <p:ph type="body" idx="9"/>
          </p:nvPr>
        </p:nvSpPr>
        <p:spPr>
          <a:xfrm>
            <a:off x="628650" y="1002976"/>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5_Image and Content">
  <p:cSld name="5_Image and Content">
    <p:spTree>
      <p:nvGrpSpPr>
        <p:cNvPr id="1" name="Shape 324"/>
        <p:cNvGrpSpPr/>
        <p:nvPr/>
      </p:nvGrpSpPr>
      <p:grpSpPr>
        <a:xfrm>
          <a:off x="0" y="0"/>
          <a:ext cx="0" cy="0"/>
          <a:chOff x="0" y="0"/>
          <a:chExt cx="0" cy="0"/>
        </a:xfrm>
      </p:grpSpPr>
      <p:sp>
        <p:nvSpPr>
          <p:cNvPr id="325" name="Google Shape;325;p59"/>
          <p:cNvSpPr txBox="1">
            <a:spLocks noGrp="1"/>
          </p:cNvSpPr>
          <p:nvPr>
            <p:ph type="title"/>
          </p:nvPr>
        </p:nvSpPr>
        <p:spPr>
          <a:xfrm>
            <a:off x="501407" y="779497"/>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6" name="Google Shape;326;p59"/>
          <p:cNvSpPr>
            <a:spLocks noGrp="1"/>
          </p:cNvSpPr>
          <p:nvPr>
            <p:ph type="pic" idx="2"/>
          </p:nvPr>
        </p:nvSpPr>
        <p:spPr>
          <a:xfrm>
            <a:off x="1005840" y="2426811"/>
            <a:ext cx="786845" cy="786843"/>
          </a:xfrm>
          <a:prstGeom prst="ellipse">
            <a:avLst/>
          </a:prstGeom>
          <a:solidFill>
            <a:schemeClr val="accent1"/>
          </a:solidFill>
          <a:ln>
            <a:noFill/>
          </a:ln>
        </p:spPr>
      </p:sp>
      <p:sp>
        <p:nvSpPr>
          <p:cNvPr id="327" name="Google Shape;327;p59"/>
          <p:cNvSpPr>
            <a:spLocks noGrp="1"/>
          </p:cNvSpPr>
          <p:nvPr>
            <p:ph type="pic" idx="3"/>
          </p:nvPr>
        </p:nvSpPr>
        <p:spPr>
          <a:xfrm>
            <a:off x="3141319" y="2426811"/>
            <a:ext cx="786845" cy="786843"/>
          </a:xfrm>
          <a:prstGeom prst="ellipse">
            <a:avLst/>
          </a:prstGeom>
          <a:solidFill>
            <a:schemeClr val="accent1"/>
          </a:solidFill>
          <a:ln>
            <a:noFill/>
          </a:ln>
        </p:spPr>
      </p:sp>
      <p:sp>
        <p:nvSpPr>
          <p:cNvPr id="328" name="Google Shape;328;p59"/>
          <p:cNvSpPr>
            <a:spLocks noGrp="1"/>
          </p:cNvSpPr>
          <p:nvPr>
            <p:ph type="pic" idx="4"/>
          </p:nvPr>
        </p:nvSpPr>
        <p:spPr>
          <a:xfrm>
            <a:off x="5276797" y="2426811"/>
            <a:ext cx="786845" cy="786843"/>
          </a:xfrm>
          <a:prstGeom prst="ellipse">
            <a:avLst/>
          </a:prstGeom>
          <a:solidFill>
            <a:schemeClr val="accent1"/>
          </a:solidFill>
          <a:ln>
            <a:noFill/>
          </a:ln>
        </p:spPr>
      </p:sp>
      <p:sp>
        <p:nvSpPr>
          <p:cNvPr id="329" name="Google Shape;329;p59"/>
          <p:cNvSpPr>
            <a:spLocks noGrp="1"/>
          </p:cNvSpPr>
          <p:nvPr>
            <p:ph type="pic" idx="5"/>
          </p:nvPr>
        </p:nvSpPr>
        <p:spPr>
          <a:xfrm>
            <a:off x="7412276" y="2426811"/>
            <a:ext cx="786845" cy="786843"/>
          </a:xfrm>
          <a:prstGeom prst="ellipse">
            <a:avLst/>
          </a:prstGeom>
          <a:solidFill>
            <a:schemeClr val="accent1"/>
          </a:solidFill>
          <a:ln>
            <a:noFill/>
          </a:ln>
        </p:spPr>
      </p:sp>
      <p:sp>
        <p:nvSpPr>
          <p:cNvPr id="330" name="Google Shape;330;p59"/>
          <p:cNvSpPr txBox="1">
            <a:spLocks noGrp="1"/>
          </p:cNvSpPr>
          <p:nvPr>
            <p:ph type="body" idx="1"/>
          </p:nvPr>
        </p:nvSpPr>
        <p:spPr>
          <a:xfrm>
            <a:off x="473085"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1" name="Google Shape;331;p59"/>
          <p:cNvSpPr txBox="1">
            <a:spLocks noGrp="1"/>
          </p:cNvSpPr>
          <p:nvPr>
            <p:ph type="body" idx="6"/>
          </p:nvPr>
        </p:nvSpPr>
        <p:spPr>
          <a:xfrm>
            <a:off x="2607619" y="345335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2" name="Google Shape;332;p59"/>
          <p:cNvSpPr txBox="1">
            <a:spLocks noGrp="1"/>
          </p:cNvSpPr>
          <p:nvPr>
            <p:ph type="body" idx="7"/>
          </p:nvPr>
        </p:nvSpPr>
        <p:spPr>
          <a:xfrm>
            <a:off x="4742152"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3" name="Google Shape;333;p59"/>
          <p:cNvSpPr txBox="1">
            <a:spLocks noGrp="1"/>
          </p:cNvSpPr>
          <p:nvPr>
            <p:ph type="body" idx="8"/>
          </p:nvPr>
        </p:nvSpPr>
        <p:spPr>
          <a:xfrm>
            <a:off x="6876687" y="344801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4" name="Google Shape;334;p59"/>
          <p:cNvSpPr txBox="1">
            <a:spLocks noGrp="1"/>
          </p:cNvSpPr>
          <p:nvPr>
            <p:ph type="body" idx="9"/>
          </p:nvPr>
        </p:nvSpPr>
        <p:spPr>
          <a:xfrm>
            <a:off x="628650" y="1513517"/>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_Image and Content">
  <p:cSld name="1_Image and Content">
    <p:spTree>
      <p:nvGrpSpPr>
        <p:cNvPr id="1" name="Shape 335"/>
        <p:cNvGrpSpPr/>
        <p:nvPr/>
      </p:nvGrpSpPr>
      <p:grpSpPr>
        <a:xfrm>
          <a:off x="0" y="0"/>
          <a:ext cx="0" cy="0"/>
          <a:chOff x="0" y="0"/>
          <a:chExt cx="0" cy="0"/>
        </a:xfrm>
      </p:grpSpPr>
      <p:sp>
        <p:nvSpPr>
          <p:cNvPr id="336" name="Google Shape;336;p60"/>
          <p:cNvSpPr/>
          <p:nvPr/>
        </p:nvSpPr>
        <p:spPr>
          <a:xfrm>
            <a:off x="4600575" y="0"/>
            <a:ext cx="4543425" cy="5143496"/>
          </a:xfrm>
          <a:prstGeom prst="rect">
            <a:avLst/>
          </a:prstGeom>
          <a:solidFill>
            <a:srgbClr val="DFE3E9"/>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37" name="Google Shape;337;p60"/>
          <p:cNvSpPr txBox="1">
            <a:spLocks noGrp="1"/>
          </p:cNvSpPr>
          <p:nvPr>
            <p:ph type="title"/>
          </p:nvPr>
        </p:nvSpPr>
        <p:spPr>
          <a:xfrm>
            <a:off x="630793" y="1675957"/>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8" name="Google Shape;338;p60"/>
          <p:cNvSpPr txBox="1">
            <a:spLocks noGrp="1"/>
          </p:cNvSpPr>
          <p:nvPr>
            <p:ph type="body" idx="1"/>
          </p:nvPr>
        </p:nvSpPr>
        <p:spPr>
          <a:xfrm>
            <a:off x="630794" y="277160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39" name="Google Shape;339;p60"/>
          <p:cNvCxnSpPr/>
          <p:nvPr/>
        </p:nvCxnSpPr>
        <p:spPr>
          <a:xfrm>
            <a:off x="723866" y="86445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40" name="Google Shape;340;p6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1" name="Google Shape;341;p6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2" name="Google Shape;342;p6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3" name="Google Shape;343;p6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4" name="Google Shape;344;p6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5" name="Google Shape;345;p6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6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6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348"/>
        <p:cNvGrpSpPr/>
        <p:nvPr/>
      </p:nvGrpSpPr>
      <p:grpSpPr>
        <a:xfrm>
          <a:off x="0" y="0"/>
          <a:ext cx="0" cy="0"/>
          <a:chOff x="0" y="0"/>
          <a:chExt cx="0" cy="0"/>
        </a:xfrm>
      </p:grpSpPr>
      <p:sp>
        <p:nvSpPr>
          <p:cNvPr id="349" name="Google Shape;349;p61"/>
          <p:cNvSpPr/>
          <p:nvPr/>
        </p:nvSpPr>
        <p:spPr>
          <a:xfrm>
            <a:off x="3142698"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0" name="Google Shape;350;p61"/>
          <p:cNvSpPr txBox="1">
            <a:spLocks noGrp="1"/>
          </p:cNvSpPr>
          <p:nvPr>
            <p:ph type="title"/>
          </p:nvPr>
        </p:nvSpPr>
        <p:spPr>
          <a:xfrm>
            <a:off x="1580165" y="462263"/>
            <a:ext cx="5983670" cy="796951"/>
          </a:xfrm>
          <a:prstGeom prst="rect">
            <a:avLst/>
          </a:prstGeom>
          <a:noFill/>
          <a:ln>
            <a:noFill/>
          </a:ln>
        </p:spPr>
        <p:txBody>
          <a:bodyPr spcFirstLastPara="1" wrap="square" lIns="0" tIns="34275" rIns="68575" bIns="34275" anchor="ctr" anchorCtr="0">
            <a:normAutofit/>
          </a:bodyPr>
          <a:lstStyle>
            <a:lvl1pPr lvl="0" algn="ctr">
              <a:lnSpc>
                <a:spcPct val="90000"/>
              </a:lnSpc>
              <a:spcBef>
                <a:spcPts val="0"/>
              </a:spcBef>
              <a:spcAft>
                <a:spcPts val="0"/>
              </a:spcAft>
              <a:buClr>
                <a:schemeClr val="dk2"/>
              </a:buClr>
              <a:buSzPts val="3300"/>
              <a:buFont typeface="Constantia"/>
              <a:buNone/>
              <a:defRPr>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1" name="Google Shape;351;p61"/>
          <p:cNvSpPr>
            <a:spLocks noGrp="1"/>
          </p:cNvSpPr>
          <p:nvPr>
            <p:ph type="pic" idx="2"/>
          </p:nvPr>
        </p:nvSpPr>
        <p:spPr>
          <a:xfrm>
            <a:off x="3229505" y="1788759"/>
            <a:ext cx="1232538" cy="1232538"/>
          </a:xfrm>
          <a:prstGeom prst="ellipse">
            <a:avLst/>
          </a:prstGeom>
          <a:noFill/>
          <a:ln>
            <a:noFill/>
          </a:ln>
        </p:spPr>
      </p:sp>
      <p:sp>
        <p:nvSpPr>
          <p:cNvPr id="352" name="Google Shape;352;p61"/>
          <p:cNvSpPr>
            <a:spLocks noGrp="1"/>
          </p:cNvSpPr>
          <p:nvPr>
            <p:ph type="pic" idx="3"/>
          </p:nvPr>
        </p:nvSpPr>
        <p:spPr>
          <a:xfrm>
            <a:off x="4705279" y="1788759"/>
            <a:ext cx="1232538" cy="1232538"/>
          </a:xfrm>
          <a:prstGeom prst="ellipse">
            <a:avLst/>
          </a:prstGeom>
          <a:noFill/>
          <a:ln>
            <a:noFill/>
          </a:ln>
        </p:spPr>
      </p:sp>
      <p:sp>
        <p:nvSpPr>
          <p:cNvPr id="353" name="Google Shape;353;p61"/>
          <p:cNvSpPr>
            <a:spLocks noGrp="1"/>
          </p:cNvSpPr>
          <p:nvPr>
            <p:ph type="pic" idx="4"/>
          </p:nvPr>
        </p:nvSpPr>
        <p:spPr>
          <a:xfrm>
            <a:off x="3229505" y="3264530"/>
            <a:ext cx="1232538" cy="1232538"/>
          </a:xfrm>
          <a:prstGeom prst="ellipse">
            <a:avLst/>
          </a:prstGeom>
          <a:noFill/>
          <a:ln>
            <a:noFill/>
          </a:ln>
        </p:spPr>
      </p:sp>
      <p:sp>
        <p:nvSpPr>
          <p:cNvPr id="354" name="Google Shape;354;p61"/>
          <p:cNvSpPr>
            <a:spLocks noGrp="1"/>
          </p:cNvSpPr>
          <p:nvPr>
            <p:ph type="pic" idx="5"/>
          </p:nvPr>
        </p:nvSpPr>
        <p:spPr>
          <a:xfrm>
            <a:off x="4705279" y="3264530"/>
            <a:ext cx="1232538" cy="1232538"/>
          </a:xfrm>
          <a:prstGeom prst="ellipse">
            <a:avLst/>
          </a:prstGeom>
          <a:noFill/>
          <a:ln>
            <a:noFill/>
          </a:ln>
        </p:spPr>
      </p:sp>
      <p:sp>
        <p:nvSpPr>
          <p:cNvPr id="355" name="Google Shape;355;p61"/>
          <p:cNvSpPr txBox="1">
            <a:spLocks noGrp="1"/>
          </p:cNvSpPr>
          <p:nvPr>
            <p:ph type="body" idx="1"/>
          </p:nvPr>
        </p:nvSpPr>
        <p:spPr>
          <a:xfrm>
            <a:off x="1128548" y="2376536"/>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6" name="Google Shape;356;p61"/>
          <p:cNvSpPr txBox="1">
            <a:spLocks noGrp="1"/>
          </p:cNvSpPr>
          <p:nvPr>
            <p:ph type="body" idx="6"/>
          </p:nvPr>
        </p:nvSpPr>
        <p:spPr>
          <a:xfrm>
            <a:off x="1128548" y="2073292"/>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7" name="Google Shape;357;p61"/>
          <p:cNvSpPr txBox="1">
            <a:spLocks noGrp="1"/>
          </p:cNvSpPr>
          <p:nvPr>
            <p:ph type="body" idx="7"/>
          </p:nvPr>
        </p:nvSpPr>
        <p:spPr>
          <a:xfrm>
            <a:off x="6181052" y="2376536"/>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8" name="Google Shape;358;p61"/>
          <p:cNvSpPr txBox="1">
            <a:spLocks noGrp="1"/>
          </p:cNvSpPr>
          <p:nvPr>
            <p:ph type="body" idx="8"/>
          </p:nvPr>
        </p:nvSpPr>
        <p:spPr>
          <a:xfrm>
            <a:off x="6181052" y="2073292"/>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9" name="Google Shape;359;p61"/>
          <p:cNvSpPr txBox="1">
            <a:spLocks noGrp="1"/>
          </p:cNvSpPr>
          <p:nvPr>
            <p:ph type="body" idx="9"/>
          </p:nvPr>
        </p:nvSpPr>
        <p:spPr>
          <a:xfrm>
            <a:off x="1128548" y="3875679"/>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0" name="Google Shape;360;p61"/>
          <p:cNvSpPr txBox="1">
            <a:spLocks noGrp="1"/>
          </p:cNvSpPr>
          <p:nvPr>
            <p:ph type="body" idx="13"/>
          </p:nvPr>
        </p:nvSpPr>
        <p:spPr>
          <a:xfrm>
            <a:off x="1128548" y="3572435"/>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61"/>
          <p:cNvSpPr txBox="1">
            <a:spLocks noGrp="1"/>
          </p:cNvSpPr>
          <p:nvPr>
            <p:ph type="body" idx="14"/>
          </p:nvPr>
        </p:nvSpPr>
        <p:spPr>
          <a:xfrm>
            <a:off x="6181052" y="3875679"/>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2" name="Google Shape;362;p61"/>
          <p:cNvSpPr txBox="1">
            <a:spLocks noGrp="1"/>
          </p:cNvSpPr>
          <p:nvPr>
            <p:ph type="body" idx="15"/>
          </p:nvPr>
        </p:nvSpPr>
        <p:spPr>
          <a:xfrm>
            <a:off x="6181052" y="3572435"/>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61"/>
          <p:cNvSpPr/>
          <p:nvPr/>
        </p:nvSpPr>
        <p:spPr>
          <a:xfrm>
            <a:off x="4618470"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4" name="Google Shape;364;p61"/>
          <p:cNvSpPr/>
          <p:nvPr/>
        </p:nvSpPr>
        <p:spPr>
          <a:xfrm>
            <a:off x="3142698"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61"/>
          <p:cNvSpPr/>
          <p:nvPr/>
        </p:nvSpPr>
        <p:spPr>
          <a:xfrm>
            <a:off x="4618470"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Blank ">
  <p:cSld name="1_Blank ">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8" name="Google Shape;368;p62"/>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9" name="Google Shape;369;p62"/>
          <p:cNvSpPr>
            <a:spLocks noGrp="1"/>
          </p:cNvSpPr>
          <p:nvPr>
            <p:ph type="chart" idx="2"/>
          </p:nvPr>
        </p:nvSpPr>
        <p:spPr>
          <a:xfrm>
            <a:off x="628650" y="1794510"/>
            <a:ext cx="8039881" cy="312562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_Blank ">
  <p:cSld name="2_Blank ">
    <p:spTree>
      <p:nvGrpSpPr>
        <p:cNvPr id="1" name="Shape 370"/>
        <p:cNvGrpSpPr/>
        <p:nvPr/>
      </p:nvGrpSpPr>
      <p:grpSpPr>
        <a:xfrm>
          <a:off x="0" y="0"/>
          <a:ext cx="0" cy="0"/>
          <a:chOff x="0" y="0"/>
          <a:chExt cx="0" cy="0"/>
        </a:xfrm>
      </p:grpSpPr>
      <p:sp>
        <p:nvSpPr>
          <p:cNvPr id="371" name="Google Shape;371;p63"/>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2" name="Google Shape;372;p63"/>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3" name="Google Shape;373;p63"/>
          <p:cNvSpPr>
            <a:spLocks noGrp="1"/>
          </p:cNvSpPr>
          <p:nvPr>
            <p:ph type="chart" idx="2"/>
          </p:nvPr>
        </p:nvSpPr>
        <p:spPr>
          <a:xfrm>
            <a:off x="4361565" y="1794510"/>
            <a:ext cx="4306967" cy="3017996"/>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4" name="Google Shape;374;p63"/>
          <p:cNvSpPr>
            <a:spLocks noGrp="1"/>
          </p:cNvSpPr>
          <p:nvPr>
            <p:ph type="pic" idx="3"/>
          </p:nvPr>
        </p:nvSpPr>
        <p:spPr>
          <a:xfrm>
            <a:off x="628650" y="1794034"/>
            <a:ext cx="3582591" cy="3017996"/>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5"/>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76"/>
        <p:cNvGrpSpPr/>
        <p:nvPr/>
      </p:nvGrpSpPr>
      <p:grpSpPr>
        <a:xfrm>
          <a:off x="0" y="0"/>
          <a:ext cx="0" cy="0"/>
          <a:chOff x="0" y="0"/>
          <a:chExt cx="0" cy="0"/>
        </a:xfrm>
      </p:grpSpPr>
      <p:sp>
        <p:nvSpPr>
          <p:cNvPr id="377" name="Google Shape;377;p65"/>
          <p:cNvSpPr>
            <a:spLocks noGrp="1"/>
          </p:cNvSpPr>
          <p:nvPr>
            <p:ph type="pic" idx="2"/>
          </p:nvPr>
        </p:nvSpPr>
        <p:spPr>
          <a:xfrm>
            <a:off x="159544" y="149066"/>
            <a:ext cx="2892029" cy="3176588"/>
          </a:xfrm>
          <a:prstGeom prst="rect">
            <a:avLst/>
          </a:prstGeom>
          <a:solidFill>
            <a:srgbClr val="F2F2F2"/>
          </a:solidFill>
          <a:ln>
            <a:noFill/>
          </a:ln>
        </p:spPr>
      </p:sp>
      <p:sp>
        <p:nvSpPr>
          <p:cNvPr id="378" name="Google Shape;378;p65"/>
          <p:cNvSpPr>
            <a:spLocks noGrp="1"/>
          </p:cNvSpPr>
          <p:nvPr>
            <p:ph type="pic" idx="3"/>
          </p:nvPr>
        </p:nvSpPr>
        <p:spPr>
          <a:xfrm>
            <a:off x="3234214" y="149066"/>
            <a:ext cx="5738336" cy="3176588"/>
          </a:xfrm>
          <a:prstGeom prst="rect">
            <a:avLst/>
          </a:prstGeom>
          <a:solidFill>
            <a:srgbClr val="F2F2F2"/>
          </a:solidFill>
          <a:ln>
            <a:noFill/>
          </a:ln>
        </p:spPr>
      </p:sp>
      <p:sp>
        <p:nvSpPr>
          <p:cNvPr id="379" name="Google Shape;379;p65"/>
          <p:cNvSpPr>
            <a:spLocks noGrp="1"/>
          </p:cNvSpPr>
          <p:nvPr>
            <p:ph type="pic" idx="4"/>
          </p:nvPr>
        </p:nvSpPr>
        <p:spPr>
          <a:xfrm>
            <a:off x="160021" y="3486150"/>
            <a:ext cx="5738337" cy="1508759"/>
          </a:xfrm>
          <a:prstGeom prst="rect">
            <a:avLst/>
          </a:prstGeom>
          <a:solidFill>
            <a:srgbClr val="F2F2F2"/>
          </a:solidFill>
          <a:ln>
            <a:noFill/>
          </a:ln>
        </p:spPr>
      </p:sp>
      <p:sp>
        <p:nvSpPr>
          <p:cNvPr id="380" name="Google Shape;380;p65"/>
          <p:cNvSpPr>
            <a:spLocks noGrp="1"/>
          </p:cNvSpPr>
          <p:nvPr>
            <p:ph type="pic" idx="5"/>
          </p:nvPr>
        </p:nvSpPr>
        <p:spPr>
          <a:xfrm>
            <a:off x="6092189" y="3486150"/>
            <a:ext cx="2891791" cy="1508759"/>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2"/>
              </a:buClr>
              <a:buSzPts val="3300"/>
              <a:buFont typeface="Constantia"/>
              <a:buNone/>
              <a:defRPr sz="3300" b="1" i="0" u="none" strike="noStrike" cap="none">
                <a:solidFill>
                  <a:schemeClr val="dk2"/>
                </a:solidFill>
                <a:latin typeface="Constantia"/>
                <a:ea typeface="Constantia"/>
                <a:cs typeface="Constantia"/>
                <a:sym typeface="Constant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04800"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90909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 id="2147483670"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96">
          <p15:clr>
            <a:srgbClr val="F26B43"/>
          </p15:clr>
        </p15:guide>
        <p15:guide id="2" orient="horz" pos="30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mailto:elodiecslawinski@gmail.com"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hyperlink" Target="mailto:michelleeileenreilly@gmail.com"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6862"/>
          </a:schemeClr>
        </a:solidFill>
        <a:effectLst/>
      </p:bgPr>
    </p:bg>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485775" y="884470"/>
            <a:ext cx="8172600" cy="669900"/>
          </a:xfrm>
          <a:prstGeom prst="rect">
            <a:avLst/>
          </a:prstGeom>
          <a:noFill/>
          <a:ln>
            <a:noFill/>
          </a:ln>
        </p:spPr>
        <p:txBody>
          <a:bodyPr spcFirstLastPara="1" wrap="square" lIns="68575" tIns="34275" rIns="68575" bIns="34275" anchor="b" anchorCtr="0">
            <a:normAutofit/>
          </a:bodyPr>
          <a:lstStyle/>
          <a:p>
            <a:pPr marL="0" lvl="0" indent="0" algn="ctr" rtl="0">
              <a:spcBef>
                <a:spcPts val="1000"/>
              </a:spcBef>
              <a:spcAft>
                <a:spcPts val="0"/>
              </a:spcAft>
              <a:buClr>
                <a:schemeClr val="dk2"/>
              </a:buClr>
              <a:buSzPts val="1100"/>
              <a:buFont typeface="Arial"/>
              <a:buNone/>
            </a:pPr>
            <a:r>
              <a:rPr lang="en" sz="1400">
                <a:solidFill>
                  <a:srgbClr val="FFFFFF"/>
                </a:solidFill>
                <a:latin typeface="Arial"/>
                <a:ea typeface="Arial"/>
                <a:cs typeface="Arial"/>
                <a:sym typeface="Arial"/>
              </a:rPr>
              <a:t>GWU Data Analytics &amp; Visualization Bootcamp, Spring/Summer 2021</a:t>
            </a:r>
            <a:endParaRPr sz="1400">
              <a:solidFill>
                <a:srgbClr val="FFFFFF"/>
              </a:solidFill>
              <a:latin typeface="Arial"/>
              <a:ea typeface="Arial"/>
              <a:cs typeface="Arial"/>
              <a:sym typeface="Arial"/>
            </a:endParaRPr>
          </a:p>
          <a:p>
            <a:pPr marL="0" lvl="0" indent="0" algn="ctr" rtl="0">
              <a:lnSpc>
                <a:spcPct val="90000"/>
              </a:lnSpc>
              <a:spcBef>
                <a:spcPts val="0"/>
              </a:spcBef>
              <a:spcAft>
                <a:spcPts val="0"/>
              </a:spcAft>
              <a:buClr>
                <a:schemeClr val="lt1"/>
              </a:buClr>
              <a:buSzPts val="3300"/>
              <a:buFont typeface="Arial"/>
              <a:buNone/>
            </a:pPr>
            <a:r>
              <a:rPr lang="en" sz="1100">
                <a:solidFill>
                  <a:schemeClr val="lt1"/>
                </a:solidFill>
                <a:latin typeface="Arial"/>
                <a:ea typeface="Arial"/>
                <a:cs typeface="Arial"/>
                <a:sym typeface="Arial"/>
              </a:rPr>
              <a:t> </a:t>
            </a:r>
            <a:endParaRPr sz="1100"/>
          </a:p>
        </p:txBody>
      </p:sp>
      <p:pic>
        <p:nvPicPr>
          <p:cNvPr id="386" name="Google Shape;386;p66"/>
          <p:cNvPicPr preferRelativeResize="0"/>
          <p:nvPr/>
        </p:nvPicPr>
        <p:blipFill>
          <a:blip r:embed="rId3">
            <a:alphaModFix/>
          </a:blip>
          <a:stretch>
            <a:fillRect/>
          </a:stretch>
        </p:blipFill>
        <p:spPr>
          <a:xfrm>
            <a:off x="2125486" y="1554375"/>
            <a:ext cx="4893014" cy="2780588"/>
          </a:xfrm>
          <a:prstGeom prst="rect">
            <a:avLst/>
          </a:prstGeom>
          <a:noFill/>
          <a:ln>
            <a:noFill/>
          </a:ln>
        </p:spPr>
      </p:pic>
      <p:sp>
        <p:nvSpPr>
          <p:cNvPr id="387" name="Google Shape;387;p66"/>
          <p:cNvSpPr txBox="1"/>
          <p:nvPr/>
        </p:nvSpPr>
        <p:spPr>
          <a:xfrm>
            <a:off x="404350" y="452875"/>
            <a:ext cx="9494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FFFFFF"/>
                </a:solidFill>
              </a:rPr>
              <a:t>OpenWeather Air Quality Index (AQI) Analysis</a:t>
            </a:r>
            <a:endParaRPr sz="3000" dirty="0"/>
          </a:p>
        </p:txBody>
      </p:sp>
      <p:sp>
        <p:nvSpPr>
          <p:cNvPr id="388" name="Google Shape;388;p66"/>
          <p:cNvSpPr txBox="1"/>
          <p:nvPr/>
        </p:nvSpPr>
        <p:spPr>
          <a:xfrm>
            <a:off x="3100125" y="4506200"/>
            <a:ext cx="2943900" cy="6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200" b="1">
                <a:solidFill>
                  <a:srgbClr val="FFFFFF"/>
                </a:solidFill>
              </a:rPr>
              <a:t>By Michelle Reilly &amp; Elodie Slawinski</a:t>
            </a:r>
            <a:endParaRPr sz="1200" b="1">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1381539" y="429644"/>
            <a:ext cx="6553988"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AQI By State</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a:p>
            <a:pPr marL="0" lvl="0" indent="0" algn="l" rtl="0">
              <a:lnSpc>
                <a:spcPct val="100000"/>
              </a:lnSpc>
              <a:spcBef>
                <a:spcPts val="600"/>
              </a:spcBef>
              <a:spcAft>
                <a:spcPts val="0"/>
              </a:spcAft>
              <a:buClr>
                <a:schemeClr val="dk2"/>
              </a:buClr>
              <a:buSzPts val="1100"/>
              <a:buNone/>
            </a:pPr>
            <a:r>
              <a:rPr lang="en" sz="1400" dirty="0"/>
              <a:t>Average AQIs have been steady between November 2020 and July 2021, with a significant increase in August 2021, particularly in California (that is likely due to the fire activity across the state in the summer of 2021).</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4" name="Picture 3">
            <a:extLst>
              <a:ext uri="{FF2B5EF4-FFF2-40B4-BE49-F238E27FC236}">
                <a16:creationId xmlns:a16="http://schemas.microsoft.com/office/drawing/2014/main" id="{B29FA1EC-E4F3-4546-B034-BC2CAFC5F270}"/>
              </a:ext>
            </a:extLst>
          </p:cNvPr>
          <p:cNvPicPr>
            <a:picLocks noChangeAspect="1"/>
          </p:cNvPicPr>
          <p:nvPr/>
        </p:nvPicPr>
        <p:blipFill>
          <a:blip r:embed="rId3"/>
          <a:stretch>
            <a:fillRect/>
          </a:stretch>
        </p:blipFill>
        <p:spPr>
          <a:xfrm>
            <a:off x="5904" y="1665387"/>
            <a:ext cx="5342689" cy="2728333"/>
          </a:xfrm>
          <a:prstGeom prst="rect">
            <a:avLst/>
          </a:prstGeom>
        </p:spPr>
      </p:pic>
    </p:spTree>
    <p:extLst>
      <p:ext uri="{BB962C8B-B14F-4D97-AF65-F5344CB8AC3E}">
        <p14:creationId xmlns:p14="http://schemas.microsoft.com/office/powerpoint/2010/main" val="371445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675861" y="629975"/>
            <a:ext cx="8184013"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ea typeface="Arial"/>
                <a:cs typeface="Arial"/>
                <a:sym typeface="Arial"/>
              </a:rPr>
              <a:t>Impact Analysis Across the Four Locations</a:t>
            </a:r>
            <a:endParaRPr dirty="0"/>
          </a:p>
        </p:txBody>
      </p:sp>
      <p:pic>
        <p:nvPicPr>
          <p:cNvPr id="476" name="Google Shape;476;p75"/>
          <p:cNvPicPr preferRelativeResize="0"/>
          <p:nvPr/>
        </p:nvPicPr>
        <p:blipFill rotWithShape="1">
          <a:blip r:embed="rId3">
            <a:alphaModFix/>
          </a:blip>
          <a:srcRect t="4191" b="5076"/>
          <a:stretch/>
        </p:blipFill>
        <p:spPr>
          <a:xfrm>
            <a:off x="0" y="1510854"/>
            <a:ext cx="4704073" cy="3002671"/>
          </a:xfrm>
          <a:prstGeom prst="rect">
            <a:avLst/>
          </a:prstGeom>
          <a:noFill/>
          <a:ln>
            <a:noFill/>
          </a:ln>
        </p:spPr>
      </p:pic>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093074" y="1976424"/>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endParaRPr lang="en-US" sz="1560" dirty="0"/>
          </a:p>
          <a:p>
            <a:pPr marL="0" indent="0">
              <a:spcBef>
                <a:spcPts val="0"/>
              </a:spcBef>
            </a:pPr>
            <a:r>
              <a:rPr lang="en-US" sz="1560" dirty="0"/>
              <a:t>After they were scaled, we can see O3 has the most impact of our X feature values on the AQI output in our sample size of the four locations.</a:t>
            </a:r>
          </a:p>
          <a:p>
            <a:pPr marL="0" indent="0">
              <a:spcBef>
                <a:spcPts val="0"/>
              </a:spcBef>
            </a:pPr>
            <a:endParaRPr lang="en-US" sz="1560" dirty="0"/>
          </a:p>
          <a:p>
            <a:pPr marL="0" indent="0">
              <a:spcBef>
                <a:spcPts val="0"/>
              </a:spcBef>
            </a:pPr>
            <a:endParaRPr lang="en-US" sz="1560" dirty="0"/>
          </a:p>
          <a:p>
            <a:pPr marL="0" indent="0"/>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632003" y="282073"/>
            <a:ext cx="7995162"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Ozone (O3) Levels by State</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ozone level by state and by month.</a:t>
            </a:r>
          </a:p>
          <a:p>
            <a:pPr marL="0" lvl="0" indent="0" algn="l" rtl="0">
              <a:lnSpc>
                <a:spcPct val="100000"/>
              </a:lnSpc>
              <a:spcBef>
                <a:spcPts val="600"/>
              </a:spcBef>
              <a:spcAft>
                <a:spcPts val="0"/>
              </a:spcAft>
              <a:buClr>
                <a:schemeClr val="dk2"/>
              </a:buClr>
              <a:buSzPts val="1100"/>
              <a:buNone/>
            </a:pPr>
            <a:r>
              <a:rPr lang="en" sz="1400" dirty="0"/>
              <a:t>California’s ozone levels have steadily increased since April 2021.</a:t>
            </a:r>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pic>
        <p:nvPicPr>
          <p:cNvPr id="4" name="Picture 3">
            <a:extLst>
              <a:ext uri="{FF2B5EF4-FFF2-40B4-BE49-F238E27FC236}">
                <a16:creationId xmlns:a16="http://schemas.microsoft.com/office/drawing/2014/main" id="{F1CB69F3-F12E-49EA-8E0A-E234207A4C94}"/>
              </a:ext>
            </a:extLst>
          </p:cNvPr>
          <p:cNvPicPr>
            <a:picLocks noChangeAspect="1"/>
          </p:cNvPicPr>
          <p:nvPr/>
        </p:nvPicPr>
        <p:blipFill>
          <a:blip r:embed="rId3"/>
          <a:stretch>
            <a:fillRect/>
          </a:stretch>
        </p:blipFill>
        <p:spPr>
          <a:xfrm>
            <a:off x="8928" y="1660149"/>
            <a:ext cx="5340096" cy="2737690"/>
          </a:xfrm>
          <a:prstGeom prst="rect">
            <a:avLst/>
          </a:prstGeom>
        </p:spPr>
      </p:pic>
    </p:spTree>
    <p:extLst>
      <p:ext uri="{BB962C8B-B14F-4D97-AF65-F5344CB8AC3E}">
        <p14:creationId xmlns:p14="http://schemas.microsoft.com/office/powerpoint/2010/main" val="111148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5" name="Picture 4">
            <a:extLst>
              <a:ext uri="{FF2B5EF4-FFF2-40B4-BE49-F238E27FC236}">
                <a16:creationId xmlns:a16="http://schemas.microsoft.com/office/drawing/2014/main" id="{EDD5971F-437C-4BBA-A3FB-87DBBD3E945D}"/>
              </a:ext>
            </a:extLst>
          </p:cNvPr>
          <p:cNvPicPr>
            <a:picLocks noChangeAspect="1"/>
          </p:cNvPicPr>
          <p:nvPr/>
        </p:nvPicPr>
        <p:blipFill>
          <a:blip r:embed="rId3"/>
          <a:stretch>
            <a:fillRect/>
          </a:stretch>
        </p:blipFill>
        <p:spPr>
          <a:xfrm>
            <a:off x="0" y="1486993"/>
            <a:ext cx="5340096" cy="2781882"/>
          </a:xfrm>
          <a:prstGeom prst="rect">
            <a:avLst/>
          </a:prstGeom>
        </p:spPr>
      </p:pic>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820846" y="159823"/>
            <a:ext cx="7806319"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Pollutants by Month in DC</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79" y="1976424"/>
            <a:ext cx="3575447"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8 pollutants tracked by OpenWeather in Washington, DC since November 2020.</a:t>
            </a:r>
            <a:endParaRPr sz="1400" dirty="0"/>
          </a:p>
          <a:p>
            <a:pPr marL="0" lvl="0" indent="0" algn="l" rtl="0">
              <a:lnSpc>
                <a:spcPct val="100000"/>
              </a:lnSpc>
              <a:spcBef>
                <a:spcPts val="600"/>
              </a:spcBef>
              <a:spcAft>
                <a:spcPts val="0"/>
              </a:spcAft>
              <a:buClr>
                <a:schemeClr val="dk2"/>
              </a:buClr>
              <a:buSzPts val="1100"/>
              <a:buNone/>
            </a:pPr>
            <a:r>
              <a:rPr lang="en-US" sz="1400" dirty="0"/>
              <a:t>While the scales of each pollutant vary, this visualization helps understand how each pollutant increase or decrease over time.</a:t>
            </a:r>
            <a:endParaRPr sz="1400" dirty="0"/>
          </a:p>
          <a:p>
            <a:pPr marL="0" lvl="0" indent="0" algn="l" rtl="0">
              <a:lnSpc>
                <a:spcPct val="100000"/>
              </a:lnSpc>
              <a:spcBef>
                <a:spcPts val="600"/>
              </a:spcBef>
              <a:spcAft>
                <a:spcPts val="0"/>
              </a:spcAft>
              <a:buClr>
                <a:schemeClr val="dk2"/>
              </a:buClr>
              <a:buSzPts val="1100"/>
              <a:buNone/>
            </a:pPr>
            <a:endParaRPr sz="1400" dirty="0"/>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Tree>
    <p:extLst>
      <p:ext uri="{BB962C8B-B14F-4D97-AF65-F5344CB8AC3E}">
        <p14:creationId xmlns:p14="http://schemas.microsoft.com/office/powerpoint/2010/main" val="27808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5335446" y="563681"/>
            <a:ext cx="3766800"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cs typeface="Arial"/>
                <a:sym typeface="Arial"/>
              </a:rPr>
              <a:t>Closer Scaled</a:t>
            </a:r>
            <a:br>
              <a:rPr lang="en" dirty="0">
                <a:solidFill>
                  <a:srgbClr val="5DAAB0"/>
                </a:solidFill>
                <a:latin typeface="Arial"/>
                <a:cs typeface="Arial"/>
                <a:sym typeface="Arial"/>
              </a:rPr>
            </a:br>
            <a:r>
              <a:rPr lang="en" dirty="0">
                <a:solidFill>
                  <a:srgbClr val="5DAAB0"/>
                </a:solidFill>
                <a:latin typeface="Arial"/>
                <a:cs typeface="Arial"/>
                <a:sym typeface="Arial"/>
              </a:rPr>
              <a:t> Look</a:t>
            </a:r>
            <a:endParaRPr dirty="0"/>
          </a:p>
        </p:txBody>
      </p:sp>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769159" y="1968880"/>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 Using a scaler to ,,,,</a:t>
            </a:r>
          </a:p>
          <a:p>
            <a:pPr marL="0" indent="0">
              <a:spcBef>
                <a:spcPts val="0"/>
              </a:spcBef>
            </a:pPr>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pic>
        <p:nvPicPr>
          <p:cNvPr id="5" name="Google Shape;476;p75">
            <a:extLst>
              <a:ext uri="{FF2B5EF4-FFF2-40B4-BE49-F238E27FC236}">
                <a16:creationId xmlns:a16="http://schemas.microsoft.com/office/drawing/2014/main" id="{7B53F363-13B0-A447-9F04-A314DA0CD223}"/>
              </a:ext>
            </a:extLst>
          </p:cNvPr>
          <p:cNvPicPr preferRelativeResize="0"/>
          <p:nvPr/>
        </p:nvPicPr>
        <p:blipFill rotWithShape="1">
          <a:blip r:embed="rId3">
            <a:alphaModFix/>
          </a:blip>
          <a:srcRect t="4191" b="5076"/>
          <a:stretch/>
        </p:blipFill>
        <p:spPr>
          <a:xfrm>
            <a:off x="0" y="2788911"/>
            <a:ext cx="2903232" cy="2126148"/>
          </a:xfrm>
          <a:prstGeom prst="rect">
            <a:avLst/>
          </a:prstGeom>
          <a:noFill/>
          <a:ln>
            <a:noFill/>
          </a:ln>
        </p:spPr>
      </p:pic>
      <p:pic>
        <p:nvPicPr>
          <p:cNvPr id="8" name="Google Shape;476;p75">
            <a:extLst>
              <a:ext uri="{FF2B5EF4-FFF2-40B4-BE49-F238E27FC236}">
                <a16:creationId xmlns:a16="http://schemas.microsoft.com/office/drawing/2014/main" id="{661B1B80-8423-6746-A2B1-3356D7A641FF}"/>
              </a:ext>
            </a:extLst>
          </p:cNvPr>
          <p:cNvPicPr preferRelativeResize="0"/>
          <p:nvPr/>
        </p:nvPicPr>
        <p:blipFill rotWithShape="1">
          <a:blip r:embed="rId3">
            <a:alphaModFix/>
          </a:blip>
          <a:srcRect t="4191" b="5076"/>
          <a:stretch/>
        </p:blipFill>
        <p:spPr>
          <a:xfrm>
            <a:off x="2903231" y="2788911"/>
            <a:ext cx="2865929" cy="2126148"/>
          </a:xfrm>
          <a:prstGeom prst="rect">
            <a:avLst/>
          </a:prstGeom>
          <a:noFill/>
          <a:ln>
            <a:noFill/>
          </a:ln>
        </p:spPr>
      </p:pic>
      <p:pic>
        <p:nvPicPr>
          <p:cNvPr id="9" name="Google Shape;476;p75">
            <a:extLst>
              <a:ext uri="{FF2B5EF4-FFF2-40B4-BE49-F238E27FC236}">
                <a16:creationId xmlns:a16="http://schemas.microsoft.com/office/drawing/2014/main" id="{6FCDEA09-F115-CC41-85C9-03462CD57DA6}"/>
              </a:ext>
            </a:extLst>
          </p:cNvPr>
          <p:cNvPicPr preferRelativeResize="0"/>
          <p:nvPr/>
        </p:nvPicPr>
        <p:blipFill rotWithShape="1">
          <a:blip r:embed="rId3">
            <a:alphaModFix/>
          </a:blip>
          <a:srcRect t="4191" b="5076"/>
          <a:stretch/>
        </p:blipFill>
        <p:spPr>
          <a:xfrm>
            <a:off x="27959" y="419165"/>
            <a:ext cx="2875273" cy="1935425"/>
          </a:xfrm>
          <a:prstGeom prst="rect">
            <a:avLst/>
          </a:prstGeom>
          <a:noFill/>
          <a:ln>
            <a:noFill/>
          </a:ln>
        </p:spPr>
      </p:pic>
      <p:pic>
        <p:nvPicPr>
          <p:cNvPr id="10" name="Google Shape;476;p75">
            <a:extLst>
              <a:ext uri="{FF2B5EF4-FFF2-40B4-BE49-F238E27FC236}">
                <a16:creationId xmlns:a16="http://schemas.microsoft.com/office/drawing/2014/main" id="{BCF3A7FB-30AE-C647-A0B2-A51A5101D842}"/>
              </a:ext>
            </a:extLst>
          </p:cNvPr>
          <p:cNvPicPr preferRelativeResize="0"/>
          <p:nvPr/>
        </p:nvPicPr>
        <p:blipFill rotWithShape="1">
          <a:blip r:embed="rId3">
            <a:alphaModFix/>
          </a:blip>
          <a:srcRect t="4191" b="5076"/>
          <a:stretch/>
        </p:blipFill>
        <p:spPr>
          <a:xfrm>
            <a:off x="2903230" y="419166"/>
            <a:ext cx="2865929" cy="1935424"/>
          </a:xfrm>
          <a:prstGeom prst="rect">
            <a:avLst/>
          </a:prstGeom>
          <a:noFill/>
          <a:ln>
            <a:noFill/>
          </a:ln>
        </p:spPr>
      </p:pic>
    </p:spTree>
    <p:extLst>
      <p:ext uri="{BB962C8B-B14F-4D97-AF65-F5344CB8AC3E}">
        <p14:creationId xmlns:p14="http://schemas.microsoft.com/office/powerpoint/2010/main" val="60307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8" name="Google Shape;482;p76">
            <a:extLst>
              <a:ext uri="{FF2B5EF4-FFF2-40B4-BE49-F238E27FC236}">
                <a16:creationId xmlns:a16="http://schemas.microsoft.com/office/drawing/2014/main" id="{6D2D196F-F6A8-4270-8E4D-BC531CA6CD68}"/>
              </a:ext>
            </a:extLst>
          </p:cNvPr>
          <p:cNvSpPr txBox="1">
            <a:spLocks noGrp="1"/>
          </p:cNvSpPr>
          <p:nvPr>
            <p:ph type="title"/>
          </p:nvPr>
        </p:nvSpPr>
        <p:spPr>
          <a:xfrm>
            <a:off x="1549050" y="400295"/>
            <a:ext cx="6045900" cy="18429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rgbClr val="5DAAB0"/>
              </a:buClr>
              <a:buSzPts val="3300"/>
              <a:buFont typeface="Arial"/>
              <a:buNone/>
            </a:pPr>
            <a:r>
              <a:rPr lang="en" sz="2800" dirty="0">
                <a:solidFill>
                  <a:srgbClr val="5DAAB0"/>
                </a:solidFill>
                <a:latin typeface="+mj-lt"/>
              </a:rPr>
              <a:t>Any questions for the team?</a:t>
            </a:r>
            <a:endParaRPr sz="2800" dirty="0">
              <a:solidFill>
                <a:srgbClr val="5DAAB0"/>
              </a:solidFill>
              <a:latin typeface="+mj-lt"/>
            </a:endParaRPr>
          </a:p>
        </p:txBody>
      </p:sp>
      <p:pic>
        <p:nvPicPr>
          <p:cNvPr id="9" name="Google Shape;483;p76" descr="Member Photo">
            <a:extLst>
              <a:ext uri="{FF2B5EF4-FFF2-40B4-BE49-F238E27FC236}">
                <a16:creationId xmlns:a16="http://schemas.microsoft.com/office/drawing/2014/main" id="{AC5BEC3B-4EBE-494F-9373-F994A1FF35C2}"/>
              </a:ext>
            </a:extLst>
          </p:cNvPr>
          <p:cNvPicPr preferRelativeResize="0">
            <a:picLocks/>
          </p:cNvPicPr>
          <p:nvPr/>
        </p:nvPicPr>
        <p:blipFill rotWithShape="1">
          <a:blip r:embed="rId3">
            <a:alphaModFix/>
          </a:blip>
          <a:srcRect/>
          <a:stretch/>
        </p:blipFill>
        <p:spPr>
          <a:xfrm>
            <a:off x="5071798" y="2537795"/>
            <a:ext cx="1232400" cy="1232400"/>
          </a:xfrm>
          <a:prstGeom prst="ellipse">
            <a:avLst/>
          </a:prstGeom>
          <a:noFill/>
          <a:ln>
            <a:noFill/>
          </a:ln>
        </p:spPr>
      </p:pic>
      <p:sp>
        <p:nvSpPr>
          <p:cNvPr id="10" name="Google Shape;485;p76">
            <a:extLst>
              <a:ext uri="{FF2B5EF4-FFF2-40B4-BE49-F238E27FC236}">
                <a16:creationId xmlns:a16="http://schemas.microsoft.com/office/drawing/2014/main" id="{B06E7D1A-876A-4ED3-9647-DB348569DAA2}"/>
              </a:ext>
            </a:extLst>
          </p:cNvPr>
          <p:cNvSpPr txBox="1">
            <a:spLocks/>
          </p:cNvSpPr>
          <p:nvPr/>
        </p:nvSpPr>
        <p:spPr>
          <a:xfrm>
            <a:off x="4746177" y="3805058"/>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dirty="0"/>
              <a:t>Michelle Reilly</a:t>
            </a:r>
          </a:p>
        </p:txBody>
      </p:sp>
      <p:sp>
        <p:nvSpPr>
          <p:cNvPr id="11" name="Google Shape;487;p76">
            <a:extLst>
              <a:ext uri="{FF2B5EF4-FFF2-40B4-BE49-F238E27FC236}">
                <a16:creationId xmlns:a16="http://schemas.microsoft.com/office/drawing/2014/main" id="{57EA30B1-B344-4069-AAE2-4FA2167206C3}"/>
              </a:ext>
            </a:extLst>
          </p:cNvPr>
          <p:cNvSpPr txBox="1">
            <a:spLocks/>
          </p:cNvSpPr>
          <p:nvPr/>
        </p:nvSpPr>
        <p:spPr>
          <a:xfrm>
            <a:off x="2154217" y="3821233"/>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dirty="0"/>
              <a:t>Elodie </a:t>
            </a:r>
            <a:r>
              <a:rPr lang="en-US" dirty="0" err="1"/>
              <a:t>Slawinski</a:t>
            </a:r>
            <a:endParaRPr lang="en-US" dirty="0"/>
          </a:p>
        </p:txBody>
      </p:sp>
      <p:pic>
        <p:nvPicPr>
          <p:cNvPr id="12" name="Google Shape;488;p76">
            <a:extLst>
              <a:ext uri="{FF2B5EF4-FFF2-40B4-BE49-F238E27FC236}">
                <a16:creationId xmlns:a16="http://schemas.microsoft.com/office/drawing/2014/main" id="{6D10FEAE-28FF-4F78-84E2-6D2A63096EB5}"/>
              </a:ext>
            </a:extLst>
          </p:cNvPr>
          <p:cNvPicPr preferRelativeResize="0"/>
          <p:nvPr/>
        </p:nvPicPr>
        <p:blipFill>
          <a:blip r:embed="rId4">
            <a:alphaModFix/>
          </a:blip>
          <a:stretch>
            <a:fillRect/>
          </a:stretch>
        </p:blipFill>
        <p:spPr>
          <a:xfrm>
            <a:off x="2244075" y="2278050"/>
            <a:ext cx="1533000" cy="1527000"/>
          </a:xfrm>
          <a:prstGeom prst="ellipse">
            <a:avLst/>
          </a:prstGeom>
          <a:noFill/>
          <a:ln w="9525" cap="flat" cmpd="sng">
            <a:solidFill>
              <a:schemeClr val="dk2"/>
            </a:solidFill>
            <a:prstDash val="solid"/>
            <a:round/>
            <a:headEnd type="none" w="sm" len="sm"/>
            <a:tailEnd type="none" w="sm" len="sm"/>
          </a:ln>
        </p:spPr>
      </p:pic>
      <p:pic>
        <p:nvPicPr>
          <p:cNvPr id="13" name="Google Shape;489;p76">
            <a:extLst>
              <a:ext uri="{FF2B5EF4-FFF2-40B4-BE49-F238E27FC236}">
                <a16:creationId xmlns:a16="http://schemas.microsoft.com/office/drawing/2014/main" id="{5AB06107-2D57-4983-9D94-64514A900551}"/>
              </a:ext>
            </a:extLst>
          </p:cNvPr>
          <p:cNvPicPr preferRelativeResize="0"/>
          <p:nvPr/>
        </p:nvPicPr>
        <p:blipFill rotWithShape="1">
          <a:blip r:embed="rId5">
            <a:alphaModFix/>
          </a:blip>
          <a:srcRect t="14613" b="28103"/>
          <a:stretch/>
        </p:blipFill>
        <p:spPr>
          <a:xfrm>
            <a:off x="4938600" y="2278049"/>
            <a:ext cx="1498800" cy="1527000"/>
          </a:xfrm>
          <a:prstGeom prst="ellipse">
            <a:avLst/>
          </a:prstGeom>
          <a:noFill/>
          <a:ln w="9525" cap="flat" cmpd="sng">
            <a:solidFill>
              <a:schemeClr val="dk2"/>
            </a:solidFill>
            <a:prstDash val="solid"/>
            <a:round/>
            <a:headEnd type="none" w="sm" len="sm"/>
            <a:tailEnd type="none" w="sm" len="sm"/>
          </a:ln>
        </p:spPr>
      </p:pic>
      <p:sp>
        <p:nvSpPr>
          <p:cNvPr id="14" name="Google Shape;484;p76">
            <a:extLst>
              <a:ext uri="{FF2B5EF4-FFF2-40B4-BE49-F238E27FC236}">
                <a16:creationId xmlns:a16="http://schemas.microsoft.com/office/drawing/2014/main" id="{BA5A1AD3-05D0-463E-9634-4F7BC59CD4BC}"/>
              </a:ext>
            </a:extLst>
          </p:cNvPr>
          <p:cNvSpPr txBox="1">
            <a:spLocks noGrp="1"/>
          </p:cNvSpPr>
          <p:nvPr>
            <p:ph type="body" idx="1"/>
          </p:nvPr>
        </p:nvSpPr>
        <p:spPr>
          <a:xfrm>
            <a:off x="4572000" y="4108303"/>
            <a:ext cx="2417783" cy="821506"/>
          </a:xfrm>
          <a:prstGeom prst="rect">
            <a:avLst/>
          </a:prstGeom>
          <a:noFill/>
          <a:ln>
            <a:noFill/>
          </a:ln>
        </p:spPr>
        <p:txBody>
          <a:bodyPr spcFirstLastPara="1" wrap="square" lIns="0" tIns="34275" rIns="68575" bIns="34275" anchor="t" anchorCtr="0">
            <a:noAutofit/>
          </a:bodyPr>
          <a:lstStyle/>
          <a:p>
            <a:pPr marL="0" lvl="0" indent="0" algn="ctr" rtl="0">
              <a:lnSpc>
                <a:spcPct val="100000"/>
              </a:lnSpc>
              <a:spcBef>
                <a:spcPts val="600"/>
              </a:spcBef>
              <a:spcAft>
                <a:spcPts val="0"/>
              </a:spcAft>
              <a:buClr>
                <a:schemeClr val="dk2"/>
              </a:buClr>
              <a:buSzPts val="1100"/>
              <a:buNone/>
            </a:pPr>
            <a:r>
              <a:rPr lang="en-US" sz="1100" dirty="0">
                <a:hlinkClick r:id="rId6"/>
              </a:rPr>
              <a:t>michelleeileenreilly@gmail.com</a:t>
            </a:r>
            <a:endParaRPr lang="en-US" dirty="0"/>
          </a:p>
          <a:p>
            <a:pPr marL="0" lvl="0" indent="0" algn="ctr" rtl="0">
              <a:lnSpc>
                <a:spcPct val="100000"/>
              </a:lnSpc>
              <a:spcBef>
                <a:spcPts val="600"/>
              </a:spcBef>
              <a:spcAft>
                <a:spcPts val="0"/>
              </a:spcAft>
              <a:buClr>
                <a:schemeClr val="dk2"/>
              </a:buClr>
              <a:buSzPts val="1100"/>
              <a:buNone/>
            </a:pPr>
            <a:r>
              <a:rPr lang="en-US" sz="1400" dirty="0"/>
              <a:t>+1-305-965-0030</a:t>
            </a:r>
            <a:endParaRPr sz="1400" dirty="0"/>
          </a:p>
        </p:txBody>
      </p:sp>
      <p:sp>
        <p:nvSpPr>
          <p:cNvPr id="15" name="Google Shape;486;p76">
            <a:extLst>
              <a:ext uri="{FF2B5EF4-FFF2-40B4-BE49-F238E27FC236}">
                <a16:creationId xmlns:a16="http://schemas.microsoft.com/office/drawing/2014/main" id="{6C629E07-987C-4CD8-AE1B-DCF21A791680}"/>
              </a:ext>
            </a:extLst>
          </p:cNvPr>
          <p:cNvSpPr txBox="1">
            <a:spLocks/>
          </p:cNvSpPr>
          <p:nvPr/>
        </p:nvSpPr>
        <p:spPr>
          <a:xfrm>
            <a:off x="2154217" y="4124477"/>
            <a:ext cx="1888200" cy="687235"/>
          </a:xfrm>
          <a:prstGeom prst="rect">
            <a:avLst/>
          </a:prstGeom>
          <a:noFill/>
          <a:ln>
            <a:noFill/>
          </a:ln>
        </p:spPr>
        <p:txBody>
          <a:bodyPr spcFirstLastPara="1" wrap="square" lIns="0"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buClr>
                <a:schemeClr val="dk2"/>
              </a:buClr>
              <a:buSzPts val="1100"/>
            </a:pPr>
            <a:r>
              <a:rPr lang="en-US" sz="1100" dirty="0">
                <a:hlinkClick r:id="rId7"/>
              </a:rPr>
              <a:t>elodiecslawinski@gmail.com</a:t>
            </a:r>
            <a:endParaRPr lang="en-US" sz="1100" dirty="0"/>
          </a:p>
          <a:p>
            <a:pPr algn="ctr">
              <a:spcBef>
                <a:spcPts val="600"/>
              </a:spcBef>
              <a:buClr>
                <a:schemeClr val="dk2"/>
              </a:buClr>
              <a:buSzPts val="1100"/>
            </a:pPr>
            <a:r>
              <a:rPr lang="en-US" dirty="0"/>
              <a:t>+1-240-481-2175</a:t>
            </a:r>
            <a:endParaRPr lang="en-US" sz="1100" dirty="0"/>
          </a:p>
        </p:txBody>
      </p:sp>
    </p:spTree>
    <p:extLst>
      <p:ext uri="{BB962C8B-B14F-4D97-AF65-F5344CB8AC3E}">
        <p14:creationId xmlns:p14="http://schemas.microsoft.com/office/powerpoint/2010/main" val="176852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xfrm>
            <a:off x="501457" y="1073172"/>
            <a:ext cx="8141100" cy="603600"/>
          </a:xfrm>
          <a:prstGeom prst="rect">
            <a:avLst/>
          </a:prstGeom>
        </p:spPr>
        <p:txBody>
          <a:bodyPr spcFirstLastPara="1" wrap="square" lIns="0" tIns="34275" rIns="68575" bIns="34275" anchor="b" anchorCtr="0">
            <a:normAutofit fontScale="90000"/>
          </a:bodyPr>
          <a:lstStyle/>
          <a:p>
            <a:pPr marL="0" lvl="0" indent="0" algn="l" rtl="0">
              <a:lnSpc>
                <a:spcPct val="115000"/>
              </a:lnSpc>
              <a:spcBef>
                <a:spcPts val="1200"/>
              </a:spcBef>
              <a:spcAft>
                <a:spcPts val="0"/>
              </a:spcAft>
              <a:buClr>
                <a:schemeClr val="dk2"/>
              </a:buClr>
              <a:buSzPct val="220000"/>
              <a:buFont typeface="Arial"/>
              <a:buNone/>
            </a:pPr>
            <a:endParaRPr sz="500" b="0" dirty="0">
              <a:highlight>
                <a:srgbClr val="FFFFFF"/>
              </a:highlight>
              <a:latin typeface="Arial"/>
              <a:ea typeface="Arial"/>
              <a:cs typeface="Arial"/>
              <a:sym typeface="Arial"/>
            </a:endParaRPr>
          </a:p>
          <a:p>
            <a:pPr marL="0" lvl="0" indent="0" algn="ctr" rtl="0">
              <a:spcBef>
                <a:spcPts val="1200"/>
              </a:spcBef>
              <a:spcAft>
                <a:spcPts val="0"/>
              </a:spcAft>
              <a:buNone/>
            </a:pPr>
            <a:r>
              <a:rPr lang="en" sz="3300" dirty="0">
                <a:solidFill>
                  <a:srgbClr val="5DAAB0"/>
                </a:solidFill>
                <a:latin typeface="Arial"/>
                <a:cs typeface="Arial"/>
              </a:rPr>
              <a:t>What to expect?</a:t>
            </a:r>
            <a:endParaRPr sz="3300" dirty="0">
              <a:solidFill>
                <a:srgbClr val="5DAAB0"/>
              </a:solidFill>
              <a:latin typeface="Arial"/>
              <a:cs typeface="Arial"/>
            </a:endParaRPr>
          </a:p>
        </p:txBody>
      </p:sp>
      <p:sp>
        <p:nvSpPr>
          <p:cNvPr id="398" name="Google Shape;398;p67"/>
          <p:cNvSpPr txBox="1">
            <a:spLocks noGrp="1"/>
          </p:cNvSpPr>
          <p:nvPr>
            <p:ph type="body" idx="1"/>
          </p:nvPr>
        </p:nvSpPr>
        <p:spPr>
          <a:xfrm>
            <a:off x="386399" y="3104100"/>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Selected topic and the reason why we selected this topic </a:t>
            </a:r>
            <a:endParaRPr sz="1400" dirty="0">
              <a:highlight>
                <a:srgbClr val="FFFFFF"/>
              </a:highlight>
            </a:endParaRPr>
          </a:p>
          <a:p>
            <a:pPr marL="0" lvl="0" indent="0" algn="l" rtl="0">
              <a:lnSpc>
                <a:spcPct val="115000"/>
              </a:lnSpc>
              <a:spcBef>
                <a:spcPts val="1200"/>
              </a:spcBef>
              <a:spcAft>
                <a:spcPts val="1200"/>
              </a:spcAft>
              <a:buClr>
                <a:schemeClr val="dk2"/>
              </a:buClr>
              <a:buSzPts val="1100"/>
              <a:buFont typeface="Arial"/>
              <a:buNone/>
            </a:pPr>
            <a:endParaRPr sz="1400" dirty="0">
              <a:highlight>
                <a:srgbClr val="FFFFFF"/>
              </a:highlight>
            </a:endParaRPr>
          </a:p>
        </p:txBody>
      </p:sp>
      <p:sp>
        <p:nvSpPr>
          <p:cNvPr id="399" name="Google Shape;399;p67"/>
          <p:cNvSpPr txBox="1">
            <a:spLocks noGrp="1"/>
          </p:cNvSpPr>
          <p:nvPr>
            <p:ph type="body" idx="6"/>
          </p:nvPr>
        </p:nvSpPr>
        <p:spPr>
          <a:xfrm>
            <a:off x="2520937" y="31062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Source of data and the questions we hope to answer with the data</a:t>
            </a:r>
            <a:endParaRPr sz="1400" dirty="0">
              <a:highlight>
                <a:srgbClr val="FFFFFF"/>
              </a:highlight>
            </a:endParaRPr>
          </a:p>
          <a:p>
            <a:pPr marL="0" lvl="0" indent="0" algn="l" rtl="0">
              <a:lnSpc>
                <a:spcPct val="115000"/>
              </a:lnSpc>
              <a:spcBef>
                <a:spcPts val="1200"/>
              </a:spcBef>
              <a:spcAft>
                <a:spcPts val="1200"/>
              </a:spcAft>
              <a:buNone/>
            </a:pPr>
            <a:r>
              <a:rPr lang="en" sz="1400" dirty="0">
                <a:highlight>
                  <a:srgbClr val="FFFFFF"/>
                </a:highlight>
              </a:rPr>
              <a:t> </a:t>
            </a:r>
            <a:endParaRPr sz="1400" dirty="0"/>
          </a:p>
        </p:txBody>
      </p:sp>
      <p:sp>
        <p:nvSpPr>
          <p:cNvPr id="400" name="Google Shape;400;p67"/>
          <p:cNvSpPr txBox="1">
            <a:spLocks noGrp="1"/>
          </p:cNvSpPr>
          <p:nvPr>
            <p:ph type="body" idx="7"/>
          </p:nvPr>
        </p:nvSpPr>
        <p:spPr>
          <a:xfrm>
            <a:off x="4655475" y="31040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data exploration phase of the project</a:t>
            </a:r>
            <a:endParaRPr sz="1400" dirty="0">
              <a:highlight>
                <a:srgbClr val="FFFFFF"/>
              </a:highlight>
            </a:endParaRPr>
          </a:p>
        </p:txBody>
      </p:sp>
      <p:sp>
        <p:nvSpPr>
          <p:cNvPr id="401" name="Google Shape;401;p67"/>
          <p:cNvSpPr txBox="1">
            <a:spLocks noGrp="1"/>
          </p:cNvSpPr>
          <p:nvPr>
            <p:ph type="body" idx="8"/>
          </p:nvPr>
        </p:nvSpPr>
        <p:spPr>
          <a:xfrm>
            <a:off x="6790012" y="310095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analysis phase of the project</a:t>
            </a:r>
            <a:endParaRPr sz="1400" dirty="0"/>
          </a:p>
        </p:txBody>
      </p:sp>
      <p:sp>
        <p:nvSpPr>
          <p:cNvPr id="2" name="Teardrop 1">
            <a:extLst>
              <a:ext uri="{FF2B5EF4-FFF2-40B4-BE49-F238E27FC236}">
                <a16:creationId xmlns:a16="http://schemas.microsoft.com/office/drawing/2014/main" id="{770FA4D5-3527-4DFD-84DC-2A9F29CA14AB}"/>
              </a:ext>
            </a:extLst>
          </p:cNvPr>
          <p:cNvSpPr/>
          <p:nvPr/>
        </p:nvSpPr>
        <p:spPr>
          <a:xfrm>
            <a:off x="998789"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12" name="Teardrop 11">
            <a:extLst>
              <a:ext uri="{FF2B5EF4-FFF2-40B4-BE49-F238E27FC236}">
                <a16:creationId xmlns:a16="http://schemas.microsoft.com/office/drawing/2014/main" id="{6C0FDC71-924D-4EAF-A4B8-1C418352D9BA}"/>
              </a:ext>
            </a:extLst>
          </p:cNvPr>
          <p:cNvSpPr/>
          <p:nvPr/>
        </p:nvSpPr>
        <p:spPr>
          <a:xfrm>
            <a:off x="3133328"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sp>
        <p:nvSpPr>
          <p:cNvPr id="13" name="Teardrop 12">
            <a:extLst>
              <a:ext uri="{FF2B5EF4-FFF2-40B4-BE49-F238E27FC236}">
                <a16:creationId xmlns:a16="http://schemas.microsoft.com/office/drawing/2014/main" id="{52E6AA52-DBE4-4E9D-BDC1-BDAE6B4FA3A4}"/>
              </a:ext>
            </a:extLst>
          </p:cNvPr>
          <p:cNvSpPr/>
          <p:nvPr/>
        </p:nvSpPr>
        <p:spPr>
          <a:xfrm>
            <a:off x="5267865"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sp>
        <p:nvSpPr>
          <p:cNvPr id="14" name="Teardrop 13">
            <a:extLst>
              <a:ext uri="{FF2B5EF4-FFF2-40B4-BE49-F238E27FC236}">
                <a16:creationId xmlns:a16="http://schemas.microsoft.com/office/drawing/2014/main" id="{66B02EF3-B686-4351-A8CE-1A463620A535}"/>
              </a:ext>
            </a:extLst>
          </p:cNvPr>
          <p:cNvSpPr/>
          <p:nvPr/>
        </p:nvSpPr>
        <p:spPr>
          <a:xfrm>
            <a:off x="7402402"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latin typeface="Arial"/>
                <a:ea typeface="Arial"/>
                <a:cs typeface="Arial"/>
                <a:sym typeface="Arial"/>
              </a:rPr>
              <a:t>AQI </a:t>
            </a:r>
            <a:r>
              <a:rPr lang="en" sz="3000">
                <a:solidFill>
                  <a:schemeClr val="lt1"/>
                </a:solidFill>
                <a:latin typeface="Arial"/>
                <a:ea typeface="Arial"/>
                <a:cs typeface="Arial"/>
                <a:sym typeface="Arial"/>
              </a:rPr>
              <a:t>Analysis Overview</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69" descr="A picture containing diagram&#10;&#10;Description automatically generated"/>
          <p:cNvPicPr preferRelativeResize="0">
            <a:picLocks noGrp="1"/>
          </p:cNvPicPr>
          <p:nvPr>
            <p:ph type="pic" idx="2"/>
          </p:nvPr>
        </p:nvPicPr>
        <p:blipFill rotWithShape="1">
          <a:blip r:embed="rId3">
            <a:alphaModFix/>
          </a:blip>
          <a:srcRect l="758" t="14909" r="6786" b="17164"/>
          <a:stretch/>
        </p:blipFill>
        <p:spPr>
          <a:xfrm>
            <a:off x="0" y="2168650"/>
            <a:ext cx="5140661" cy="2517875"/>
          </a:xfrm>
          <a:prstGeom prst="rect">
            <a:avLst/>
          </a:prstGeom>
          <a:noFill/>
          <a:ln>
            <a:noFill/>
          </a:ln>
        </p:spPr>
      </p:pic>
      <p:sp>
        <p:nvSpPr>
          <p:cNvPr id="415" name="Google Shape;415;p69"/>
          <p:cNvSpPr txBox="1">
            <a:spLocks noGrp="1"/>
          </p:cNvSpPr>
          <p:nvPr>
            <p:ph type="title"/>
          </p:nvPr>
        </p:nvSpPr>
        <p:spPr>
          <a:xfrm>
            <a:off x="431843" y="496725"/>
            <a:ext cx="37842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dirty="0">
                <a:solidFill>
                  <a:srgbClr val="5DAAB0"/>
                </a:solidFill>
                <a:latin typeface="Arial"/>
                <a:ea typeface="Arial"/>
                <a:cs typeface="Arial"/>
                <a:sym typeface="Arial"/>
              </a:rPr>
              <a:t>Selected Topic</a:t>
            </a:r>
            <a:endParaRPr sz="3200" dirty="0"/>
          </a:p>
        </p:txBody>
      </p:sp>
      <p:sp>
        <p:nvSpPr>
          <p:cNvPr id="416" name="Google Shape;416;p69"/>
          <p:cNvSpPr txBox="1">
            <a:spLocks noGrp="1"/>
          </p:cNvSpPr>
          <p:nvPr>
            <p:ph type="body" idx="1"/>
          </p:nvPr>
        </p:nvSpPr>
        <p:spPr>
          <a:xfrm>
            <a:off x="5302650" y="690150"/>
            <a:ext cx="3784200" cy="4227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r>
              <a:rPr lang="en" sz="1200" dirty="0"/>
              <a:t>The U.S. Environmental Protection Agency (EPA) establishes an AQI for several major air pollutants regulated by the Clean Air Act. </a:t>
            </a:r>
          </a:p>
          <a:p>
            <a:pPr marL="0" lvl="0" indent="0" algn="l" rtl="0">
              <a:lnSpc>
                <a:spcPct val="100000"/>
              </a:lnSpc>
              <a:spcBef>
                <a:spcPts val="0"/>
              </a:spcBef>
              <a:spcAft>
                <a:spcPts val="0"/>
              </a:spcAft>
              <a:buClr>
                <a:schemeClr val="dk2"/>
              </a:buClr>
              <a:buSzPts val="1100"/>
              <a:buNone/>
            </a:pPr>
            <a:endParaRPr lang="en" sz="1200" dirty="0"/>
          </a:p>
          <a:p>
            <a:pPr marL="0" lvl="0" indent="0" algn="l" rtl="0">
              <a:lnSpc>
                <a:spcPct val="100000"/>
              </a:lnSpc>
              <a:spcBef>
                <a:spcPts val="0"/>
              </a:spcBef>
              <a:spcAft>
                <a:spcPts val="0"/>
              </a:spcAft>
              <a:buClr>
                <a:schemeClr val="dk2"/>
              </a:buClr>
              <a:buSzPts val="1100"/>
              <a:buNone/>
            </a:pPr>
            <a:r>
              <a:rPr lang="en" sz="1200" dirty="0"/>
              <a:t>As the world is battling global warming, our team decided to review and analyze AQIs for four different states. </a:t>
            </a:r>
            <a:endParaRPr sz="1200" dirty="0"/>
          </a:p>
          <a:p>
            <a:pPr marL="0" lvl="0" indent="0" algn="l" rtl="0">
              <a:lnSpc>
                <a:spcPct val="100000"/>
              </a:lnSpc>
              <a:spcBef>
                <a:spcPts val="900"/>
              </a:spcBef>
              <a:spcAft>
                <a:spcPts val="0"/>
              </a:spcAft>
              <a:buClr>
                <a:schemeClr val="dk2"/>
              </a:buClr>
              <a:buSzPts val="1100"/>
              <a:buNone/>
            </a:pPr>
            <a:r>
              <a:rPr lang="en" sz="1200" dirty="0"/>
              <a:t>We captured historical data on the following pollutants:</a:t>
            </a:r>
            <a:endParaRPr sz="1200" dirty="0"/>
          </a:p>
          <a:p>
            <a:pPr marL="508000" lvl="1" indent="-196850" algn="l" rtl="0">
              <a:lnSpc>
                <a:spcPct val="100000"/>
              </a:lnSpc>
              <a:spcBef>
                <a:spcPts val="900"/>
              </a:spcBef>
              <a:spcAft>
                <a:spcPts val="0"/>
              </a:spcAft>
              <a:buClr>
                <a:schemeClr val="dk2"/>
              </a:buClr>
              <a:buSzPts val="1300"/>
              <a:buChar char="•"/>
            </a:pPr>
            <a:r>
              <a:rPr lang="en" sz="1050" dirty="0"/>
              <a:t>Carbon monoxide (CO)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monoxide (NO)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dioxide (NO2)</a:t>
            </a:r>
            <a:endParaRPr sz="1050" dirty="0"/>
          </a:p>
          <a:p>
            <a:pPr marL="508000" lvl="1" indent="-196850" algn="l" rtl="0">
              <a:lnSpc>
                <a:spcPct val="100000"/>
              </a:lnSpc>
              <a:spcBef>
                <a:spcPts val="900"/>
              </a:spcBef>
              <a:spcAft>
                <a:spcPts val="0"/>
              </a:spcAft>
              <a:buClr>
                <a:schemeClr val="dk2"/>
              </a:buClr>
              <a:buSzPts val="1300"/>
              <a:buChar char="•"/>
            </a:pPr>
            <a:r>
              <a:rPr lang="en" sz="1050" dirty="0"/>
              <a:t>Ozone (O3)</a:t>
            </a:r>
            <a:endParaRPr sz="1050" dirty="0"/>
          </a:p>
          <a:p>
            <a:pPr marL="508000" lvl="1" indent="-196850" algn="l" rtl="0">
              <a:lnSpc>
                <a:spcPct val="100000"/>
              </a:lnSpc>
              <a:spcBef>
                <a:spcPts val="900"/>
              </a:spcBef>
              <a:spcAft>
                <a:spcPts val="0"/>
              </a:spcAft>
              <a:buClr>
                <a:schemeClr val="dk2"/>
              </a:buClr>
              <a:buSzPts val="1300"/>
              <a:buChar char="•"/>
            </a:pPr>
            <a:r>
              <a:rPr lang="en" sz="1050" dirty="0"/>
              <a:t>Sulphur dioxide (SO2)</a:t>
            </a:r>
            <a:endParaRPr sz="1050" dirty="0"/>
          </a:p>
          <a:p>
            <a:pPr marL="508000" lvl="1" indent="-196850" algn="l" rtl="0">
              <a:lnSpc>
                <a:spcPct val="100000"/>
              </a:lnSpc>
              <a:spcBef>
                <a:spcPts val="900"/>
              </a:spcBef>
              <a:spcAft>
                <a:spcPts val="0"/>
              </a:spcAft>
              <a:buClr>
                <a:schemeClr val="dk2"/>
              </a:buClr>
              <a:buSzPts val="1300"/>
              <a:buChar char="•"/>
            </a:pPr>
            <a:r>
              <a:rPr lang="en" sz="1050" dirty="0"/>
              <a:t>Ammonia (NH3)</a:t>
            </a:r>
            <a:endParaRPr sz="1050" dirty="0"/>
          </a:p>
          <a:p>
            <a:pPr marL="508000" lvl="1" indent="-196850" algn="l" rtl="0">
              <a:lnSpc>
                <a:spcPct val="100000"/>
              </a:lnSpc>
              <a:spcBef>
                <a:spcPts val="900"/>
              </a:spcBef>
              <a:spcAft>
                <a:spcPts val="0"/>
              </a:spcAft>
              <a:buClr>
                <a:schemeClr val="dk2"/>
              </a:buClr>
              <a:buSzPts val="1300"/>
              <a:buChar char="•"/>
            </a:pPr>
            <a:r>
              <a:rPr lang="en" sz="1050" dirty="0"/>
              <a:t>Particle pollution (also known as particulate matter, specifically PM2.5 and PM10)</a:t>
            </a:r>
            <a:endParaRPr sz="1050" dirty="0"/>
          </a:p>
          <a:p>
            <a:pPr marL="0" lvl="0" indent="0" algn="l" rtl="0">
              <a:lnSpc>
                <a:spcPct val="100000"/>
              </a:lnSpc>
              <a:spcBef>
                <a:spcPts val="900"/>
              </a:spcBef>
              <a:spcAft>
                <a:spcPts val="0"/>
              </a:spcAft>
              <a:buClr>
                <a:schemeClr val="dk2"/>
              </a:buClr>
              <a:buSzPts val="1100"/>
              <a:buNone/>
            </a:pPr>
            <a:endParaRPr sz="1100" dirty="0"/>
          </a:p>
        </p:txBody>
      </p:sp>
      <p:sp>
        <p:nvSpPr>
          <p:cNvPr id="417" name="Google Shape;417;p69"/>
          <p:cNvSpPr txBox="1">
            <a:spLocks noGrp="1"/>
          </p:cNvSpPr>
          <p:nvPr>
            <p:ph type="body" idx="3"/>
          </p:nvPr>
        </p:nvSpPr>
        <p:spPr>
          <a:xfrm>
            <a:off x="5302657" y="353175"/>
            <a:ext cx="3409500" cy="2871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400"/>
              <a:buNone/>
            </a:pPr>
            <a:r>
              <a:rPr lang="en" sz="1400" dirty="0"/>
              <a:t>Air Quality Index (AQI) Analysis</a:t>
            </a:r>
            <a:endParaRPr sz="1100" dirty="0"/>
          </a:p>
        </p:txBody>
      </p:sp>
      <p:sp>
        <p:nvSpPr>
          <p:cNvPr id="2" name="TextBox 1">
            <a:extLst>
              <a:ext uri="{FF2B5EF4-FFF2-40B4-BE49-F238E27FC236}">
                <a16:creationId xmlns:a16="http://schemas.microsoft.com/office/drawing/2014/main" id="{59481F1F-42C6-F143-83D5-97254ECD0DE4}"/>
              </a:ext>
            </a:extLst>
          </p:cNvPr>
          <p:cNvSpPr txBox="1"/>
          <p:nvPr/>
        </p:nvSpPr>
        <p:spPr>
          <a:xfrm>
            <a:off x="723014" y="4813736"/>
            <a:ext cx="5277407" cy="246221"/>
          </a:xfrm>
          <a:prstGeom prst="rect">
            <a:avLst/>
          </a:prstGeom>
          <a:noFill/>
        </p:spPr>
        <p:txBody>
          <a:bodyPr wrap="none" rtlCol="0">
            <a:spAutoFit/>
          </a:bodyPr>
          <a:lstStyle/>
          <a:p>
            <a:r>
              <a:rPr lang="en-US" sz="1000" i="1" dirty="0"/>
              <a:t>https://</a:t>
            </a:r>
            <a:r>
              <a:rPr lang="en-US" sz="1000" i="1" dirty="0" err="1"/>
              <a:t>www.epa.gov</a:t>
            </a:r>
            <a:r>
              <a:rPr lang="en-US" sz="1000" i="1" dirty="0"/>
              <a:t>/sites/default/files/2015-10/documents/ace3_criteria_air_pollutants.pdf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0"/>
          <p:cNvSpPr txBox="1">
            <a:spLocks noGrp="1"/>
          </p:cNvSpPr>
          <p:nvPr>
            <p:ph type="title"/>
          </p:nvPr>
        </p:nvSpPr>
        <p:spPr>
          <a:xfrm>
            <a:off x="-190504" y="463750"/>
            <a:ext cx="45480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Sources of Data</a:t>
            </a:r>
            <a:endParaRPr dirty="0"/>
          </a:p>
        </p:txBody>
      </p:sp>
      <p:sp>
        <p:nvSpPr>
          <p:cNvPr id="424" name="Google Shape;424;p70"/>
          <p:cNvSpPr txBox="1">
            <a:spLocks noGrp="1"/>
          </p:cNvSpPr>
          <p:nvPr>
            <p:ph type="body" idx="1"/>
          </p:nvPr>
        </p:nvSpPr>
        <p:spPr>
          <a:xfrm>
            <a:off x="4077686" y="1170847"/>
            <a:ext cx="47415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2500" dirty="0"/>
              <a:t>OpenWeather API</a:t>
            </a:r>
            <a:endParaRPr sz="2500" dirty="0"/>
          </a:p>
        </p:txBody>
      </p:sp>
      <p:sp>
        <p:nvSpPr>
          <p:cNvPr id="425" name="Google Shape;425;p70"/>
          <p:cNvSpPr txBox="1">
            <a:spLocks noGrp="1"/>
          </p:cNvSpPr>
          <p:nvPr>
            <p:ph type="body" idx="4"/>
          </p:nvPr>
        </p:nvSpPr>
        <p:spPr>
          <a:xfrm>
            <a:off x="3817600" y="1495900"/>
            <a:ext cx="2516400" cy="2986500"/>
          </a:xfrm>
          <a:prstGeom prst="rect">
            <a:avLst/>
          </a:prstGeom>
          <a:noFill/>
          <a:ln>
            <a:noFill/>
          </a:ln>
        </p:spPr>
        <p:txBody>
          <a:bodyPr spcFirstLastPara="1" wrap="square" lIns="0" tIns="54000" rIns="68575" bIns="34275" anchor="t" anchorCtr="0">
            <a:noAutofit/>
          </a:bodyPr>
          <a:lstStyle/>
          <a:p>
            <a:pPr marL="177800" lvl="0" indent="-184150" algn="l" rtl="0">
              <a:lnSpc>
                <a:spcPct val="100000"/>
              </a:lnSpc>
              <a:spcBef>
                <a:spcPts val="0"/>
              </a:spcBef>
              <a:spcAft>
                <a:spcPts val="0"/>
              </a:spcAft>
              <a:buClr>
                <a:schemeClr val="dk2"/>
              </a:buClr>
              <a:buSzPts val="1100"/>
              <a:buChar char="•"/>
            </a:pPr>
            <a:r>
              <a:rPr lang="en" dirty="0"/>
              <a:t>The OpenWeather Air Pollution API provides current, forecast and historical air pollution data for any coordinates on the globe</a:t>
            </a:r>
            <a:endParaRPr sz="1300" dirty="0"/>
          </a:p>
          <a:p>
            <a:pPr marL="177800" lvl="0" indent="-184150" algn="l" rtl="0">
              <a:lnSpc>
                <a:spcPct val="100000"/>
              </a:lnSpc>
              <a:spcBef>
                <a:spcPts val="500"/>
              </a:spcBef>
              <a:spcAft>
                <a:spcPts val="0"/>
              </a:spcAft>
              <a:buClr>
                <a:schemeClr val="dk2"/>
              </a:buClr>
              <a:buSzPts val="1100"/>
              <a:buChar char="•"/>
            </a:pPr>
            <a:r>
              <a:rPr lang="en" dirty="0"/>
              <a:t>OpenWeather classifies Air Quality per the scale below:</a:t>
            </a:r>
            <a:endParaRPr sz="1300" dirty="0"/>
          </a:p>
          <a:p>
            <a:pPr marL="342900" lvl="1" indent="-177800" algn="l" rtl="0">
              <a:lnSpc>
                <a:spcPct val="100000"/>
              </a:lnSpc>
              <a:spcBef>
                <a:spcPts val="500"/>
              </a:spcBef>
              <a:spcAft>
                <a:spcPts val="0"/>
              </a:spcAft>
              <a:buClr>
                <a:schemeClr val="dk2"/>
              </a:buClr>
              <a:buSzPts val="1000"/>
              <a:buChar char="•"/>
            </a:pPr>
            <a:r>
              <a:rPr lang="en" sz="1000" dirty="0"/>
              <a:t>1 = Good</a:t>
            </a:r>
            <a:endParaRPr sz="1300" dirty="0"/>
          </a:p>
          <a:p>
            <a:pPr marL="342900" lvl="1" indent="-177800" algn="l" rtl="0">
              <a:lnSpc>
                <a:spcPct val="100000"/>
              </a:lnSpc>
              <a:spcBef>
                <a:spcPts val="500"/>
              </a:spcBef>
              <a:spcAft>
                <a:spcPts val="0"/>
              </a:spcAft>
              <a:buClr>
                <a:schemeClr val="dk2"/>
              </a:buClr>
              <a:buSzPts val="1000"/>
              <a:buChar char="•"/>
            </a:pPr>
            <a:r>
              <a:rPr lang="en" sz="1000" dirty="0"/>
              <a:t>2 = Fair</a:t>
            </a:r>
            <a:endParaRPr sz="1300" dirty="0"/>
          </a:p>
          <a:p>
            <a:pPr marL="342900" lvl="1" indent="-177800" algn="l" rtl="0">
              <a:lnSpc>
                <a:spcPct val="100000"/>
              </a:lnSpc>
              <a:spcBef>
                <a:spcPts val="500"/>
              </a:spcBef>
              <a:spcAft>
                <a:spcPts val="0"/>
              </a:spcAft>
              <a:buClr>
                <a:schemeClr val="dk2"/>
              </a:buClr>
              <a:buSzPts val="1000"/>
              <a:buChar char="•"/>
            </a:pPr>
            <a:r>
              <a:rPr lang="en" sz="1000" dirty="0"/>
              <a:t>3 = Moderate</a:t>
            </a:r>
            <a:endParaRPr sz="1300" dirty="0"/>
          </a:p>
          <a:p>
            <a:pPr marL="342900" lvl="1" indent="-177800" algn="l" rtl="0">
              <a:lnSpc>
                <a:spcPct val="100000"/>
              </a:lnSpc>
              <a:spcBef>
                <a:spcPts val="500"/>
              </a:spcBef>
              <a:spcAft>
                <a:spcPts val="0"/>
              </a:spcAft>
              <a:buClr>
                <a:schemeClr val="dk2"/>
              </a:buClr>
              <a:buSzPts val="1000"/>
              <a:buChar char="•"/>
            </a:pPr>
            <a:r>
              <a:rPr lang="en" sz="1000" dirty="0"/>
              <a:t>4 = Poor</a:t>
            </a:r>
            <a:endParaRPr sz="1300" dirty="0"/>
          </a:p>
          <a:p>
            <a:pPr marL="342900" lvl="1" indent="-177800" algn="l" rtl="0">
              <a:lnSpc>
                <a:spcPct val="100000"/>
              </a:lnSpc>
              <a:spcBef>
                <a:spcPts val="500"/>
              </a:spcBef>
              <a:spcAft>
                <a:spcPts val="0"/>
              </a:spcAft>
              <a:buClr>
                <a:schemeClr val="dk2"/>
              </a:buClr>
              <a:buSzPts val="1000"/>
              <a:buChar char="•"/>
            </a:pPr>
            <a:r>
              <a:rPr lang="en" sz="1000" dirty="0"/>
              <a:t>5 = Very Poor</a:t>
            </a:r>
            <a:endParaRPr sz="1300" dirty="0"/>
          </a:p>
          <a:p>
            <a:pPr marL="177800" lvl="0" indent="-184150" algn="l" rtl="0">
              <a:lnSpc>
                <a:spcPct val="100000"/>
              </a:lnSpc>
              <a:spcBef>
                <a:spcPts val="500"/>
              </a:spcBef>
              <a:spcAft>
                <a:spcPts val="0"/>
              </a:spcAft>
              <a:buClr>
                <a:schemeClr val="dk2"/>
              </a:buClr>
              <a:buSzPts val="1100"/>
              <a:buChar char="•"/>
            </a:pPr>
            <a:r>
              <a:rPr lang="en" dirty="0"/>
              <a:t>OpenWeather's API considers elements beyond the basic Air Quality Index (AQI). It also captures metrics on 8 different pollutants</a:t>
            </a:r>
            <a:endParaRPr sz="1300" dirty="0"/>
          </a:p>
        </p:txBody>
      </p:sp>
      <p:sp>
        <p:nvSpPr>
          <p:cNvPr id="426" name="Google Shape;426;p70"/>
          <p:cNvSpPr txBox="1">
            <a:spLocks noGrp="1"/>
          </p:cNvSpPr>
          <p:nvPr>
            <p:ph type="body" idx="5"/>
          </p:nvPr>
        </p:nvSpPr>
        <p:spPr>
          <a:xfrm>
            <a:off x="6476950" y="1457950"/>
            <a:ext cx="2516400" cy="3062400"/>
          </a:xfrm>
          <a:prstGeom prst="rect">
            <a:avLst/>
          </a:prstGeom>
          <a:noFill/>
          <a:ln>
            <a:noFill/>
          </a:ln>
        </p:spPr>
        <p:txBody>
          <a:bodyPr spcFirstLastPara="1" wrap="square" lIns="0" tIns="54000" rIns="68575" bIns="34275" anchor="t" anchorCtr="0">
            <a:noAutofit/>
          </a:bodyPr>
          <a:lstStyle/>
          <a:p>
            <a:pPr marL="177800" lvl="0" indent="-184150" algn="l" rtl="0">
              <a:lnSpc>
                <a:spcPct val="90000"/>
              </a:lnSpc>
              <a:spcBef>
                <a:spcPts val="0"/>
              </a:spcBef>
              <a:spcAft>
                <a:spcPts val="0"/>
              </a:spcAft>
              <a:buClr>
                <a:schemeClr val="dk2"/>
              </a:buClr>
              <a:buSzPts val="1100"/>
              <a:buChar char="•"/>
            </a:pPr>
            <a:r>
              <a:rPr lang="en" dirty="0"/>
              <a:t>Historical data is accessible from 27th November 2020</a:t>
            </a:r>
            <a:endParaRPr sz="1300" dirty="0"/>
          </a:p>
          <a:p>
            <a:pPr marL="177800" lvl="0" indent="-184150" algn="l" rtl="0">
              <a:lnSpc>
                <a:spcPct val="90000"/>
              </a:lnSpc>
              <a:spcBef>
                <a:spcPts val="800"/>
              </a:spcBef>
              <a:spcAft>
                <a:spcPts val="0"/>
              </a:spcAft>
              <a:buClr>
                <a:schemeClr val="dk2"/>
              </a:buClr>
              <a:buSzPts val="1100"/>
              <a:buChar char="•"/>
            </a:pPr>
            <a:r>
              <a:rPr lang="en" dirty="0"/>
              <a:t>We pulled latitudes and longitudes from all US states in a separate CSV and used this data to capture the lat/long coordinates of the center of our 4 selected states:</a:t>
            </a:r>
            <a:endParaRPr sz="1300" dirty="0"/>
          </a:p>
          <a:p>
            <a:pPr marL="342900" lvl="1" indent="-177800" algn="l" rtl="0">
              <a:lnSpc>
                <a:spcPct val="90000"/>
              </a:lnSpc>
              <a:spcBef>
                <a:spcPts val="400"/>
              </a:spcBef>
              <a:spcAft>
                <a:spcPts val="0"/>
              </a:spcAft>
              <a:buClr>
                <a:schemeClr val="dk2"/>
              </a:buClr>
              <a:buSzPts val="1000"/>
              <a:buChar char="•"/>
            </a:pPr>
            <a:r>
              <a:rPr lang="en" sz="1000" dirty="0"/>
              <a:t>Alaska</a:t>
            </a:r>
            <a:endParaRPr sz="1300" dirty="0"/>
          </a:p>
          <a:p>
            <a:pPr marL="342900" lvl="1" indent="-177800" algn="l" rtl="0">
              <a:lnSpc>
                <a:spcPct val="90000"/>
              </a:lnSpc>
              <a:spcBef>
                <a:spcPts val="400"/>
              </a:spcBef>
              <a:spcAft>
                <a:spcPts val="0"/>
              </a:spcAft>
              <a:buClr>
                <a:schemeClr val="dk2"/>
              </a:buClr>
              <a:buSzPts val="1000"/>
              <a:buChar char="•"/>
            </a:pPr>
            <a:r>
              <a:rPr lang="en" sz="1000" dirty="0"/>
              <a:t>California</a:t>
            </a:r>
            <a:endParaRPr sz="1300" dirty="0"/>
          </a:p>
          <a:p>
            <a:pPr marL="342900" lvl="1" indent="-177800" algn="l" rtl="0">
              <a:lnSpc>
                <a:spcPct val="90000"/>
              </a:lnSpc>
              <a:spcBef>
                <a:spcPts val="400"/>
              </a:spcBef>
              <a:spcAft>
                <a:spcPts val="0"/>
              </a:spcAft>
              <a:buClr>
                <a:schemeClr val="dk2"/>
              </a:buClr>
              <a:buSzPts val="1000"/>
              <a:buChar char="•"/>
            </a:pPr>
            <a:r>
              <a:rPr lang="en" sz="1000" dirty="0"/>
              <a:t>Washington, DC</a:t>
            </a:r>
            <a:endParaRPr sz="1300" dirty="0"/>
          </a:p>
          <a:p>
            <a:pPr marL="342900" lvl="1" indent="-177800" algn="l" rtl="0">
              <a:lnSpc>
                <a:spcPct val="90000"/>
              </a:lnSpc>
              <a:spcBef>
                <a:spcPts val="400"/>
              </a:spcBef>
              <a:spcAft>
                <a:spcPts val="0"/>
              </a:spcAft>
              <a:buClr>
                <a:schemeClr val="dk2"/>
              </a:buClr>
              <a:buSzPts val="1000"/>
              <a:buChar char="•"/>
            </a:pPr>
            <a:r>
              <a:rPr lang="en" sz="1000" dirty="0"/>
              <a:t>Massachusetts</a:t>
            </a:r>
            <a:endParaRPr sz="1300" dirty="0"/>
          </a:p>
          <a:p>
            <a:pPr marL="177800" lvl="0" indent="-184150" algn="l" rtl="0">
              <a:lnSpc>
                <a:spcPct val="90000"/>
              </a:lnSpc>
              <a:spcBef>
                <a:spcPts val="800"/>
              </a:spcBef>
              <a:spcAft>
                <a:spcPts val="0"/>
              </a:spcAft>
              <a:buClr>
                <a:schemeClr val="dk2"/>
              </a:buClr>
              <a:buSzPts val="1100"/>
              <a:buChar char="•"/>
            </a:pPr>
            <a:r>
              <a:rPr lang="en" dirty="0"/>
              <a:t>We then created 4 different API requests for the 4 states and captured the AQI data into a separate CSV, which we then loaded into Tableau for visualization purposes</a:t>
            </a:r>
            <a:endParaRPr sz="1300" dirty="0"/>
          </a:p>
        </p:txBody>
      </p:sp>
      <p:pic>
        <p:nvPicPr>
          <p:cNvPr id="427" name="Google Shape;427;p70" descr="A person standing on a table&#10; "/>
          <p:cNvPicPr preferRelativeResize="0"/>
          <p:nvPr/>
        </p:nvPicPr>
        <p:blipFill rotWithShape="1">
          <a:blip r:embed="rId3">
            <a:alphaModFix/>
          </a:blip>
          <a:srcRect l="14435" r="14434"/>
          <a:stretch/>
        </p:blipFill>
        <p:spPr>
          <a:xfrm>
            <a:off x="492362" y="1811488"/>
            <a:ext cx="3182276" cy="29865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2700" dirty="0">
                <a:latin typeface="Arial"/>
                <a:cs typeface="Arial"/>
                <a:sym typeface="Arial"/>
              </a:rPr>
              <a:t>Which of the below air pollutants have the most impact of the overall AQI?</a:t>
            </a:r>
            <a:endParaRPr sz="2700" dirty="0">
              <a:latin typeface="Arial"/>
              <a:cs typeface="Arial"/>
            </a:endParaRPr>
          </a:p>
        </p:txBody>
      </p:sp>
      <p:sp>
        <p:nvSpPr>
          <p:cNvPr id="4" name="Google Shape;435;p71">
            <a:extLst>
              <a:ext uri="{FF2B5EF4-FFF2-40B4-BE49-F238E27FC236}">
                <a16:creationId xmlns:a16="http://schemas.microsoft.com/office/drawing/2014/main" id="{A950B85F-69A5-4759-AEE3-89AABA8B9977}"/>
              </a:ext>
            </a:extLst>
          </p:cNvPr>
          <p:cNvSpPr txBox="1"/>
          <p:nvPr/>
        </p:nvSpPr>
        <p:spPr>
          <a:xfrm>
            <a:off x="6816375" y="1017886"/>
            <a:ext cx="2218210" cy="3108513"/>
          </a:xfrm>
          <a:prstGeom prst="rect">
            <a:avLst/>
          </a:prstGeom>
          <a:noFill/>
          <a:ln>
            <a:noFill/>
          </a:ln>
        </p:spPr>
        <p:txBody>
          <a:bodyPr spcFirstLastPara="1" wrap="square" lIns="91425" tIns="91425" rIns="91425" bIns="91425" anchor="t" anchorCtr="0">
            <a:spAutoFit/>
          </a:bodyPr>
          <a:lstStyle/>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Carbon monoxide (CO)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monoxide (NO)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dioxide (NO2)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Ozone (O3)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Sulphur dioxide (SO2)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Ammonia (NH3)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1 (PM2.5)</a:t>
            </a:r>
            <a:endParaRPr sz="11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2 (PM10)</a:t>
            </a:r>
            <a:endParaRPr dirty="0">
              <a:solidFill>
                <a:schemeClr val="bg1"/>
              </a:solidFill>
            </a:endParaRPr>
          </a:p>
        </p:txBody>
      </p:sp>
      <p:cxnSp>
        <p:nvCxnSpPr>
          <p:cNvPr id="6" name="Google Shape;437;p71">
            <a:extLst>
              <a:ext uri="{FF2B5EF4-FFF2-40B4-BE49-F238E27FC236}">
                <a16:creationId xmlns:a16="http://schemas.microsoft.com/office/drawing/2014/main" id="{DB6A10FD-9BE6-452F-A201-357351D1D7EC}"/>
              </a:ext>
            </a:extLst>
          </p:cNvPr>
          <p:cNvCxnSpPr>
            <a:cxnSpLocks/>
          </p:cNvCxnSpPr>
          <p:nvPr/>
        </p:nvCxnSpPr>
        <p:spPr>
          <a:xfrm flipV="1">
            <a:off x="5322277" y="1395123"/>
            <a:ext cx="1702686" cy="1141028"/>
          </a:xfrm>
          <a:prstGeom prst="straightConnector1">
            <a:avLst/>
          </a:prstGeom>
          <a:noFill/>
          <a:ln w="25400" cap="flat" cmpd="sng">
            <a:solidFill>
              <a:schemeClr val="bg1"/>
            </a:solidFill>
            <a:prstDash val="solid"/>
            <a:round/>
            <a:headEnd type="none" w="med" len="med"/>
            <a:tailEnd type="triangle" w="med" len="med"/>
          </a:ln>
        </p:spPr>
      </p:cxnSp>
      <p:cxnSp>
        <p:nvCxnSpPr>
          <p:cNvPr id="13" name="Google Shape;437;p71">
            <a:extLst>
              <a:ext uri="{FF2B5EF4-FFF2-40B4-BE49-F238E27FC236}">
                <a16:creationId xmlns:a16="http://schemas.microsoft.com/office/drawing/2014/main" id="{203EDF05-E7A2-483C-9306-40A18AD61A94}"/>
              </a:ext>
            </a:extLst>
          </p:cNvPr>
          <p:cNvCxnSpPr>
            <a:cxnSpLocks/>
          </p:cNvCxnSpPr>
          <p:nvPr/>
        </p:nvCxnSpPr>
        <p:spPr>
          <a:xfrm flipV="1">
            <a:off x="5322277" y="1680308"/>
            <a:ext cx="1702686" cy="855843"/>
          </a:xfrm>
          <a:prstGeom prst="straightConnector1">
            <a:avLst/>
          </a:prstGeom>
          <a:noFill/>
          <a:ln w="25400" cap="flat" cmpd="sng">
            <a:solidFill>
              <a:schemeClr val="bg1"/>
            </a:solidFill>
            <a:prstDash val="solid"/>
            <a:round/>
            <a:headEnd type="none" w="med" len="med"/>
            <a:tailEnd type="triangle" w="med" len="med"/>
          </a:ln>
        </p:spPr>
      </p:cxnSp>
      <p:cxnSp>
        <p:nvCxnSpPr>
          <p:cNvPr id="16" name="Google Shape;437;p71">
            <a:extLst>
              <a:ext uri="{FF2B5EF4-FFF2-40B4-BE49-F238E27FC236}">
                <a16:creationId xmlns:a16="http://schemas.microsoft.com/office/drawing/2014/main" id="{1299F7D2-16E7-4D72-8355-667860C460DC}"/>
              </a:ext>
            </a:extLst>
          </p:cNvPr>
          <p:cNvCxnSpPr>
            <a:cxnSpLocks/>
          </p:cNvCxnSpPr>
          <p:nvPr/>
        </p:nvCxnSpPr>
        <p:spPr>
          <a:xfrm flipV="1">
            <a:off x="5322277" y="2024185"/>
            <a:ext cx="1702686" cy="511966"/>
          </a:xfrm>
          <a:prstGeom prst="straightConnector1">
            <a:avLst/>
          </a:prstGeom>
          <a:noFill/>
          <a:ln w="25400" cap="flat" cmpd="sng">
            <a:solidFill>
              <a:schemeClr val="bg1"/>
            </a:solidFill>
            <a:prstDash val="solid"/>
            <a:round/>
            <a:headEnd type="none" w="med" len="med"/>
            <a:tailEnd type="triangle" w="med" len="med"/>
          </a:ln>
        </p:spPr>
      </p:cxnSp>
      <p:cxnSp>
        <p:nvCxnSpPr>
          <p:cNvPr id="17" name="Google Shape;437;p71">
            <a:extLst>
              <a:ext uri="{FF2B5EF4-FFF2-40B4-BE49-F238E27FC236}">
                <a16:creationId xmlns:a16="http://schemas.microsoft.com/office/drawing/2014/main" id="{71C7E9C2-F3B6-4BED-9EA4-A589A8ED4C8F}"/>
              </a:ext>
            </a:extLst>
          </p:cNvPr>
          <p:cNvCxnSpPr>
            <a:cxnSpLocks/>
          </p:cNvCxnSpPr>
          <p:nvPr/>
        </p:nvCxnSpPr>
        <p:spPr>
          <a:xfrm flipV="1">
            <a:off x="5322277" y="2359125"/>
            <a:ext cx="1702686" cy="187254"/>
          </a:xfrm>
          <a:prstGeom prst="straightConnector1">
            <a:avLst/>
          </a:prstGeom>
          <a:noFill/>
          <a:ln w="25400" cap="flat" cmpd="sng">
            <a:solidFill>
              <a:schemeClr val="bg1"/>
            </a:solidFill>
            <a:prstDash val="solid"/>
            <a:round/>
            <a:headEnd type="none" w="med" len="med"/>
            <a:tailEnd type="triangle" w="med" len="med"/>
          </a:ln>
        </p:spPr>
      </p:cxnSp>
      <p:cxnSp>
        <p:nvCxnSpPr>
          <p:cNvPr id="18" name="Google Shape;437;p71">
            <a:extLst>
              <a:ext uri="{FF2B5EF4-FFF2-40B4-BE49-F238E27FC236}">
                <a16:creationId xmlns:a16="http://schemas.microsoft.com/office/drawing/2014/main" id="{8879D355-E064-4588-A189-127E6CADD0C8}"/>
              </a:ext>
            </a:extLst>
          </p:cNvPr>
          <p:cNvCxnSpPr>
            <a:cxnSpLocks/>
          </p:cNvCxnSpPr>
          <p:nvPr/>
        </p:nvCxnSpPr>
        <p:spPr>
          <a:xfrm>
            <a:off x="5322277" y="2556608"/>
            <a:ext cx="1702686" cy="40514"/>
          </a:xfrm>
          <a:prstGeom prst="straightConnector1">
            <a:avLst/>
          </a:prstGeom>
          <a:noFill/>
          <a:ln w="25400" cap="flat" cmpd="sng">
            <a:solidFill>
              <a:schemeClr val="bg1"/>
            </a:solidFill>
            <a:prstDash val="solid"/>
            <a:round/>
            <a:headEnd type="none" w="med" len="med"/>
            <a:tailEnd type="triangle" w="med" len="med"/>
          </a:ln>
        </p:spPr>
      </p:cxnSp>
      <p:cxnSp>
        <p:nvCxnSpPr>
          <p:cNvPr id="19" name="Google Shape;437;p71">
            <a:extLst>
              <a:ext uri="{FF2B5EF4-FFF2-40B4-BE49-F238E27FC236}">
                <a16:creationId xmlns:a16="http://schemas.microsoft.com/office/drawing/2014/main" id="{7D0671E2-144C-4954-864C-D83B9206DA42}"/>
              </a:ext>
            </a:extLst>
          </p:cNvPr>
          <p:cNvCxnSpPr>
            <a:cxnSpLocks/>
          </p:cNvCxnSpPr>
          <p:nvPr/>
        </p:nvCxnSpPr>
        <p:spPr>
          <a:xfrm>
            <a:off x="5322277" y="2571750"/>
            <a:ext cx="1641231" cy="398096"/>
          </a:xfrm>
          <a:prstGeom prst="straightConnector1">
            <a:avLst/>
          </a:prstGeom>
          <a:noFill/>
          <a:ln w="25400" cap="flat" cmpd="sng">
            <a:solidFill>
              <a:schemeClr val="bg1"/>
            </a:solidFill>
            <a:prstDash val="solid"/>
            <a:round/>
            <a:headEnd type="none" w="med" len="med"/>
            <a:tailEnd type="triangle" w="med" len="med"/>
          </a:ln>
        </p:spPr>
      </p:cxnSp>
      <p:cxnSp>
        <p:nvCxnSpPr>
          <p:cNvPr id="20" name="Google Shape;437;p71">
            <a:extLst>
              <a:ext uri="{FF2B5EF4-FFF2-40B4-BE49-F238E27FC236}">
                <a16:creationId xmlns:a16="http://schemas.microsoft.com/office/drawing/2014/main" id="{DE769DAB-5375-4072-AF13-EA14627334C9}"/>
              </a:ext>
            </a:extLst>
          </p:cNvPr>
          <p:cNvCxnSpPr>
            <a:cxnSpLocks/>
          </p:cNvCxnSpPr>
          <p:nvPr/>
        </p:nvCxnSpPr>
        <p:spPr>
          <a:xfrm>
            <a:off x="5322277" y="2556608"/>
            <a:ext cx="1702686" cy="718038"/>
          </a:xfrm>
          <a:prstGeom prst="straightConnector1">
            <a:avLst/>
          </a:prstGeom>
          <a:noFill/>
          <a:ln w="25400" cap="flat" cmpd="sng">
            <a:solidFill>
              <a:schemeClr val="bg1"/>
            </a:solidFill>
            <a:prstDash val="solid"/>
            <a:round/>
            <a:headEnd type="none" w="med" len="med"/>
            <a:tailEnd type="triangle" w="med" len="med"/>
          </a:ln>
        </p:spPr>
      </p:cxnSp>
      <p:cxnSp>
        <p:nvCxnSpPr>
          <p:cNvPr id="21" name="Google Shape;437;p71">
            <a:extLst>
              <a:ext uri="{FF2B5EF4-FFF2-40B4-BE49-F238E27FC236}">
                <a16:creationId xmlns:a16="http://schemas.microsoft.com/office/drawing/2014/main" id="{1B18CE07-B0F7-49D8-80E8-839B4A81D1D5}"/>
              </a:ext>
            </a:extLst>
          </p:cNvPr>
          <p:cNvCxnSpPr>
            <a:cxnSpLocks/>
          </p:cNvCxnSpPr>
          <p:nvPr/>
        </p:nvCxnSpPr>
        <p:spPr>
          <a:xfrm>
            <a:off x="5322277" y="2546378"/>
            <a:ext cx="1702686" cy="1270800"/>
          </a:xfrm>
          <a:prstGeom prst="straightConnector1">
            <a:avLst/>
          </a:prstGeom>
          <a:noFill/>
          <a:ln w="25400" cap="flat" cmpd="sng">
            <a:solidFill>
              <a:schemeClr val="bg1"/>
            </a:solidFill>
            <a:prstDash val="solid"/>
            <a:round/>
            <a:headEnd type="none" w="med" len="med"/>
            <a:tailEnd type="triangle" w="med" len="med"/>
          </a:ln>
        </p:spPr>
      </p:cxnSp>
    </p:spTree>
    <p:extLst>
      <p:ext uri="{BB962C8B-B14F-4D97-AF65-F5344CB8AC3E}">
        <p14:creationId xmlns:p14="http://schemas.microsoft.com/office/powerpoint/2010/main" val="123549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txBox="1">
            <a:spLocks noGrp="1"/>
          </p:cNvSpPr>
          <p:nvPr>
            <p:ph type="title"/>
          </p:nvPr>
        </p:nvSpPr>
        <p:spPr>
          <a:xfrm>
            <a:off x="0" y="690150"/>
            <a:ext cx="44067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dirty="0">
                <a:solidFill>
                  <a:srgbClr val="5DAAB0"/>
                </a:solidFill>
                <a:latin typeface="Arial"/>
                <a:ea typeface="Arial"/>
                <a:cs typeface="Arial"/>
                <a:sym typeface="Arial"/>
              </a:rPr>
              <a:t>Hypothesis Testing</a:t>
            </a:r>
            <a:endParaRPr sz="3200" dirty="0"/>
          </a:p>
        </p:txBody>
      </p:sp>
      <p:sp>
        <p:nvSpPr>
          <p:cNvPr id="449" name="Google Shape;449;p72"/>
          <p:cNvSpPr txBox="1">
            <a:spLocks noGrp="1"/>
          </p:cNvSpPr>
          <p:nvPr>
            <p:ph type="body" idx="1"/>
          </p:nvPr>
        </p:nvSpPr>
        <p:spPr>
          <a:xfrm>
            <a:off x="4953000" y="690150"/>
            <a:ext cx="4134000" cy="4224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endParaRPr sz="1300" dirty="0"/>
          </a:p>
          <a:p>
            <a:pPr marL="0" lvl="0" indent="0" algn="l" rtl="0">
              <a:lnSpc>
                <a:spcPct val="100000"/>
              </a:lnSpc>
              <a:spcBef>
                <a:spcPts val="900"/>
              </a:spcBef>
              <a:spcAft>
                <a:spcPts val="0"/>
              </a:spcAft>
              <a:buNone/>
            </a:pPr>
            <a:endParaRPr sz="1300" dirty="0"/>
          </a:p>
          <a:p>
            <a:pPr marL="0" lvl="0" indent="0" algn="l" rtl="0">
              <a:lnSpc>
                <a:spcPct val="100000"/>
              </a:lnSpc>
              <a:spcBef>
                <a:spcPts val="900"/>
              </a:spcBef>
              <a:spcAft>
                <a:spcPts val="0"/>
              </a:spcAft>
              <a:buClr>
                <a:schemeClr val="dk2"/>
              </a:buClr>
              <a:buSzPts val="1100"/>
              <a:buNone/>
            </a:pPr>
            <a:r>
              <a:rPr lang="en" sz="1300" dirty="0"/>
              <a:t>By running various machine learning models (RandomForest), we are trying to assess whether specific pollutants have more or less impact of the AQI. </a:t>
            </a:r>
            <a:endParaRPr sz="1300" dirty="0"/>
          </a:p>
          <a:p>
            <a:pPr marL="0" lvl="0" indent="0" algn="l" rtl="0">
              <a:lnSpc>
                <a:spcPct val="100000"/>
              </a:lnSpc>
              <a:spcBef>
                <a:spcPts val="900"/>
              </a:spcBef>
              <a:spcAft>
                <a:spcPts val="0"/>
              </a:spcAft>
              <a:buClr>
                <a:schemeClr val="dk2"/>
              </a:buClr>
              <a:buSzPts val="1100"/>
              <a:buNone/>
            </a:pPr>
            <a:endParaRPr sz="1300" dirty="0"/>
          </a:p>
          <a:p>
            <a:pPr marL="0" lvl="0" indent="0" algn="l" rtl="0">
              <a:lnSpc>
                <a:spcPct val="100000"/>
              </a:lnSpc>
              <a:spcBef>
                <a:spcPts val="900"/>
              </a:spcBef>
              <a:spcAft>
                <a:spcPts val="0"/>
              </a:spcAft>
              <a:buClr>
                <a:schemeClr val="dk2"/>
              </a:buClr>
              <a:buSzPts val="1100"/>
              <a:buNone/>
            </a:pPr>
            <a:r>
              <a:rPr lang="en" sz="1300" dirty="0"/>
              <a:t>Moreover, we want to compare various states’ pollutants to see if there are any trends at the state level.</a:t>
            </a:r>
            <a:endParaRPr sz="1300" dirty="0"/>
          </a:p>
          <a:p>
            <a:pPr marL="0" lvl="0" indent="0" algn="l" rtl="0">
              <a:lnSpc>
                <a:spcPct val="100000"/>
              </a:lnSpc>
              <a:spcBef>
                <a:spcPts val="900"/>
              </a:spcBef>
              <a:spcAft>
                <a:spcPts val="0"/>
              </a:spcAft>
              <a:buClr>
                <a:schemeClr val="dk2"/>
              </a:buClr>
              <a:buSzPts val="1100"/>
              <a:buNone/>
            </a:pPr>
            <a:endParaRPr sz="1100" dirty="0"/>
          </a:p>
        </p:txBody>
      </p:sp>
      <p:sp>
        <p:nvSpPr>
          <p:cNvPr id="450" name="Google Shape;450;p72"/>
          <p:cNvSpPr txBox="1">
            <a:spLocks noGrp="1"/>
          </p:cNvSpPr>
          <p:nvPr>
            <p:ph type="body" idx="3"/>
          </p:nvPr>
        </p:nvSpPr>
        <p:spPr>
          <a:xfrm>
            <a:off x="4994082" y="927725"/>
            <a:ext cx="3409500" cy="287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2"/>
              </a:buClr>
              <a:buSzPts val="1400"/>
              <a:buNone/>
            </a:pPr>
            <a:r>
              <a:rPr lang="en" sz="1600" dirty="0"/>
              <a:t>Air Quality Index (AQI) Analysis</a:t>
            </a:r>
            <a:endParaRPr sz="1300" dirty="0"/>
          </a:p>
        </p:txBody>
      </p:sp>
      <p:pic>
        <p:nvPicPr>
          <p:cNvPr id="451" name="Google Shape;451;p72" descr="A picture containing icon&#10;&#10;Description automatically generated"/>
          <p:cNvPicPr preferRelativeResize="0"/>
          <p:nvPr/>
        </p:nvPicPr>
        <p:blipFill rotWithShape="1">
          <a:blip r:embed="rId3">
            <a:alphaModFix/>
          </a:blip>
          <a:srcRect/>
          <a:stretch/>
        </p:blipFill>
        <p:spPr>
          <a:xfrm>
            <a:off x="9" y="1785939"/>
            <a:ext cx="4840941"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56"/>
        <p:cNvGrpSpPr/>
        <p:nvPr/>
      </p:nvGrpSpPr>
      <p:grpSpPr>
        <a:xfrm>
          <a:off x="0" y="0"/>
          <a:ext cx="0" cy="0"/>
          <a:chOff x="0" y="0"/>
          <a:chExt cx="0" cy="0"/>
        </a:xfrm>
      </p:grpSpPr>
      <p:sp>
        <p:nvSpPr>
          <p:cNvPr id="457" name="Google Shape;457;p73"/>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58" name="Google Shape;458;p73"/>
          <p:cNvSpPr txBox="1">
            <a:spLocks noGrp="1"/>
          </p:cNvSpPr>
          <p:nvPr>
            <p:ph type="title"/>
          </p:nvPr>
        </p:nvSpPr>
        <p:spPr>
          <a:xfrm>
            <a:off x="628651" y="2359125"/>
            <a:ext cx="46026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solidFill>
                  <a:schemeClr val="lt1"/>
                </a:solidFill>
                <a:latin typeface="Arial"/>
                <a:ea typeface="Arial"/>
                <a:cs typeface="Arial"/>
                <a:sym typeface="Arial"/>
              </a:rPr>
              <a:t>AQI Analysis Summary</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646168" y="346477"/>
            <a:ext cx="8094428"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Selected States for our AQI A</a:t>
            </a:r>
            <a:r>
              <a:rPr lang="en-US" dirty="0">
                <a:solidFill>
                  <a:srgbClr val="5DAAB0"/>
                </a:solidFill>
                <a:latin typeface="Arial"/>
                <a:ea typeface="Arial"/>
                <a:cs typeface="Arial"/>
                <a:sym typeface="Arial"/>
              </a:rPr>
              <a:t>n</a:t>
            </a:r>
            <a:r>
              <a:rPr lang="en" dirty="0">
                <a:solidFill>
                  <a:srgbClr val="5DAAB0"/>
                </a:solidFill>
                <a:latin typeface="Arial"/>
                <a:ea typeface="Arial"/>
                <a:cs typeface="Arial"/>
                <a:sym typeface="Arial"/>
              </a:rPr>
              <a:t>alysis</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Our team selected four states for comparison purposes:</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Alaska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California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Washington, DC</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Massachusetts</a:t>
            </a:r>
          </a:p>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6" name="Picture 5">
            <a:extLst>
              <a:ext uri="{FF2B5EF4-FFF2-40B4-BE49-F238E27FC236}">
                <a16:creationId xmlns:a16="http://schemas.microsoft.com/office/drawing/2014/main" id="{0E4E9D4A-B67D-48C4-B79D-BE2B6474CD46}"/>
              </a:ext>
            </a:extLst>
          </p:cNvPr>
          <p:cNvPicPr>
            <a:picLocks noChangeAspect="1"/>
          </p:cNvPicPr>
          <p:nvPr/>
        </p:nvPicPr>
        <p:blipFill>
          <a:blip r:embed="rId3"/>
          <a:stretch>
            <a:fillRect/>
          </a:stretch>
        </p:blipFill>
        <p:spPr>
          <a:xfrm>
            <a:off x="-1273" y="1667018"/>
            <a:ext cx="5340096" cy="278598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1508</Words>
  <Application>Microsoft Macintosh PowerPoint</Application>
  <PresentationFormat>On-screen Show (16:9)</PresentationFormat>
  <Paragraphs>199</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Constantia</vt:lpstr>
      <vt:lpstr>Simple Light</vt:lpstr>
      <vt:lpstr>Office Theme</vt:lpstr>
      <vt:lpstr>GWU Data Analytics &amp; Visualization Bootcamp, Spring/Summer 2021  </vt:lpstr>
      <vt:lpstr> What to expect?</vt:lpstr>
      <vt:lpstr>AQI Analysis Overview</vt:lpstr>
      <vt:lpstr>Selected Topic</vt:lpstr>
      <vt:lpstr>Sources of Data</vt:lpstr>
      <vt:lpstr>Which of the below air pollutants have the most impact of the overall AQI?</vt:lpstr>
      <vt:lpstr>Hypothesis Testing</vt:lpstr>
      <vt:lpstr>AQI Analysis Summary</vt:lpstr>
      <vt:lpstr>Selected States for our AQI Analysis</vt:lpstr>
      <vt:lpstr>Historical AQI By State</vt:lpstr>
      <vt:lpstr>Impact Analysis Across the Four Locations</vt:lpstr>
      <vt:lpstr>Historical Ozone (O3) Levels by State</vt:lpstr>
      <vt:lpstr>Historical Pollutants by Month in DC</vt:lpstr>
      <vt:lpstr>Closer Scaled  Look</vt:lpstr>
      <vt:lpstr>Any questions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GWU Data Analytics &amp; Visualization Bootcamp, Spring/Summer 2021</dc:title>
  <dc:creator>Elodie Slawinski</dc:creator>
  <cp:lastModifiedBy>Michelle Reilly</cp:lastModifiedBy>
  <cp:revision>6</cp:revision>
  <dcterms:modified xsi:type="dcterms:W3CDTF">2021-09-27T07:08:48Z</dcterms:modified>
</cp:coreProperties>
</file>