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24" r:id="rId2"/>
    <p:sldId id="2542" r:id="rId3"/>
    <p:sldId id="2544" r:id="rId4"/>
    <p:sldId id="2545" r:id="rId5"/>
    <p:sldId id="2582" r:id="rId6"/>
    <p:sldId id="2552" r:id="rId7"/>
    <p:sldId id="2554" r:id="rId8"/>
    <p:sldId id="2574" r:id="rId9"/>
    <p:sldId id="25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57C04-EE16-41FB-AB49-4671B015ECC6}" v="52" dt="2021-09-08T20:39:16.83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Objects="1" showGuides="1">
      <p:cViewPr>
        <p:scale>
          <a:sx n="50" d="100"/>
          <a:sy n="50" d="100"/>
        </p:scale>
        <p:origin x="1212" y="360"/>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E1157C04-EE16-41FB-AB49-4671B015ECC6}"/>
    <pc:docChg chg="undo custSel modSld">
      <pc:chgData name="elodiecslawinski@gmail.com" userId="2d9956b1ce3ed99c" providerId="LiveId" clId="{E1157C04-EE16-41FB-AB49-4671B015ECC6}" dt="2021-09-08T20:49:23.314" v="184" actId="13926"/>
      <pc:docMkLst>
        <pc:docMk/>
      </pc:docMkLst>
      <pc:sldChg chg="addSp delSp modSp mod setBg modClrScheme chgLayout">
        <pc:chgData name="elodiecslawinski@gmail.com" userId="2d9956b1ce3ed99c" providerId="LiveId" clId="{E1157C04-EE16-41FB-AB49-4671B015ECC6}" dt="2021-09-08T20:41:06.105" v="87" actId="113"/>
        <pc:sldMkLst>
          <pc:docMk/>
          <pc:sldMk cId="2439656135" sldId="2524"/>
        </pc:sldMkLst>
        <pc:spChg chg="mod ord">
          <ac:chgData name="elodiecslawinski@gmail.com" userId="2d9956b1ce3ed99c" providerId="LiveId" clId="{E1157C04-EE16-41FB-AB49-4671B015ECC6}" dt="2021-09-08T20:40:59.342" v="85" actId="2711"/>
          <ac:spMkLst>
            <pc:docMk/>
            <pc:sldMk cId="2439656135" sldId="2524"/>
            <ac:spMk id="2" creationId="{14801ABD-7339-4C70-82A3-696BE8EF14DF}"/>
          </ac:spMkLst>
        </pc:spChg>
        <pc:spChg chg="mod ord">
          <ac:chgData name="elodiecslawinski@gmail.com" userId="2d9956b1ce3ed99c" providerId="LiveId" clId="{E1157C04-EE16-41FB-AB49-4671B015ECC6}" dt="2021-09-08T20:41:06.105" v="87" actId="113"/>
          <ac:spMkLst>
            <pc:docMk/>
            <pc:sldMk cId="2439656135" sldId="2524"/>
            <ac:spMk id="6" creationId="{849EBC96-F2B6-43D3-A761-898E1D269BC3}"/>
          </ac:spMkLst>
        </pc:spChg>
        <pc:spChg chg="add del mod">
          <ac:chgData name="elodiecslawinski@gmail.com" userId="2d9956b1ce3ed99c" providerId="LiveId" clId="{E1157C04-EE16-41FB-AB49-4671B015ECC6}" dt="2021-09-08T20:35:35.657" v="1" actId="931"/>
          <ac:spMkLst>
            <pc:docMk/>
            <pc:sldMk cId="2439656135" sldId="2524"/>
            <ac:spMk id="8" creationId="{C685F810-97F9-48F5-A9F8-A8E727FDDA5F}"/>
          </ac:spMkLst>
        </pc:spChg>
        <pc:spChg chg="add del mod">
          <ac:chgData name="elodiecslawinski@gmail.com" userId="2d9956b1ce3ed99c" providerId="LiveId" clId="{E1157C04-EE16-41FB-AB49-4671B015ECC6}" dt="2021-09-08T20:36:55.138" v="20" actId="26606"/>
          <ac:spMkLst>
            <pc:docMk/>
            <pc:sldMk cId="2439656135" sldId="2524"/>
            <ac:spMk id="12" creationId="{FCB6AACA-1F86-4A51-B31C-2550CE6FDFB2}"/>
          </ac:spMkLst>
        </pc:spChg>
        <pc:spChg chg="add del mod">
          <ac:chgData name="elodiecslawinski@gmail.com" userId="2d9956b1ce3ed99c" providerId="LiveId" clId="{E1157C04-EE16-41FB-AB49-4671B015ECC6}" dt="2021-09-08T20:38:23.750" v="70" actId="26606"/>
          <ac:spMkLst>
            <pc:docMk/>
            <pc:sldMk cId="2439656135" sldId="2524"/>
            <ac:spMk id="14" creationId="{6B3DA73D-4911-4EDB-8459-A4CAA9AD474B}"/>
          </ac:spMkLst>
        </pc:spChg>
        <pc:spChg chg="add del mod">
          <ac:chgData name="elodiecslawinski@gmail.com" userId="2d9956b1ce3ed99c" providerId="LiveId" clId="{E1157C04-EE16-41FB-AB49-4671B015ECC6}" dt="2021-09-08T20:35:52.997" v="4" actId="26606"/>
          <ac:spMkLst>
            <pc:docMk/>
            <pc:sldMk cId="2439656135" sldId="2524"/>
            <ac:spMk id="15" creationId="{FCB6AACA-1F86-4A51-B31C-2550CE6FDFB2}"/>
          </ac:spMkLst>
        </pc:spChg>
        <pc:spChg chg="add del mod">
          <ac:chgData name="elodiecslawinski@gmail.com" userId="2d9956b1ce3ed99c" providerId="LiveId" clId="{E1157C04-EE16-41FB-AB49-4671B015ECC6}" dt="2021-09-08T20:38:28.077" v="72" actId="26606"/>
          <ac:spMkLst>
            <pc:docMk/>
            <pc:sldMk cId="2439656135" sldId="2524"/>
            <ac:spMk id="16" creationId="{9E99B9AF-A406-42D6-B370-E4A2C4E9D59A}"/>
          </ac:spMkLst>
        </pc:spChg>
        <pc:spChg chg="add del mod">
          <ac:chgData name="elodiecslawinski@gmail.com" userId="2d9956b1ce3ed99c" providerId="LiveId" clId="{E1157C04-EE16-41FB-AB49-4671B015ECC6}" dt="2021-09-08T20:36:27.337" v="10" actId="26606"/>
          <ac:spMkLst>
            <pc:docMk/>
            <pc:sldMk cId="2439656135" sldId="2524"/>
            <ac:spMk id="17" creationId="{73F97867-3A34-4FAF-AF40-9B27ACC5C7CA}"/>
          </ac:spMkLst>
        </pc:spChg>
        <pc:spChg chg="add del mod">
          <ac:chgData name="elodiecslawinski@gmail.com" userId="2d9956b1ce3ed99c" providerId="LiveId" clId="{E1157C04-EE16-41FB-AB49-4671B015ECC6}" dt="2021-09-08T20:38:28.077" v="72" actId="26606"/>
          <ac:spMkLst>
            <pc:docMk/>
            <pc:sldMk cId="2439656135" sldId="2524"/>
            <ac:spMk id="18" creationId="{37A7992D-197A-4B53-864E-8CB3E0E906A7}"/>
          </ac:spMkLst>
        </pc:spChg>
        <pc:spChg chg="add del mod">
          <ac:chgData name="elodiecslawinski@gmail.com" userId="2d9956b1ce3ed99c" providerId="LiveId" clId="{E1157C04-EE16-41FB-AB49-4671B015ECC6}" dt="2021-09-08T20:36:27.337" v="10" actId="26606"/>
          <ac:spMkLst>
            <pc:docMk/>
            <pc:sldMk cId="2439656135" sldId="2524"/>
            <ac:spMk id="19" creationId="{7185667E-142A-44A9-ACFC-4F51FFB47533}"/>
          </ac:spMkLst>
        </pc:spChg>
        <pc:spChg chg="add del mod">
          <ac:chgData name="elodiecslawinski@gmail.com" userId="2d9956b1ce3ed99c" providerId="LiveId" clId="{E1157C04-EE16-41FB-AB49-4671B015ECC6}" dt="2021-09-08T20:38:28.077" v="72" actId="26606"/>
          <ac:spMkLst>
            <pc:docMk/>
            <pc:sldMk cId="2439656135" sldId="2524"/>
            <ac:spMk id="20" creationId="{D0F8580A-D7F6-4156-B55B-4589096A760F}"/>
          </ac:spMkLst>
        </pc:spChg>
        <pc:spChg chg="add del mod">
          <ac:chgData name="elodiecslawinski@gmail.com" userId="2d9956b1ce3ed99c" providerId="LiveId" clId="{E1157C04-EE16-41FB-AB49-4671B015ECC6}" dt="2021-09-08T20:36:27.337" v="10" actId="26606"/>
          <ac:spMkLst>
            <pc:docMk/>
            <pc:sldMk cId="2439656135" sldId="2524"/>
            <ac:spMk id="21" creationId="{EC010C3C-561D-4AD9-9DB3-48796E6ADB0E}"/>
          </ac:spMkLst>
        </pc:spChg>
        <pc:spChg chg="add del mod">
          <ac:chgData name="elodiecslawinski@gmail.com" userId="2d9956b1ce3ed99c" providerId="LiveId" clId="{E1157C04-EE16-41FB-AB49-4671B015ECC6}" dt="2021-09-08T20:38:47.299" v="76" actId="26606"/>
          <ac:spMkLst>
            <pc:docMk/>
            <pc:sldMk cId="2439656135" sldId="2524"/>
            <ac:spMk id="22" creationId="{330B19B2-55C9-4580-985C-22784037ECB5}"/>
          </ac:spMkLst>
        </pc:spChg>
        <pc:spChg chg="add del mod">
          <ac:chgData name="elodiecslawinski@gmail.com" userId="2d9956b1ce3ed99c" providerId="LiveId" clId="{E1157C04-EE16-41FB-AB49-4671B015ECC6}" dt="2021-09-08T20:36:29.816" v="12" actId="26606"/>
          <ac:spMkLst>
            <pc:docMk/>
            <pc:sldMk cId="2439656135" sldId="2524"/>
            <ac:spMk id="23" creationId="{47E53BE4-5D7C-4C08-A00B-635B4BAC50AB}"/>
          </ac:spMkLst>
        </pc:spChg>
        <pc:spChg chg="add del">
          <ac:chgData name="elodiecslawinski@gmail.com" userId="2d9956b1ce3ed99c" providerId="LiveId" clId="{E1157C04-EE16-41FB-AB49-4671B015ECC6}" dt="2021-09-08T20:36:54.038" v="18" actId="26606"/>
          <ac:spMkLst>
            <pc:docMk/>
            <pc:sldMk cId="2439656135" sldId="2524"/>
            <ac:spMk id="25" creationId="{EB1CE99B-8690-4746-A8B9-76ADC0B0DA65}"/>
          </ac:spMkLst>
        </pc:spChg>
        <pc:picChg chg="add mod ord modCrop">
          <ac:chgData name="elodiecslawinski@gmail.com" userId="2d9956b1ce3ed99c" providerId="LiveId" clId="{E1157C04-EE16-41FB-AB49-4671B015ECC6}" dt="2021-09-08T20:40:19.401" v="81" actId="700"/>
          <ac:picMkLst>
            <pc:docMk/>
            <pc:sldMk cId="2439656135" sldId="2524"/>
            <ac:picMk id="10" creationId="{C9766DE0-956D-438F-83AF-E048758BF665}"/>
          </ac:picMkLst>
        </pc:picChg>
        <pc:picChg chg="del">
          <ac:chgData name="elodiecslawinski@gmail.com" userId="2d9956b1ce3ed99c" providerId="LiveId" clId="{E1157C04-EE16-41FB-AB49-4671B015ECC6}" dt="2021-09-08T20:35:08.798" v="0" actId="478"/>
          <ac:picMkLst>
            <pc:docMk/>
            <pc:sldMk cId="2439656135" sldId="2524"/>
            <ac:picMk id="13" creationId="{002497D9-8F14-40C3-90A2-8264564E1F97}"/>
          </ac:picMkLst>
        </pc:picChg>
      </pc:sldChg>
      <pc:sldChg chg="addSp delSp modSp mod">
        <pc:chgData name="elodiecslawinski@gmail.com" userId="2d9956b1ce3ed99c" providerId="LiveId" clId="{E1157C04-EE16-41FB-AB49-4671B015ECC6}" dt="2021-09-08T20:43:02.475" v="102" actId="962"/>
        <pc:sldMkLst>
          <pc:docMk/>
          <pc:sldMk cId="3073952723" sldId="2542"/>
        </pc:sldMkLst>
        <pc:spChg chg="add del mod">
          <ac:chgData name="elodiecslawinski@gmail.com" userId="2d9956b1ce3ed99c" providerId="LiveId" clId="{E1157C04-EE16-41FB-AB49-4671B015ECC6}" dt="2021-09-08T20:42:59.584" v="100" actId="931"/>
          <ac:spMkLst>
            <pc:docMk/>
            <pc:sldMk cId="3073952723" sldId="2542"/>
            <ac:spMk id="3" creationId="{263C2812-14EC-4A3C-86E9-9B9F0D7D5C06}"/>
          </ac:spMkLst>
        </pc:spChg>
        <pc:spChg chg="mod">
          <ac:chgData name="elodiecslawinski@gmail.com" userId="2d9956b1ce3ed99c" providerId="LiveId" clId="{E1157C04-EE16-41FB-AB49-4671B015ECC6}" dt="2021-09-08T20:41:17.503" v="88" actId="2711"/>
          <ac:spMkLst>
            <pc:docMk/>
            <pc:sldMk cId="3073952723" sldId="2542"/>
            <ac:spMk id="9" creationId="{CC12AB6B-2397-478A-BF32-BF0AFF5D84DB}"/>
          </ac:spMkLst>
        </pc:spChg>
        <pc:spChg chg="mod">
          <ac:chgData name="elodiecslawinski@gmail.com" userId="2d9956b1ce3ed99c" providerId="LiveId" clId="{E1157C04-EE16-41FB-AB49-4671B015ECC6}" dt="2021-09-08T20:41:24.440" v="89" actId="2711"/>
          <ac:spMkLst>
            <pc:docMk/>
            <pc:sldMk cId="3073952723" sldId="2542"/>
            <ac:spMk id="10" creationId="{1A50CE80-CA72-48E8-BA6A-98B4A0501A5B}"/>
          </ac:spMkLst>
        </pc:spChg>
        <pc:spChg chg="mod">
          <ac:chgData name="elodiecslawinski@gmail.com" userId="2d9956b1ce3ed99c" providerId="LiveId" clId="{E1157C04-EE16-41FB-AB49-4671B015ECC6}" dt="2021-09-08T20:41:24.440" v="89" actId="2711"/>
          <ac:spMkLst>
            <pc:docMk/>
            <pc:sldMk cId="3073952723" sldId="2542"/>
            <ac:spMk id="12" creationId="{75BAF650-FD43-47DB-AB10-61E4F4A72162}"/>
          </ac:spMkLst>
        </pc:spChg>
        <pc:spChg chg="mod">
          <ac:chgData name="elodiecslawinski@gmail.com" userId="2d9956b1ce3ed99c" providerId="LiveId" clId="{E1157C04-EE16-41FB-AB49-4671B015ECC6}" dt="2021-09-08T20:41:24.440" v="89" actId="2711"/>
          <ac:spMkLst>
            <pc:docMk/>
            <pc:sldMk cId="3073952723" sldId="2542"/>
            <ac:spMk id="13" creationId="{FF16BB79-5932-44CF-9C3A-407F4849693A}"/>
          </ac:spMkLst>
        </pc:spChg>
        <pc:spChg chg="mod">
          <ac:chgData name="elodiecslawinski@gmail.com" userId="2d9956b1ce3ed99c" providerId="LiveId" clId="{E1157C04-EE16-41FB-AB49-4671B015ECC6}" dt="2021-09-08T20:41:24.440" v="89" actId="2711"/>
          <ac:spMkLst>
            <pc:docMk/>
            <pc:sldMk cId="3073952723" sldId="2542"/>
            <ac:spMk id="14" creationId="{9C7D62EB-2597-47CE-BB7C-6A6EAB5BC0B7}"/>
          </ac:spMkLst>
        </pc:spChg>
        <pc:spChg chg="mod">
          <ac:chgData name="elodiecslawinski@gmail.com" userId="2d9956b1ce3ed99c" providerId="LiveId" clId="{E1157C04-EE16-41FB-AB49-4671B015ECC6}" dt="2021-09-08T20:41:24.440" v="89" actId="2711"/>
          <ac:spMkLst>
            <pc:docMk/>
            <pc:sldMk cId="3073952723" sldId="2542"/>
            <ac:spMk id="15" creationId="{82271CFC-BF42-4890-8441-5320497A37EE}"/>
          </ac:spMkLst>
        </pc:spChg>
        <pc:picChg chg="del">
          <ac:chgData name="elodiecslawinski@gmail.com" userId="2d9956b1ce3ed99c" providerId="LiveId" clId="{E1157C04-EE16-41FB-AB49-4671B015ECC6}" dt="2021-09-08T20:42:47.800" v="99" actId="478"/>
          <ac:picMkLst>
            <pc:docMk/>
            <pc:sldMk cId="3073952723" sldId="2542"/>
            <ac:picMk id="5" creationId="{7DE76D96-D2E8-6F4E-BE03-3ADF7B81D9E1}"/>
          </ac:picMkLst>
        </pc:picChg>
        <pc:picChg chg="add mod">
          <ac:chgData name="elodiecslawinski@gmail.com" userId="2d9956b1ce3ed99c" providerId="LiveId" clId="{E1157C04-EE16-41FB-AB49-4671B015ECC6}" dt="2021-09-08T20:43:02.475" v="102" actId="962"/>
          <ac:picMkLst>
            <pc:docMk/>
            <pc:sldMk cId="3073952723" sldId="2542"/>
            <ac:picMk id="6" creationId="{261AD2D6-C5F0-4033-B994-A59D7125B704}"/>
          </ac:picMkLst>
        </pc:picChg>
      </pc:sldChg>
      <pc:sldChg chg="addSp delSp modSp mod">
        <pc:chgData name="elodiecslawinski@gmail.com" userId="2d9956b1ce3ed99c" providerId="LiveId" clId="{E1157C04-EE16-41FB-AB49-4671B015ECC6}" dt="2021-09-08T20:45:11.836" v="173" actId="1035"/>
        <pc:sldMkLst>
          <pc:docMk/>
          <pc:sldMk cId="605044435" sldId="2544"/>
        </pc:sldMkLst>
        <pc:spChg chg="add del mod">
          <ac:chgData name="elodiecslawinski@gmail.com" userId="2d9956b1ce3ed99c" providerId="LiveId" clId="{E1157C04-EE16-41FB-AB49-4671B015ECC6}" dt="2021-09-08T20:43:18.217" v="104" actId="931"/>
          <ac:spMkLst>
            <pc:docMk/>
            <pc:sldMk cId="605044435" sldId="2544"/>
            <ac:spMk id="3" creationId="{816B9DF1-94D9-4A07-84EB-2405F0615873}"/>
          </ac:spMkLst>
        </pc:spChg>
        <pc:spChg chg="mod">
          <ac:chgData name="elodiecslawinski@gmail.com" userId="2d9956b1ce3ed99c" providerId="LiveId" clId="{E1157C04-EE16-41FB-AB49-4671B015ECC6}" dt="2021-09-08T20:41:30.718" v="90" actId="2711"/>
          <ac:spMkLst>
            <pc:docMk/>
            <pc:sldMk cId="605044435" sldId="2544"/>
            <ac:spMk id="9" creationId="{5249062A-D4B8-4980-B15D-2F0CF58BB5B7}"/>
          </ac:spMkLst>
        </pc:spChg>
        <pc:spChg chg="mod">
          <ac:chgData name="elodiecslawinski@gmail.com" userId="2d9956b1ce3ed99c" providerId="LiveId" clId="{E1157C04-EE16-41FB-AB49-4671B015ECC6}" dt="2021-09-08T20:41:34.174" v="91" actId="2711"/>
          <ac:spMkLst>
            <pc:docMk/>
            <pc:sldMk cId="605044435" sldId="2544"/>
            <ac:spMk id="11" creationId="{B59FCEF3-B015-47B8-8D8F-7C0C90D275EB}"/>
          </ac:spMkLst>
        </pc:spChg>
        <pc:spChg chg="mod">
          <ac:chgData name="elodiecslawinski@gmail.com" userId="2d9956b1ce3ed99c" providerId="LiveId" clId="{E1157C04-EE16-41FB-AB49-4671B015ECC6}" dt="2021-09-08T20:41:37.918" v="92" actId="2711"/>
          <ac:spMkLst>
            <pc:docMk/>
            <pc:sldMk cId="605044435" sldId="2544"/>
            <ac:spMk id="12" creationId="{045C97E3-0CF5-415A-BEEC-B465AA7F130B}"/>
          </ac:spMkLst>
        </pc:spChg>
        <pc:picChg chg="add mod ord modCrop">
          <ac:chgData name="elodiecslawinski@gmail.com" userId="2d9956b1ce3ed99c" providerId="LiveId" clId="{E1157C04-EE16-41FB-AB49-4671B015ECC6}" dt="2021-09-08T20:45:11.836" v="173" actId="1035"/>
          <ac:picMkLst>
            <pc:docMk/>
            <pc:sldMk cId="605044435" sldId="2544"/>
            <ac:picMk id="5" creationId="{46D415C9-7299-415E-BB1A-8D05E98FAB58}"/>
          </ac:picMkLst>
        </pc:picChg>
        <pc:picChg chg="del">
          <ac:chgData name="elodiecslawinski@gmail.com" userId="2d9956b1ce3ed99c" providerId="LiveId" clId="{E1157C04-EE16-41FB-AB49-4671B015ECC6}" dt="2021-09-08T20:43:13.432" v="103" actId="478"/>
          <ac:picMkLst>
            <pc:docMk/>
            <pc:sldMk cId="605044435" sldId="2544"/>
            <ac:picMk id="13" creationId="{52A2CEC9-3F71-424A-8B32-9D07BE6254B7}"/>
          </ac:picMkLst>
        </pc:picChg>
      </pc:sldChg>
      <pc:sldChg chg="modSp mod">
        <pc:chgData name="elodiecslawinski@gmail.com" userId="2d9956b1ce3ed99c" providerId="LiveId" clId="{E1157C04-EE16-41FB-AB49-4671B015ECC6}" dt="2021-09-08T20:41:49.091" v="94" actId="2711"/>
        <pc:sldMkLst>
          <pc:docMk/>
          <pc:sldMk cId="3298998420" sldId="2545"/>
        </pc:sldMkLst>
        <pc:spChg chg="mod">
          <ac:chgData name="elodiecslawinski@gmail.com" userId="2d9956b1ce3ed99c" providerId="LiveId" clId="{E1157C04-EE16-41FB-AB49-4671B015ECC6}" dt="2021-09-08T20:41:44.279" v="93" actId="2711"/>
          <ac:spMkLst>
            <pc:docMk/>
            <pc:sldMk cId="3298998420" sldId="2545"/>
            <ac:spMk id="14" creationId="{5A981189-9280-48E8-90AE-7F25E741BE94}"/>
          </ac:spMkLst>
        </pc:spChg>
        <pc:spChg chg="mod">
          <ac:chgData name="elodiecslawinski@gmail.com" userId="2d9956b1ce3ed99c" providerId="LiveId" clId="{E1157C04-EE16-41FB-AB49-4671B015ECC6}" dt="2021-09-08T20:41:49.091" v="94" actId="2711"/>
          <ac:spMkLst>
            <pc:docMk/>
            <pc:sldMk cId="3298998420" sldId="2545"/>
            <ac:spMk id="16" creationId="{5E9ED32E-028C-428E-97AF-168C8D6F92A9}"/>
          </ac:spMkLst>
        </pc:spChg>
        <pc:spChg chg="mod">
          <ac:chgData name="elodiecslawinski@gmail.com" userId="2d9956b1ce3ed99c" providerId="LiveId" clId="{E1157C04-EE16-41FB-AB49-4671B015ECC6}" dt="2021-09-08T20:41:49.091" v="94" actId="2711"/>
          <ac:spMkLst>
            <pc:docMk/>
            <pc:sldMk cId="3298998420" sldId="2545"/>
            <ac:spMk id="17" creationId="{98B9CB9E-1380-488B-88F1-B99F12EFA776}"/>
          </ac:spMkLst>
        </pc:spChg>
        <pc:spChg chg="mod">
          <ac:chgData name="elodiecslawinski@gmail.com" userId="2d9956b1ce3ed99c" providerId="LiveId" clId="{E1157C04-EE16-41FB-AB49-4671B015ECC6}" dt="2021-09-08T20:41:49.091" v="94" actId="2711"/>
          <ac:spMkLst>
            <pc:docMk/>
            <pc:sldMk cId="3298998420" sldId="2545"/>
            <ac:spMk id="18" creationId="{94D72ABF-5D1D-4141-8DFE-03D197B7C1E3}"/>
          </ac:spMkLst>
        </pc:spChg>
        <pc:spChg chg="mod">
          <ac:chgData name="elodiecslawinski@gmail.com" userId="2d9956b1ce3ed99c" providerId="LiveId" clId="{E1157C04-EE16-41FB-AB49-4671B015ECC6}" dt="2021-09-08T20:41:49.091" v="94" actId="2711"/>
          <ac:spMkLst>
            <pc:docMk/>
            <pc:sldMk cId="3298998420" sldId="2545"/>
            <ac:spMk id="19" creationId="{4C3079F2-FA5D-4717-9945-965E324EBF60}"/>
          </ac:spMkLst>
        </pc:spChg>
      </pc:sldChg>
      <pc:sldChg chg="modSp mod setBg modClrScheme chgLayout">
        <pc:chgData name="elodiecslawinski@gmail.com" userId="2d9956b1ce3ed99c" providerId="LiveId" clId="{E1157C04-EE16-41FB-AB49-4671B015ECC6}" dt="2021-09-08T20:49:23.314" v="184" actId="13926"/>
        <pc:sldMkLst>
          <pc:docMk/>
          <pc:sldMk cId="954333892" sldId="2552"/>
        </pc:sldMkLst>
        <pc:spChg chg="mod ord">
          <ac:chgData name="elodiecslawinski@gmail.com" userId="2d9956b1ce3ed99c" providerId="LiveId" clId="{E1157C04-EE16-41FB-AB49-4671B015ECC6}" dt="2021-09-08T20:47:10.573" v="180" actId="27636"/>
          <ac:spMkLst>
            <pc:docMk/>
            <pc:sldMk cId="954333892" sldId="2552"/>
            <ac:spMk id="3" creationId="{F73D75BE-E7AD-49A1-A453-D007D958AC3D}"/>
          </ac:spMkLst>
        </pc:spChg>
        <pc:spChg chg="mod ord">
          <ac:chgData name="elodiecslawinski@gmail.com" userId="2d9956b1ce3ed99c" providerId="LiveId" clId="{E1157C04-EE16-41FB-AB49-4671B015ECC6}" dt="2021-09-08T20:49:23.314" v="184" actId="13926"/>
          <ac:spMkLst>
            <pc:docMk/>
            <pc:sldMk cId="954333892" sldId="2552"/>
            <ac:spMk id="4" creationId="{FD47FBB8-2A87-4FDD-8742-D0C12871A3DD}"/>
          </ac:spMkLst>
        </pc:spChg>
      </pc:sldChg>
      <pc:sldChg chg="modSp mod">
        <pc:chgData name="elodiecslawinski@gmail.com" userId="2d9956b1ce3ed99c" providerId="LiveId" clId="{E1157C04-EE16-41FB-AB49-4671B015ECC6}" dt="2021-09-08T20:42:20.965" v="98" actId="2711"/>
        <pc:sldMkLst>
          <pc:docMk/>
          <pc:sldMk cId="1684697404" sldId="2574"/>
        </pc:sldMkLst>
        <pc:spChg chg="mod">
          <ac:chgData name="elodiecslawinski@gmail.com" userId="2d9956b1ce3ed99c" providerId="LiveId" clId="{E1157C04-EE16-41FB-AB49-4671B015ECC6}" dt="2021-09-08T20:42:20.965" v="98" actId="2711"/>
          <ac:spMkLst>
            <pc:docMk/>
            <pc:sldMk cId="1684697404" sldId="2574"/>
            <ac:spMk id="12" creationId="{13F9A722-C416-4CA0-9E81-3AB439623A87}"/>
          </ac:spMkLst>
        </pc:spChg>
      </pc:sldChg>
      <pc:sldChg chg="modSp mod">
        <pc:chgData name="elodiecslawinski@gmail.com" userId="2d9956b1ce3ed99c" providerId="LiveId" clId="{E1157C04-EE16-41FB-AB49-4671B015ECC6}" dt="2021-09-08T20:42:11.649" v="97" actId="2711"/>
        <pc:sldMkLst>
          <pc:docMk/>
          <pc:sldMk cId="389446795" sldId="2576"/>
        </pc:sldMkLst>
        <pc:spChg chg="mod">
          <ac:chgData name="elodiecslawinski@gmail.com" userId="2d9956b1ce3ed99c" providerId="LiveId" clId="{E1157C04-EE16-41FB-AB49-4671B015ECC6}" dt="2021-09-08T20:42:11.649" v="97" actId="2711"/>
          <ac:spMkLst>
            <pc:docMk/>
            <pc:sldMk cId="389446795" sldId="2576"/>
            <ac:spMk id="8" creationId="{AB58A585-52FA-4A45-B2D0-660EC2D22B31}"/>
          </ac:spMkLst>
        </pc:spChg>
        <pc:spChg chg="mod">
          <ac:chgData name="elodiecslawinski@gmail.com" userId="2d9956b1ce3ed99c" providerId="LiveId" clId="{E1157C04-EE16-41FB-AB49-4671B015ECC6}" dt="2021-09-08T20:42:11.649" v="97" actId="2711"/>
          <ac:spMkLst>
            <pc:docMk/>
            <pc:sldMk cId="389446795" sldId="2576"/>
            <ac:spMk id="10" creationId="{76C3E0A7-1C3E-0A40-AC21-1EAD4086CBB7}"/>
          </ac:spMkLst>
        </pc:spChg>
        <pc:spChg chg="mod">
          <ac:chgData name="elodiecslawinski@gmail.com" userId="2d9956b1ce3ed99c" providerId="LiveId" clId="{E1157C04-EE16-41FB-AB49-4671B015ECC6}" dt="2021-09-08T20:42:11.649" v="97" actId="2711"/>
          <ac:spMkLst>
            <pc:docMk/>
            <pc:sldMk cId="389446795" sldId="2576"/>
            <ac:spMk id="12" creationId="{F82458FA-5D5F-6A41-B047-910858C1E142}"/>
          </ac:spMkLst>
        </pc:spChg>
      </pc:sldChg>
      <pc:sldChg chg="modSp mod">
        <pc:chgData name="elodiecslawinski@gmail.com" userId="2d9956b1ce3ed99c" providerId="LiveId" clId="{E1157C04-EE16-41FB-AB49-4671B015ECC6}" dt="2021-09-08T20:41:53.414" v="95" actId="2711"/>
        <pc:sldMkLst>
          <pc:docMk/>
          <pc:sldMk cId="202479834" sldId="2582"/>
        </pc:sldMkLst>
        <pc:spChg chg="mod">
          <ac:chgData name="elodiecslawinski@gmail.com" userId="2d9956b1ce3ed99c" providerId="LiveId" clId="{E1157C04-EE16-41FB-AB49-4671B015ECC6}" dt="2021-09-08T20:41:53.414" v="95" actId="2711"/>
          <ac:spMkLst>
            <pc:docMk/>
            <pc:sldMk cId="202479834" sldId="2582"/>
            <ac:spMk id="6" creationId="{AD8CD555-AB49-4CAE-998F-97A85F59AD6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9/8/2021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solidFill>
                  <a:schemeClr val="bg1"/>
                </a:solidFill>
                <a:latin typeface="+mn-lt"/>
              </a:rPr>
              <a:t>CLICK TO ADD TITLE</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2"/>
          </p:nvPr>
        </p:nvSpPr>
        <p:spPr/>
        <p:txBody>
          <a:bodyPr/>
          <a:lstStyle/>
          <a:p>
            <a:r>
              <a:rPr lang="en-US" b="1" dirty="0">
                <a:solidFill>
                  <a:schemeClr val="bg1"/>
                </a:solidFill>
              </a:rPr>
              <a:t>SUBTITLE GOES HERE</a:t>
            </a:r>
          </a:p>
          <a:p>
            <a:endParaRPr lang="en-US" dirty="0"/>
          </a:p>
        </p:txBody>
      </p:sp>
      <p:pic>
        <p:nvPicPr>
          <p:cNvPr id="10" name="Picture Placeholder 9" descr="Diagram&#10;&#10;Description automatically generated">
            <a:extLst>
              <a:ext uri="{FF2B5EF4-FFF2-40B4-BE49-F238E27FC236}">
                <a16:creationId xmlns:a16="http://schemas.microsoft.com/office/drawing/2014/main" id="{C9766DE0-956D-438F-83AF-E048758BF665}"/>
              </a:ext>
            </a:extLst>
          </p:cNvPr>
          <p:cNvPicPr>
            <a:picLocks noGrp="1" noChangeAspect="1"/>
          </p:cNvPicPr>
          <p:nvPr>
            <p:ph type="tbl" sz="quarter" idx="13"/>
          </p:nvPr>
        </p:nvPicPr>
        <p:blipFill rotWithShape="1">
          <a:blip r:embed="rId3"/>
          <a:stretch/>
        </p:blipFill>
        <p:spPr>
          <a:xfrm>
            <a:off x="2056279" y="1806575"/>
            <a:ext cx="8079441" cy="457835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latin typeface="+mn-lt"/>
              </a:rPr>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6" name="Picture Placeholder 5" descr="Graphical user interface, application&#10;&#10;Description automatically generated">
            <a:extLst>
              <a:ext uri="{FF2B5EF4-FFF2-40B4-BE49-F238E27FC236}">
                <a16:creationId xmlns:a16="http://schemas.microsoft.com/office/drawing/2014/main" id="{261AD2D6-C5F0-4033-B994-A59D7125B704}"/>
              </a:ext>
            </a:extLst>
          </p:cNvPr>
          <p:cNvPicPr>
            <a:picLocks noGrp="1" noChangeAspect="1"/>
          </p:cNvPicPr>
          <p:nvPr>
            <p:ph type="pic" sz="quarter" idx="12"/>
          </p:nvPr>
        </p:nvPicPr>
        <p:blipFill>
          <a:blip r:embed="rId3"/>
          <a:srcRect l="22513" r="22513"/>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diagram&#10;&#10;Description automatically generated">
            <a:extLst>
              <a:ext uri="{FF2B5EF4-FFF2-40B4-BE49-F238E27FC236}">
                <a16:creationId xmlns:a16="http://schemas.microsoft.com/office/drawing/2014/main" id="{46D415C9-7299-415E-BB1A-8D05E98FAB58}"/>
              </a:ext>
            </a:extLst>
          </p:cNvPr>
          <p:cNvPicPr>
            <a:picLocks noGrp="1" noChangeAspect="1"/>
          </p:cNvPicPr>
          <p:nvPr>
            <p:ph type="pic" sz="quarter" idx="10"/>
          </p:nvPr>
        </p:nvPicPr>
        <p:blipFill rotWithShape="1">
          <a:blip r:embed="rId3"/>
          <a:srcRect l="755" t="14912" r="-755" b="17163"/>
          <a:stretch/>
        </p:blipFill>
        <p:spPr>
          <a:xfrm>
            <a:off x="2057400" y="3179380"/>
            <a:ext cx="8077200" cy="3657600"/>
          </a:xfrm>
        </p:spPr>
      </p:pic>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latin typeface="+mn-lt"/>
              </a:rPr>
              <a:t>Click to </a:t>
            </a:r>
            <a:br>
              <a:rPr lang="en-US" dirty="0">
                <a:latin typeface="+mn-lt"/>
              </a:rPr>
            </a:br>
            <a:r>
              <a:rPr lang="en-US" dirty="0">
                <a:solidFill>
                  <a:srgbClr val="5DAAB0"/>
                </a:solidFill>
                <a:latin typeface="+mn-lt"/>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latin typeface="+mn-lt"/>
              </a:rPr>
              <a:t>Two Column </a:t>
            </a:r>
            <a:r>
              <a:rPr lang="en-US" dirty="0">
                <a:solidFill>
                  <a:srgbClr val="5DAAB0"/>
                </a:solidFill>
                <a:latin typeface="+mn-lt"/>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latin typeface="+mn-lt"/>
              </a:rPr>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Section Header </a:t>
            </a:r>
          </a:p>
        </p:txBody>
      </p:sp>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latin typeface="+mn-lt"/>
              </a:rPr>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latin typeface="+mn-lt"/>
              </a:rPr>
              <a:t>Click to Add Chart </a:t>
            </a:r>
            <a:r>
              <a:rPr lang="en-US" dirty="0">
                <a:solidFill>
                  <a:srgbClr val="5DAAB0"/>
                </a:solidFill>
                <a:latin typeface="+mn-lt"/>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{F7EE3E65-5A99-4933-A5D6-F4BFCFCFD8CB}tf55702786_win32</Template>
  <TotalTime>18</TotalTime>
  <Words>617</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Constantia</vt:lpstr>
      <vt:lpstr>Helvetica Light</vt:lpstr>
      <vt:lpstr>Office Theme</vt:lpstr>
      <vt:lpstr>CLICK TO ADD TITLE</vt:lpstr>
      <vt:lpstr>Agenda</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elodiecslawinski@gmail.com</dc:creator>
  <cp:lastModifiedBy>elodiecslawinski@gmail.com</cp:lastModifiedBy>
  <cp:revision>1</cp:revision>
  <dcterms:created xsi:type="dcterms:W3CDTF">2021-09-08T20:29:34Z</dcterms:created>
  <dcterms:modified xsi:type="dcterms:W3CDTF">2021-09-08T20:49:31Z</dcterms:modified>
</cp:coreProperties>
</file>