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19C05-BB10-4FCC-B2CE-0EC3DC887679}" v="4" dt="2021-09-25T15:05:48.707"/>
    <p1510:client id="{8DF0BD16-E9E4-47A1-AF8C-2DAF4C310ECB}" v="18" dt="2021-09-26T14:21:16.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67781" autoAdjust="0"/>
  </p:normalViewPr>
  <p:slideViewPr>
    <p:cSldViewPr snapToGrid="0">
      <p:cViewPr varScale="1">
        <p:scale>
          <a:sx n="100" d="100"/>
          <a:sy n="100" d="100"/>
        </p:scale>
        <p:origin x="197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Need to complete the second sentence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other slide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(From  README)</a:t>
            </a: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a:t>
            </a:r>
          </a:p>
          <a:p>
            <a:pPr marL="0" lvl="0" indent="0" algn="l" rtl="0">
              <a:spcBef>
                <a:spcPts val="1200"/>
              </a:spcBef>
              <a:spcAft>
                <a:spcPts val="0"/>
              </a:spcAft>
              <a:buNone/>
            </a:pPr>
            <a:r>
              <a:rPr lang="en" dirty="0"/>
              <a:t>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a:t>
            </a:r>
          </a:p>
          <a:p>
            <a:pPr marL="0" lvl="0" indent="0" algn="l" rtl="0">
              <a:spcBef>
                <a:spcPts val="1200"/>
              </a:spcBef>
              <a:spcAft>
                <a:spcPts val="0"/>
              </a:spcAft>
              <a:buNone/>
            </a:pPr>
            <a:r>
              <a:rPr lang="en" dirty="0"/>
              <a:t>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eileen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1381539" y="429644"/>
            <a:ext cx="655398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675861" y="629975"/>
            <a:ext cx="8184013"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0" y="151085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632003" y="282073"/>
            <a:ext cx="7995162"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486993"/>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820846" y="159823"/>
            <a:ext cx="7806319"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79" y="1976424"/>
            <a:ext cx="3575447"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ADD TITLE</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TBD</a:t>
            </a: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pic>
        <p:nvPicPr>
          <p:cNvPr id="5" name="Google Shape;476;p75">
            <a:extLst>
              <a:ext uri="{FF2B5EF4-FFF2-40B4-BE49-F238E27FC236}">
                <a16:creationId xmlns:a16="http://schemas.microsoft.com/office/drawing/2014/main" id="{7B53F363-13B0-A447-9F04-A314DA0CD223}"/>
              </a:ext>
            </a:extLst>
          </p:cNvPr>
          <p:cNvPicPr preferRelativeResize="0"/>
          <p:nvPr/>
        </p:nvPicPr>
        <p:blipFill rotWithShape="1">
          <a:blip r:embed="rId3">
            <a:alphaModFix/>
          </a:blip>
          <a:srcRect t="4191" b="5076"/>
          <a:stretch/>
        </p:blipFill>
        <p:spPr>
          <a:xfrm>
            <a:off x="0" y="2788911"/>
            <a:ext cx="2903232" cy="2126148"/>
          </a:xfrm>
          <a:prstGeom prst="rect">
            <a:avLst/>
          </a:prstGeom>
          <a:noFill/>
          <a:ln>
            <a:noFill/>
          </a:ln>
        </p:spPr>
      </p:pic>
      <p:pic>
        <p:nvPicPr>
          <p:cNvPr id="8" name="Google Shape;476;p75">
            <a:extLst>
              <a:ext uri="{FF2B5EF4-FFF2-40B4-BE49-F238E27FC236}">
                <a16:creationId xmlns:a16="http://schemas.microsoft.com/office/drawing/2014/main" id="{661B1B80-8423-6746-A2B1-3356D7A641FF}"/>
              </a:ext>
            </a:extLst>
          </p:cNvPr>
          <p:cNvPicPr preferRelativeResize="0"/>
          <p:nvPr/>
        </p:nvPicPr>
        <p:blipFill rotWithShape="1">
          <a:blip r:embed="rId3">
            <a:alphaModFix/>
          </a:blip>
          <a:srcRect t="4191" b="5076"/>
          <a:stretch/>
        </p:blipFill>
        <p:spPr>
          <a:xfrm>
            <a:off x="2903231" y="2788911"/>
            <a:ext cx="2865929" cy="2126148"/>
          </a:xfrm>
          <a:prstGeom prst="rect">
            <a:avLst/>
          </a:prstGeom>
          <a:noFill/>
          <a:ln>
            <a:noFill/>
          </a:ln>
        </p:spPr>
      </p:pic>
      <p:pic>
        <p:nvPicPr>
          <p:cNvPr id="9" name="Google Shape;476;p75">
            <a:extLst>
              <a:ext uri="{FF2B5EF4-FFF2-40B4-BE49-F238E27FC236}">
                <a16:creationId xmlns:a16="http://schemas.microsoft.com/office/drawing/2014/main" id="{6FCDEA09-F115-CC41-85C9-03462CD57DA6}"/>
              </a:ext>
            </a:extLst>
          </p:cNvPr>
          <p:cNvPicPr preferRelativeResize="0"/>
          <p:nvPr/>
        </p:nvPicPr>
        <p:blipFill rotWithShape="1">
          <a:blip r:embed="rId3">
            <a:alphaModFix/>
          </a:blip>
          <a:srcRect t="4191" b="5076"/>
          <a:stretch/>
        </p:blipFill>
        <p:spPr>
          <a:xfrm>
            <a:off x="27959" y="419165"/>
            <a:ext cx="2875273" cy="1935425"/>
          </a:xfrm>
          <a:prstGeom prst="rect">
            <a:avLst/>
          </a:prstGeom>
          <a:noFill/>
          <a:ln>
            <a:noFill/>
          </a:ln>
        </p:spPr>
      </p:pic>
      <p:pic>
        <p:nvPicPr>
          <p:cNvPr id="10" name="Google Shape;476;p75">
            <a:extLst>
              <a:ext uri="{FF2B5EF4-FFF2-40B4-BE49-F238E27FC236}">
                <a16:creationId xmlns:a16="http://schemas.microsoft.com/office/drawing/2014/main" id="{BCF3A7FB-30AE-C647-A0B2-A51A5101D842}"/>
              </a:ext>
            </a:extLst>
          </p:cNvPr>
          <p:cNvPicPr preferRelativeResize="0"/>
          <p:nvPr/>
        </p:nvPicPr>
        <p:blipFill rotWithShape="1">
          <a:blip r:embed="rId3">
            <a:alphaModFix/>
          </a:blip>
          <a:srcRect t="4191" b="5076"/>
          <a:stretch/>
        </p:blipFill>
        <p:spPr>
          <a:xfrm>
            <a:off x="2903230" y="419166"/>
            <a:ext cx="2865929" cy="1935424"/>
          </a:xfrm>
          <a:prstGeom prst="rect">
            <a:avLst/>
          </a:prstGeom>
          <a:noFill/>
          <a:ln>
            <a:noFill/>
          </a:ln>
        </p:spPr>
      </p:pic>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728850"/>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sz="1100"/>
              <a:t>Michelle Reilly</a:t>
            </a:r>
            <a:endParaRPr lang="en-US" sz="1100" dirty="0"/>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sz="1100" dirty="0"/>
              <a:t>Elodie </a:t>
            </a:r>
            <a:r>
              <a:rPr lang="en-US" sz="1100" dirty="0" err="1"/>
              <a:t>Slawinski</a:t>
            </a:r>
            <a:endParaRPr lang="en-US" sz="1100"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572000" y="4108303"/>
            <a:ext cx="2417783" cy="821506"/>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michelleeileenreilly@gmail.com</a:t>
            </a:r>
            <a:endParaRPr lang="en-US" dirty="0"/>
          </a:p>
          <a:p>
            <a:pPr marL="0" lvl="0" indent="0" algn="ctr" rtl="0">
              <a:lnSpc>
                <a:spcPct val="100000"/>
              </a:lnSpc>
              <a:spcBef>
                <a:spcPts val="600"/>
              </a:spcBef>
              <a:spcAft>
                <a:spcPts val="0"/>
              </a:spcAft>
              <a:buClr>
                <a:schemeClr val="dk2"/>
              </a:buClr>
              <a:buSzPts val="1100"/>
              <a:buNone/>
            </a:pPr>
            <a:r>
              <a:rPr lang="en-US" sz="1400" dirty="0"/>
              <a:t>+1-305-965-0030</a:t>
            </a:r>
            <a:endParaRPr sz="14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dirty="0">
                <a:hlinkClick r:id="rId7"/>
              </a:rPr>
              <a:t>elodiecslawinski@gmail.com</a:t>
            </a:r>
            <a:endParaRPr lang="en-US" sz="1100" dirty="0"/>
          </a:p>
          <a:p>
            <a:pPr algn="ctr">
              <a:spcBef>
                <a:spcPts val="600"/>
              </a:spcBef>
              <a:buClr>
                <a:schemeClr val="dk2"/>
              </a:buClr>
              <a:buSzPts val="1100"/>
            </a:pPr>
            <a:r>
              <a:rPr lang="en-US" dirty="0"/>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Each of these pollutants has a national air quality standard set by EPA to protect public health. </a:t>
            </a:r>
            <a:endParaRPr sz="1200" dirty="0"/>
          </a:p>
          <a:p>
            <a:pPr marL="0" lvl="0" indent="0" algn="l" rtl="0">
              <a:lnSpc>
                <a:spcPct val="100000"/>
              </a:lnSpc>
              <a:spcBef>
                <a:spcPts val="90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646168" y="346477"/>
            <a:ext cx="8094428"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1438</Words>
  <Application>Microsoft Macintosh PowerPoint</Application>
  <PresentationFormat>On-screen Show (16:9)</PresentationFormat>
  <Paragraphs>198</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ADD TITLE</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Michelle Reilly</cp:lastModifiedBy>
  <cp:revision>3</cp:revision>
  <dcterms:modified xsi:type="dcterms:W3CDTF">2021-09-27T00:04:23Z</dcterms:modified>
</cp:coreProperties>
</file>