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webextensions/webextension1.xml" ContentType="application/vnd.ms-office.webextension+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1" r:id="rId1"/>
    <p:sldMasterId id="2147483712" r:id="rId2"/>
  </p:sldMasterIdLst>
  <p:notesMasterIdLst>
    <p:notesMasterId r:id="rId15"/>
  </p:notesMasterIdLst>
  <p:sldIdLst>
    <p:sldId id="256" r:id="rId3"/>
    <p:sldId id="257" r:id="rId4"/>
    <p:sldId id="258" r:id="rId5"/>
    <p:sldId id="259" r:id="rId6"/>
    <p:sldId id="260" r:id="rId7"/>
    <p:sldId id="261" r:id="rId8"/>
    <p:sldId id="262" r:id="rId9"/>
    <p:sldId id="263" r:id="rId10"/>
    <p:sldId id="264" r:id="rId11"/>
    <p:sldId id="267" r:id="rId12"/>
    <p:sldId id="265" r:id="rId13"/>
    <p:sldId id="266" r:id="rId14"/>
  </p:sldIdLst>
  <p:sldSz cx="9144000" cy="5143500" type="screen16x9"/>
  <p:notesSz cx="6858000" cy="9144000"/>
  <p:embeddedFontLst>
    <p:embeddedFont>
      <p:font typeface="Constantia" panose="02030602050306030303" pitchFamily="18"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719C05-BB10-4FCC-B2CE-0EC3DC887679}" v="1" dt="2021-09-24T08:53:46.0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1765" autoAdjust="0"/>
  </p:normalViewPr>
  <p:slideViewPr>
    <p:cSldViewPr snapToGrid="0">
      <p:cViewPr varScale="1">
        <p:scale>
          <a:sx n="120" d="100"/>
          <a:sy n="120" d="100"/>
        </p:scale>
        <p:origin x="1266" y="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3.fntdata"/><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2.fntdata"/><Relationship Id="rId25"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font" Target="fonts/font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odiecslawinski@gmail.com" userId="2d9956b1ce3ed99c" providerId="LiveId" clId="{79719C05-BB10-4FCC-B2CE-0EC3DC887679}"/>
    <pc:docChg chg="undo redo custSel addSld modSld">
      <pc:chgData name="elodiecslawinski@gmail.com" userId="2d9956b1ce3ed99c" providerId="LiveId" clId="{79719C05-BB10-4FCC-B2CE-0EC3DC887679}" dt="2021-09-25T13:43:42.702" v="199"/>
      <pc:docMkLst>
        <pc:docMk/>
      </pc:docMkLst>
      <pc:sldChg chg="modSp mod modNotesTx">
        <pc:chgData name="elodiecslawinski@gmail.com" userId="2d9956b1ce3ed99c" providerId="LiveId" clId="{79719C05-BB10-4FCC-B2CE-0EC3DC887679}" dt="2021-09-24T08:52:05.385" v="44" actId="255"/>
        <pc:sldMkLst>
          <pc:docMk/>
          <pc:sldMk cId="0" sldId="257"/>
        </pc:sldMkLst>
        <pc:spChg chg="mod">
          <ac:chgData name="elodiecslawinski@gmail.com" userId="2d9956b1ce3ed99c" providerId="LiveId" clId="{79719C05-BB10-4FCC-B2CE-0EC3DC887679}" dt="2021-09-24T08:52:05.385" v="44" actId="255"/>
          <ac:spMkLst>
            <pc:docMk/>
            <pc:sldMk cId="0" sldId="257"/>
            <ac:spMk id="393" creationId="{00000000-0000-0000-0000-000000000000}"/>
          </ac:spMkLst>
        </pc:spChg>
      </pc:sldChg>
      <pc:sldChg chg="modSp mod">
        <pc:chgData name="elodiecslawinski@gmail.com" userId="2d9956b1ce3ed99c" providerId="LiveId" clId="{79719C05-BB10-4FCC-B2CE-0EC3DC887679}" dt="2021-09-24T08:53:46.106" v="92" actId="27636"/>
        <pc:sldMkLst>
          <pc:docMk/>
          <pc:sldMk cId="0" sldId="261"/>
        </pc:sldMkLst>
        <pc:spChg chg="mod">
          <ac:chgData name="elodiecslawinski@gmail.com" userId="2d9956b1ce3ed99c" providerId="LiveId" clId="{79719C05-BB10-4FCC-B2CE-0EC3DC887679}" dt="2021-09-24T08:53:46.106" v="92" actId="27636"/>
          <ac:spMkLst>
            <pc:docMk/>
            <pc:sldMk cId="0" sldId="261"/>
            <ac:spMk id="433" creationId="{00000000-0000-0000-0000-000000000000}"/>
          </ac:spMkLst>
        </pc:spChg>
      </pc:sldChg>
      <pc:sldChg chg="modSp mod">
        <pc:chgData name="elodiecslawinski@gmail.com" userId="2d9956b1ce3ed99c" providerId="LiveId" clId="{79719C05-BB10-4FCC-B2CE-0EC3DC887679}" dt="2021-09-24T08:53:46.117" v="93" actId="27636"/>
        <pc:sldMkLst>
          <pc:docMk/>
          <pc:sldMk cId="0" sldId="264"/>
        </pc:sldMkLst>
        <pc:spChg chg="mod">
          <ac:chgData name="elodiecslawinski@gmail.com" userId="2d9956b1ce3ed99c" providerId="LiveId" clId="{79719C05-BB10-4FCC-B2CE-0EC3DC887679}" dt="2021-09-24T08:53:12.805" v="81" actId="20577"/>
          <ac:spMkLst>
            <pc:docMk/>
            <pc:sldMk cId="0" sldId="264"/>
            <ac:spMk id="464" creationId="{00000000-0000-0000-0000-000000000000}"/>
          </ac:spMkLst>
        </pc:spChg>
        <pc:spChg chg="mod">
          <ac:chgData name="elodiecslawinski@gmail.com" userId="2d9956b1ce3ed99c" providerId="LiveId" clId="{79719C05-BB10-4FCC-B2CE-0EC3DC887679}" dt="2021-09-24T08:53:46.117" v="93" actId="27636"/>
          <ac:spMkLst>
            <pc:docMk/>
            <pc:sldMk cId="0" sldId="264"/>
            <ac:spMk id="465" creationId="{00000000-0000-0000-0000-000000000000}"/>
          </ac:spMkLst>
        </pc:spChg>
      </pc:sldChg>
      <pc:sldChg chg="addSp delSp modSp mod modNotesTx">
        <pc:chgData name="elodiecslawinski@gmail.com" userId="2d9956b1ce3ed99c" providerId="LiveId" clId="{79719C05-BB10-4FCC-B2CE-0EC3DC887679}" dt="2021-09-24T08:55:00.892" v="185" actId="20577"/>
        <pc:sldMkLst>
          <pc:docMk/>
          <pc:sldMk cId="0" sldId="265"/>
        </pc:sldMkLst>
        <pc:spChg chg="add del mod">
          <ac:chgData name="elodiecslawinski@gmail.com" userId="2d9956b1ce3ed99c" providerId="LiveId" clId="{79719C05-BB10-4FCC-B2CE-0EC3DC887679}" dt="2021-09-24T08:54:39.703" v="137" actId="478"/>
          <ac:spMkLst>
            <pc:docMk/>
            <pc:sldMk cId="0" sldId="265"/>
            <ac:spMk id="3" creationId="{48319640-6E0B-41FA-A4F4-1261400F9534}"/>
          </ac:spMkLst>
        </pc:spChg>
        <pc:spChg chg="add del mod">
          <ac:chgData name="elodiecslawinski@gmail.com" userId="2d9956b1ce3ed99c" providerId="LiveId" clId="{79719C05-BB10-4FCC-B2CE-0EC3DC887679}" dt="2021-09-24T08:54:45.180" v="138" actId="478"/>
          <ac:spMkLst>
            <pc:docMk/>
            <pc:sldMk cId="0" sldId="265"/>
            <ac:spMk id="5" creationId="{D3B93C67-42F2-451B-B88C-854E09254BB5}"/>
          </ac:spMkLst>
        </pc:spChg>
        <pc:spChg chg="add mod">
          <ac:chgData name="elodiecslawinski@gmail.com" userId="2d9956b1ce3ed99c" providerId="LiveId" clId="{79719C05-BB10-4FCC-B2CE-0EC3DC887679}" dt="2021-09-24T08:54:51.029" v="141" actId="6549"/>
          <ac:spMkLst>
            <pc:docMk/>
            <pc:sldMk cId="0" sldId="265"/>
            <ac:spMk id="6" creationId="{2EDF94B8-ABF5-4274-82C1-0B6DCC914898}"/>
          </ac:spMkLst>
        </pc:spChg>
        <pc:spChg chg="add mod">
          <ac:chgData name="elodiecslawinski@gmail.com" userId="2d9956b1ce3ed99c" providerId="LiveId" clId="{79719C05-BB10-4FCC-B2CE-0EC3DC887679}" dt="2021-09-24T08:53:53.772" v="119" actId="20577"/>
          <ac:spMkLst>
            <pc:docMk/>
            <pc:sldMk cId="0" sldId="265"/>
            <ac:spMk id="7" creationId="{D4D543A3-468C-46CA-85FE-9F9207012952}"/>
          </ac:spMkLst>
        </pc:spChg>
        <pc:spChg chg="mod">
          <ac:chgData name="elodiecslawinski@gmail.com" userId="2d9956b1ce3ed99c" providerId="LiveId" clId="{79719C05-BB10-4FCC-B2CE-0EC3DC887679}" dt="2021-09-24T08:53:33.787" v="87" actId="255"/>
          <ac:spMkLst>
            <pc:docMk/>
            <pc:sldMk cId="0" sldId="265"/>
            <ac:spMk id="473" creationId="{00000000-0000-0000-0000-000000000000}"/>
          </ac:spMkLst>
        </pc:spChg>
        <pc:spChg chg="del mod">
          <ac:chgData name="elodiecslawinski@gmail.com" userId="2d9956b1ce3ed99c" providerId="LiveId" clId="{79719C05-BB10-4FCC-B2CE-0EC3DC887679}" dt="2021-09-24T08:54:23.676" v="131" actId="478"/>
          <ac:spMkLst>
            <pc:docMk/>
            <pc:sldMk cId="0" sldId="265"/>
            <ac:spMk id="474" creationId="{00000000-0000-0000-0000-000000000000}"/>
          </ac:spMkLst>
        </pc:spChg>
        <pc:spChg chg="del mod">
          <ac:chgData name="elodiecslawinski@gmail.com" userId="2d9956b1ce3ed99c" providerId="LiveId" clId="{79719C05-BB10-4FCC-B2CE-0EC3DC887679}" dt="2021-09-24T08:54:06.907" v="125" actId="478"/>
          <ac:spMkLst>
            <pc:docMk/>
            <pc:sldMk cId="0" sldId="265"/>
            <ac:spMk id="475" creationId="{00000000-0000-0000-0000-000000000000}"/>
          </ac:spMkLst>
        </pc:spChg>
      </pc:sldChg>
      <pc:sldChg chg="modSp mod">
        <pc:chgData name="elodiecslawinski@gmail.com" userId="2d9956b1ce3ed99c" providerId="LiveId" clId="{79719C05-BB10-4FCC-B2CE-0EC3DC887679}" dt="2021-09-25T13:34:57.207" v="188" actId="404"/>
        <pc:sldMkLst>
          <pc:docMk/>
          <pc:sldMk cId="0" sldId="266"/>
        </pc:sldMkLst>
        <pc:spChg chg="mod">
          <ac:chgData name="elodiecslawinski@gmail.com" userId="2d9956b1ce3ed99c" providerId="LiveId" clId="{79719C05-BB10-4FCC-B2CE-0EC3DC887679}" dt="2021-09-25T13:34:57.207" v="188" actId="404"/>
          <ac:spMkLst>
            <pc:docMk/>
            <pc:sldMk cId="0" sldId="266"/>
            <ac:spMk id="482" creationId="{00000000-0000-0000-0000-000000000000}"/>
          </ac:spMkLst>
        </pc:spChg>
      </pc:sldChg>
      <pc:sldChg chg="addSp delSp modSp add mod">
        <pc:chgData name="elodiecslawinski@gmail.com" userId="2d9956b1ce3ed99c" providerId="LiveId" clId="{79719C05-BB10-4FCC-B2CE-0EC3DC887679}" dt="2021-09-25T13:43:42.702" v="199"/>
        <pc:sldMkLst>
          <pc:docMk/>
          <pc:sldMk cId="3819131231" sldId="267"/>
        </pc:sldMkLst>
        <pc:spChg chg="mod">
          <ac:chgData name="elodiecslawinski@gmail.com" userId="2d9956b1ce3ed99c" providerId="LiveId" clId="{79719C05-BB10-4FCC-B2CE-0EC3DC887679}" dt="2021-09-25T13:41:55.100" v="192" actId="20577"/>
          <ac:spMkLst>
            <pc:docMk/>
            <pc:sldMk cId="3819131231" sldId="267"/>
            <ac:spMk id="464" creationId="{00000000-0000-0000-0000-000000000000}"/>
          </ac:spMkLst>
        </pc:spChg>
        <pc:spChg chg="mod">
          <ac:chgData name="elodiecslawinski@gmail.com" userId="2d9956b1ce3ed99c" providerId="LiveId" clId="{79719C05-BB10-4FCC-B2CE-0EC3DC887679}" dt="2021-09-25T13:42:21.696" v="195" actId="20577"/>
          <ac:spMkLst>
            <pc:docMk/>
            <pc:sldMk cId="3819131231" sldId="267"/>
            <ac:spMk id="465" creationId="{00000000-0000-0000-0000-000000000000}"/>
          </ac:spMkLst>
        </pc:spChg>
        <pc:graphicFrameChg chg="add del">
          <ac:chgData name="elodiecslawinski@gmail.com" userId="2d9956b1ce3ed99c" providerId="LiveId" clId="{79719C05-BB10-4FCC-B2CE-0EC3DC887679}" dt="2021-09-25T13:43:42.702" v="199"/>
          <ac:graphicFrameMkLst>
            <pc:docMk/>
            <pc:sldMk cId="3819131231" sldId="267"/>
            <ac:graphicFrameMk id="2" creationId="{A7D013E8-D6DF-4000-8459-2716855D622C}"/>
          </ac:graphicFrameMkLst>
        </pc:graphicFrameChg>
        <pc:picChg chg="del">
          <ac:chgData name="elodiecslawinski@gmail.com" userId="2d9956b1ce3ed99c" providerId="LiveId" clId="{79719C05-BB10-4FCC-B2CE-0EC3DC887679}" dt="2021-09-25T13:43:04.424" v="196" actId="478"/>
          <ac:picMkLst>
            <pc:docMk/>
            <pc:sldMk cId="3819131231" sldId="267"/>
            <ac:picMk id="467"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f0ce1984a4_2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3" name="Google Shape;383;gf0ce1984a4_2_33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ecfae9c4b6_1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1" name="Google Shape;461;gecfae9c4b6_1_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2" name="Google Shape;462;gecfae9c4b6_1_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41871328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f0ce1984a4_2_4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0" name="Google Shape;470;gf0ce1984a4_2_4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Need to complete the </a:t>
            </a:r>
            <a:r>
              <a:rPr lang="en-US"/>
              <a:t>second sentence</a:t>
            </a:r>
            <a:endParaRPr/>
          </a:p>
        </p:txBody>
      </p:sp>
      <p:sp>
        <p:nvSpPr>
          <p:cNvPr id="471" name="Google Shape;471;gf0ce1984a4_2_4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f0ce1984a4_2_3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9" name="Google Shape;479;gf0ce1984a4_2_39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0" name="Google Shape;480;gf0ce1984a4_2_39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edc66b40df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edc66b40d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Need to add pictures in each bubble</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ecfae9c4b6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4" name="Google Shape;404;gecfae9c4b6_1_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5" name="Google Shape;405;gecfae9c4b6_1_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ecfae9c4b6_1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1" name="Google Shape;411;gecfae9c4b6_1_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2" name="Google Shape;412;gecfae9c4b6_1_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ecfae9c4b6_1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0" name="Google Shape;420;gecfae9c4b6_1_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
                <a:solidFill>
                  <a:schemeClr val="dk1"/>
                </a:solidFill>
                <a:highlight>
                  <a:srgbClr val="FFFFFF"/>
                </a:highlight>
              </a:rPr>
              <a:t>✓ Description of the data exploration phase of the project:</a:t>
            </a:r>
            <a:endParaRPr>
              <a:solidFill>
                <a:schemeClr val="dk1"/>
              </a:solidFill>
              <a:highlight>
                <a:srgbClr val="FFFFFF"/>
              </a:highlight>
            </a:endParaRPr>
          </a:p>
          <a:p>
            <a:pPr marL="0" lvl="0" indent="0" algn="l" rtl="0">
              <a:spcBef>
                <a:spcPts val="1200"/>
              </a:spcBef>
              <a:spcAft>
                <a:spcPts val="0"/>
              </a:spcAft>
              <a:buNone/>
            </a:pPr>
            <a:r>
              <a:rPr lang="en"/>
              <a:t>After settling on a topic we found interesting and relevant, we tried to google and research data that aligned with our interests. We found lots of sources and projects done for India, and then more specific cities elsewhere, but not what we wanted in terms of measurements from our area. We found what we thought was perfect source from the EPA, but ran into technical issues working with it’s API when trying to collect information past one day’s worth of data. Then we found OpenWeather AQI API, looked into the documentation, the data samples, the lat/long way to tailor data outputs. After pairing it with a google data set of 51 lat/longs across the US, we were able to explore different options for pairing down our sample.</a:t>
            </a:r>
            <a:endParaRPr/>
          </a:p>
        </p:txBody>
      </p:sp>
      <p:sp>
        <p:nvSpPr>
          <p:cNvPr id="421" name="Google Shape;421;gecfae9c4b6_1_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edc66b40df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edc66b40df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ecfae9c4b6_1_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5" name="Google Shape;445;gecfae9c4b6_1_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6" name="Google Shape;446;gecfae9c4b6_1_2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ecfae9c4b6_1_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4" name="Google Shape;454;gecfae9c4b6_1_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5" name="Google Shape;455;gecfae9c4b6_1_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ecfae9c4b6_1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1" name="Google Shape;461;gecfae9c4b6_1_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2" name="Google Shape;462;gecfae9c4b6_1_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485775" y="217170"/>
            <a:ext cx="8172450" cy="669913"/>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Clr>
                <a:schemeClr val="dk2"/>
              </a:buClr>
              <a:buSzPts val="3300"/>
              <a:buFont typeface="Constantia"/>
              <a:buNone/>
              <a:defRPr>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6" name="Google Shape;56;p14"/>
          <p:cNvSpPr txBox="1">
            <a:spLocks noGrp="1"/>
          </p:cNvSpPr>
          <p:nvPr>
            <p:ph type="body" idx="1"/>
          </p:nvPr>
        </p:nvSpPr>
        <p:spPr>
          <a:xfrm>
            <a:off x="485775" y="823022"/>
            <a:ext cx="8172450" cy="452165"/>
          </a:xfrm>
          <a:prstGeom prst="rect">
            <a:avLst/>
          </a:prstGeom>
          <a:noFill/>
          <a:ln>
            <a:noFill/>
          </a:ln>
        </p:spPr>
        <p:txBody>
          <a:bodyPr spcFirstLastPara="1" wrap="square" lIns="68575" tIns="34275" rIns="68575" bIns="34275" anchor="ctr" anchorCtr="0">
            <a:normAutofit/>
          </a:bodyPr>
          <a:lstStyle>
            <a:lvl1pPr marL="457200" lvl="0" indent="-228600" algn="ctr">
              <a:lnSpc>
                <a:spcPct val="90000"/>
              </a:lnSpc>
              <a:spcBef>
                <a:spcPts val="800"/>
              </a:spcBef>
              <a:spcAft>
                <a:spcPts val="0"/>
              </a:spcAft>
              <a:buClr>
                <a:schemeClr val="dk2"/>
              </a:buClr>
              <a:buSzPts val="1100"/>
              <a:buNone/>
              <a:defRPr sz="1100">
                <a:solidFill>
                  <a:schemeClr val="dk2"/>
                </a:solidFill>
              </a:defRPr>
            </a:lvl1pPr>
            <a:lvl2pPr marL="914400" lvl="1" indent="-279400" algn="l">
              <a:lnSpc>
                <a:spcPct val="90000"/>
              </a:lnSpc>
              <a:spcBef>
                <a:spcPts val="400"/>
              </a:spcBef>
              <a:spcAft>
                <a:spcPts val="0"/>
              </a:spcAft>
              <a:buClr>
                <a:schemeClr val="dk2"/>
              </a:buClr>
              <a:buSzPts val="800"/>
              <a:buChar char="•"/>
              <a:defRPr sz="800">
                <a:solidFill>
                  <a:schemeClr val="dk2"/>
                </a:solidFill>
              </a:defRPr>
            </a:lvl2pPr>
            <a:lvl3pPr marL="1371600" lvl="2" indent="-279400" algn="l">
              <a:lnSpc>
                <a:spcPct val="90000"/>
              </a:lnSpc>
              <a:spcBef>
                <a:spcPts val="400"/>
              </a:spcBef>
              <a:spcAft>
                <a:spcPts val="0"/>
              </a:spcAft>
              <a:buClr>
                <a:schemeClr val="dk2"/>
              </a:buClr>
              <a:buSzPts val="800"/>
              <a:buChar char="•"/>
              <a:defRPr sz="800">
                <a:solidFill>
                  <a:schemeClr val="dk2"/>
                </a:solidFill>
              </a:defRPr>
            </a:lvl3pPr>
            <a:lvl4pPr marL="1828800" lvl="3" indent="-279400" algn="l">
              <a:lnSpc>
                <a:spcPct val="90000"/>
              </a:lnSpc>
              <a:spcBef>
                <a:spcPts val="400"/>
              </a:spcBef>
              <a:spcAft>
                <a:spcPts val="0"/>
              </a:spcAft>
              <a:buClr>
                <a:schemeClr val="dk2"/>
              </a:buClr>
              <a:buSzPts val="800"/>
              <a:buChar char="•"/>
              <a:defRPr sz="800">
                <a:solidFill>
                  <a:schemeClr val="dk2"/>
                </a:solidFill>
              </a:defRPr>
            </a:lvl4pPr>
            <a:lvl5pPr marL="2286000" lvl="4" indent="-279400" algn="l">
              <a:lnSpc>
                <a:spcPct val="90000"/>
              </a:lnSpc>
              <a:spcBef>
                <a:spcPts val="400"/>
              </a:spcBef>
              <a:spcAft>
                <a:spcPts val="0"/>
              </a:spcAft>
              <a:buClr>
                <a:schemeClr val="dk2"/>
              </a:buClr>
              <a:buSzPts val="800"/>
              <a:buChar char="•"/>
              <a:defRPr sz="800">
                <a:solidFill>
                  <a:schemeClr val="dk2"/>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8_Custom Layout">
  <p:cSld name="8_Custom Layout">
    <p:bg>
      <p:bgPr>
        <a:solidFill>
          <a:schemeClr val="lt1"/>
        </a:solidFill>
        <a:effectLst/>
      </p:bgPr>
    </p:bg>
    <p:spTree>
      <p:nvGrpSpPr>
        <p:cNvPr id="1" name="Shape 57"/>
        <p:cNvGrpSpPr/>
        <p:nvPr/>
      </p:nvGrpSpPr>
      <p:grpSpPr>
        <a:xfrm>
          <a:off x="0" y="0"/>
          <a:ext cx="0" cy="0"/>
          <a:chOff x="0" y="0"/>
          <a:chExt cx="0" cy="0"/>
        </a:xfrm>
      </p:grpSpPr>
      <p:sp>
        <p:nvSpPr>
          <p:cNvPr id="58" name="Google Shape;58;p15"/>
          <p:cNvSpPr txBox="1">
            <a:spLocks noGrp="1"/>
          </p:cNvSpPr>
          <p:nvPr>
            <p:ph type="title"/>
          </p:nvPr>
        </p:nvSpPr>
        <p:spPr>
          <a:xfrm>
            <a:off x="619969" y="3650654"/>
            <a:ext cx="1767309" cy="769144"/>
          </a:xfrm>
          <a:prstGeom prst="rect">
            <a:avLst/>
          </a:prstGeom>
          <a:noFill/>
          <a:ln>
            <a:noFill/>
          </a:ln>
        </p:spPr>
        <p:txBody>
          <a:bodyPr spcFirstLastPara="1" wrap="square" lIns="0" tIns="34275" rIns="68575" bIns="0" anchor="b" anchorCtr="0">
            <a:noAutofit/>
          </a:bodyPr>
          <a:lstStyle>
            <a:lvl1pPr lvl="0" algn="l">
              <a:lnSpc>
                <a:spcPct val="90000"/>
              </a:lnSpc>
              <a:spcBef>
                <a:spcPts val="0"/>
              </a:spcBef>
              <a:spcAft>
                <a:spcPts val="0"/>
              </a:spcAft>
              <a:buClr>
                <a:schemeClr val="dk2"/>
              </a:buClr>
              <a:buSzPts val="3800"/>
              <a:buFont typeface="Constantia"/>
              <a:buNone/>
              <a:defRPr sz="3800" b="1">
                <a:solidFill>
                  <a:schemeClr val="dk2"/>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9" name="Google Shape;59;p15"/>
          <p:cNvSpPr>
            <a:spLocks noGrp="1"/>
          </p:cNvSpPr>
          <p:nvPr>
            <p:ph type="pic" idx="2"/>
          </p:nvPr>
        </p:nvSpPr>
        <p:spPr>
          <a:xfrm>
            <a:off x="2833603" y="1668780"/>
            <a:ext cx="2668190" cy="2751019"/>
          </a:xfrm>
          <a:prstGeom prst="rect">
            <a:avLst/>
          </a:prstGeom>
          <a:noFill/>
          <a:ln>
            <a:noFill/>
          </a:ln>
        </p:spPr>
      </p:sp>
      <p:sp>
        <p:nvSpPr>
          <p:cNvPr id="60" name="Google Shape;60;p15"/>
          <p:cNvSpPr txBox="1">
            <a:spLocks noGrp="1"/>
          </p:cNvSpPr>
          <p:nvPr>
            <p:ph type="body" idx="1"/>
          </p:nvPr>
        </p:nvSpPr>
        <p:spPr>
          <a:xfrm>
            <a:off x="5669574" y="1541501"/>
            <a:ext cx="3220654"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1" name="Google Shape;61;p15"/>
          <p:cNvSpPr txBox="1">
            <a:spLocks noGrp="1"/>
          </p:cNvSpPr>
          <p:nvPr>
            <p:ph type="body" idx="3"/>
          </p:nvPr>
        </p:nvSpPr>
        <p:spPr>
          <a:xfrm>
            <a:off x="5669574" y="2086837"/>
            <a:ext cx="3220654"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0"/>
              </a:spcBef>
              <a:spcAft>
                <a:spcPts val="0"/>
              </a:spcAft>
              <a:buClr>
                <a:schemeClr val="dk2"/>
              </a:buClr>
              <a:buSzPts val="1100"/>
              <a:buNone/>
              <a:defRPr sz="11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2" name="Google Shape;62;p15"/>
          <p:cNvSpPr txBox="1">
            <a:spLocks noGrp="1"/>
          </p:cNvSpPr>
          <p:nvPr>
            <p:ph type="body" idx="4"/>
          </p:nvPr>
        </p:nvSpPr>
        <p:spPr>
          <a:xfrm>
            <a:off x="5669574" y="3264320"/>
            <a:ext cx="3220654"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0"/>
              </a:spcBef>
              <a:spcAft>
                <a:spcPts val="0"/>
              </a:spcAft>
              <a:buClr>
                <a:schemeClr val="dk2"/>
              </a:buClr>
              <a:buSzPts val="1100"/>
              <a:buNone/>
              <a:defRPr sz="11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3" name="Google Shape;63;p15"/>
          <p:cNvSpPr txBox="1">
            <a:spLocks noGrp="1"/>
          </p:cNvSpPr>
          <p:nvPr>
            <p:ph type="body" idx="5"/>
          </p:nvPr>
        </p:nvSpPr>
        <p:spPr>
          <a:xfrm>
            <a:off x="5669574" y="2675578"/>
            <a:ext cx="3220654"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0"/>
              </a:spcBef>
              <a:spcAft>
                <a:spcPts val="0"/>
              </a:spcAft>
              <a:buClr>
                <a:schemeClr val="dk2"/>
              </a:buClr>
              <a:buSzPts val="1100"/>
              <a:buNone/>
              <a:defRPr sz="11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4" name="Google Shape;64;p15"/>
          <p:cNvSpPr txBox="1">
            <a:spLocks noGrp="1"/>
          </p:cNvSpPr>
          <p:nvPr>
            <p:ph type="body" idx="6"/>
          </p:nvPr>
        </p:nvSpPr>
        <p:spPr>
          <a:xfrm>
            <a:off x="5669574" y="3853061"/>
            <a:ext cx="3220654"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0"/>
              </a:spcBef>
              <a:spcAft>
                <a:spcPts val="0"/>
              </a:spcAft>
              <a:buClr>
                <a:schemeClr val="dk2"/>
              </a:buClr>
              <a:buSzPts val="1100"/>
              <a:buNone/>
              <a:defRPr sz="11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65" name="Google Shape;65;p15"/>
          <p:cNvCxnSpPr/>
          <p:nvPr/>
        </p:nvCxnSpPr>
        <p:spPr>
          <a:xfrm>
            <a:off x="723866" y="2924655"/>
            <a:ext cx="0" cy="1447733"/>
          </a:xfrm>
          <a:prstGeom prst="straightConnector1">
            <a:avLst/>
          </a:prstGeom>
          <a:noFill/>
          <a:ln w="19050" cap="flat" cmpd="sng">
            <a:solidFill>
              <a:schemeClr val="dk2"/>
            </a:solidFill>
            <a:prstDash val="solid"/>
            <a:miter lim="400000"/>
            <a:headEnd type="none" w="sm" len="sm"/>
            <a:tailEnd type="none" w="sm" len="sm"/>
          </a:ln>
        </p:spPr>
      </p:cxnSp>
      <p:sp>
        <p:nvSpPr>
          <p:cNvPr id="66" name="Google Shape;66;p15"/>
          <p:cNvSpPr/>
          <p:nvPr/>
        </p:nvSpPr>
        <p:spPr>
          <a:xfrm>
            <a:off x="2833603" y="0"/>
            <a:ext cx="2689622" cy="1544479"/>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67"/>
        <p:cNvGrpSpPr/>
        <p:nvPr/>
      </p:nvGrpSpPr>
      <p:grpSpPr>
        <a:xfrm>
          <a:off x="0" y="0"/>
          <a:ext cx="0" cy="0"/>
          <a:chOff x="0" y="0"/>
          <a:chExt cx="0" cy="0"/>
        </a:xfrm>
      </p:grpSpPr>
      <p:sp>
        <p:nvSpPr>
          <p:cNvPr id="68" name="Google Shape;68;p16"/>
          <p:cNvSpPr txBox="1">
            <a:spLocks noGrp="1"/>
          </p:cNvSpPr>
          <p:nvPr>
            <p:ph type="title"/>
          </p:nvPr>
        </p:nvSpPr>
        <p:spPr>
          <a:xfrm>
            <a:off x="2109482" y="1268604"/>
            <a:ext cx="3289381" cy="994172"/>
          </a:xfrm>
          <a:prstGeom prst="rect">
            <a:avLst/>
          </a:prstGeom>
          <a:noFill/>
          <a:ln>
            <a:noFill/>
          </a:ln>
        </p:spPr>
        <p:txBody>
          <a:bodyPr spcFirstLastPara="1" wrap="square" lIns="68575" tIns="34275" rIns="68575" bIns="34275" anchor="b" anchorCtr="0">
            <a:normAutofit/>
          </a:bodyPr>
          <a:lstStyle>
            <a:lvl1pPr lvl="0" algn="r">
              <a:lnSpc>
                <a:spcPct val="90000"/>
              </a:lnSpc>
              <a:spcBef>
                <a:spcPts val="0"/>
              </a:spcBef>
              <a:spcAft>
                <a:spcPts val="0"/>
              </a:spcAft>
              <a:buClr>
                <a:schemeClr val="dk2"/>
              </a:buClr>
              <a:buSzPts val="3300"/>
              <a:buFont typeface="Constantia"/>
              <a:buNone/>
              <a:defRPr>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9" name="Google Shape;69;p16"/>
          <p:cNvSpPr>
            <a:spLocks noGrp="1"/>
          </p:cNvSpPr>
          <p:nvPr>
            <p:ph type="pic" idx="2"/>
          </p:nvPr>
        </p:nvSpPr>
        <p:spPr>
          <a:xfrm>
            <a:off x="0" y="2625328"/>
            <a:ext cx="9144000" cy="2518172"/>
          </a:xfrm>
          <a:prstGeom prst="rect">
            <a:avLst/>
          </a:prstGeom>
          <a:noFill/>
          <a:ln>
            <a:noFill/>
          </a:ln>
        </p:spPr>
      </p:sp>
      <p:sp>
        <p:nvSpPr>
          <p:cNvPr id="70" name="Google Shape;70;p16"/>
          <p:cNvSpPr txBox="1">
            <a:spLocks noGrp="1"/>
          </p:cNvSpPr>
          <p:nvPr>
            <p:ph type="body" idx="1"/>
          </p:nvPr>
        </p:nvSpPr>
        <p:spPr>
          <a:xfrm>
            <a:off x="5677382" y="1268016"/>
            <a:ext cx="3116574" cy="994172"/>
          </a:xfrm>
          <a:prstGeom prst="rect">
            <a:avLst/>
          </a:prstGeom>
          <a:noFill/>
          <a:ln>
            <a:noFill/>
          </a:ln>
        </p:spPr>
        <p:txBody>
          <a:bodyPr spcFirstLastPara="1" wrap="square" lIns="68575" tIns="34275" rIns="68575" bIns="34275" anchor="t" anchorCtr="0">
            <a:noAutofit/>
          </a:bodyPr>
          <a:lstStyle>
            <a:lvl1pPr marL="457200" lvl="0" indent="-228600" algn="l">
              <a:lnSpc>
                <a:spcPct val="10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1" name="Google Shape;71;p16"/>
          <p:cNvSpPr txBox="1">
            <a:spLocks noGrp="1"/>
          </p:cNvSpPr>
          <p:nvPr>
            <p:ph type="body" idx="3"/>
          </p:nvPr>
        </p:nvSpPr>
        <p:spPr>
          <a:xfrm>
            <a:off x="5677382" y="920774"/>
            <a:ext cx="3116574" cy="287062"/>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4_Custom Layout">
  <p:cSld name="14_Custom Layout">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633711" y="895324"/>
            <a:ext cx="3289381" cy="994172"/>
          </a:xfrm>
          <a:prstGeom prst="rect">
            <a:avLst/>
          </a:prstGeom>
          <a:noFill/>
          <a:ln>
            <a:noFill/>
          </a:ln>
        </p:spPr>
        <p:txBody>
          <a:bodyPr spcFirstLastPara="1" wrap="square" lIns="68575" tIns="34275" rIns="68575" bIns="34275" anchor="b" anchorCtr="0">
            <a:normAutofit/>
          </a:bodyPr>
          <a:lstStyle>
            <a:lvl1pPr lvl="0" algn="r">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4" name="Google Shape;74;p17"/>
          <p:cNvSpPr>
            <a:spLocks noGrp="1"/>
          </p:cNvSpPr>
          <p:nvPr>
            <p:ph type="pic" idx="2"/>
          </p:nvPr>
        </p:nvSpPr>
        <p:spPr>
          <a:xfrm>
            <a:off x="633710" y="1974253"/>
            <a:ext cx="3289381" cy="2518172"/>
          </a:xfrm>
          <a:prstGeom prst="rect">
            <a:avLst/>
          </a:prstGeom>
          <a:noFill/>
          <a:ln>
            <a:noFill/>
          </a:ln>
        </p:spPr>
      </p:sp>
      <p:sp>
        <p:nvSpPr>
          <p:cNvPr id="75" name="Google Shape;75;p17"/>
          <p:cNvSpPr txBox="1">
            <a:spLocks noGrp="1"/>
          </p:cNvSpPr>
          <p:nvPr>
            <p:ph type="body" idx="1"/>
          </p:nvPr>
        </p:nvSpPr>
        <p:spPr>
          <a:xfrm>
            <a:off x="4103112" y="1905397"/>
            <a:ext cx="2284727" cy="287062"/>
          </a:xfrm>
          <a:prstGeom prst="rect">
            <a:avLst/>
          </a:prstGeom>
          <a:noFill/>
          <a:ln>
            <a:noFill/>
          </a:ln>
        </p:spPr>
        <p:txBody>
          <a:bodyPr spcFirstLastPara="1" wrap="square" lIns="0" tIns="34275" rIns="68575" bIns="34275" anchor="b" anchorCtr="0">
            <a:normAutofit/>
          </a:bodyPr>
          <a:lstStyle>
            <a:lvl1pPr marL="457200" lvl="0" indent="-228600" algn="l">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6" name="Google Shape;76;p17"/>
          <p:cNvSpPr txBox="1">
            <a:spLocks noGrp="1"/>
          </p:cNvSpPr>
          <p:nvPr>
            <p:ph type="body" idx="3"/>
          </p:nvPr>
        </p:nvSpPr>
        <p:spPr>
          <a:xfrm>
            <a:off x="6577205" y="1905397"/>
            <a:ext cx="2267362" cy="287062"/>
          </a:xfrm>
          <a:prstGeom prst="rect">
            <a:avLst/>
          </a:prstGeom>
          <a:noFill/>
          <a:ln>
            <a:noFill/>
          </a:ln>
        </p:spPr>
        <p:txBody>
          <a:bodyPr spcFirstLastPara="1" wrap="square" lIns="0" tIns="34275" rIns="68575" bIns="34275" anchor="b" anchorCtr="0">
            <a:normAutofit/>
          </a:bodyPr>
          <a:lstStyle>
            <a:lvl1pPr marL="457200" lvl="0" indent="-304800" algn="l">
              <a:lnSpc>
                <a:spcPct val="90000"/>
              </a:lnSpc>
              <a:spcBef>
                <a:spcPts val="800"/>
              </a:spcBef>
              <a:spcAft>
                <a:spcPts val="0"/>
              </a:spcAft>
              <a:buClr>
                <a:schemeClr val="dk2"/>
              </a:buClr>
              <a:buSzPts val="1200"/>
              <a:buChar char="•"/>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7" name="Google Shape;77;p17"/>
          <p:cNvSpPr txBox="1">
            <a:spLocks noGrp="1"/>
          </p:cNvSpPr>
          <p:nvPr>
            <p:ph type="body" idx="4"/>
          </p:nvPr>
        </p:nvSpPr>
        <p:spPr>
          <a:xfrm>
            <a:off x="4102894" y="2208610"/>
            <a:ext cx="2284810" cy="2283619"/>
          </a:xfrm>
          <a:prstGeom prst="rect">
            <a:avLst/>
          </a:prstGeom>
          <a:noFill/>
          <a:ln>
            <a:noFill/>
          </a:ln>
        </p:spPr>
        <p:txBody>
          <a:bodyPr spcFirstLastPara="1" wrap="square" lIns="0" tIns="54000" rIns="68575" bIns="34275" anchor="t" anchorCtr="0">
            <a:normAutofit/>
          </a:bodyPr>
          <a:lstStyle>
            <a:lvl1pPr marL="457200" lvl="0" indent="-298450" algn="l">
              <a:lnSpc>
                <a:spcPct val="90000"/>
              </a:lnSpc>
              <a:spcBef>
                <a:spcPts val="800"/>
              </a:spcBef>
              <a:spcAft>
                <a:spcPts val="0"/>
              </a:spcAft>
              <a:buClr>
                <a:schemeClr val="dk2"/>
              </a:buClr>
              <a:buSzPts val="1100"/>
              <a:buChar char="•"/>
              <a:defRPr sz="1100">
                <a:latin typeface="Arial"/>
                <a:ea typeface="Arial"/>
                <a:cs typeface="Arial"/>
                <a:sym typeface="Arial"/>
              </a:defRPr>
            </a:lvl1pPr>
            <a:lvl2pPr marL="914400" lvl="1" indent="-285750" algn="l">
              <a:lnSpc>
                <a:spcPct val="90000"/>
              </a:lnSpc>
              <a:spcBef>
                <a:spcPts val="400"/>
              </a:spcBef>
              <a:spcAft>
                <a:spcPts val="0"/>
              </a:spcAft>
              <a:buClr>
                <a:schemeClr val="dk2"/>
              </a:buClr>
              <a:buSzPts val="900"/>
              <a:buChar char="•"/>
              <a:defRPr sz="900">
                <a:latin typeface="Arial"/>
                <a:ea typeface="Arial"/>
                <a:cs typeface="Arial"/>
                <a:sym typeface="Arial"/>
              </a:defRPr>
            </a:lvl2pPr>
            <a:lvl3pPr marL="1371600" lvl="2" indent="-279400" algn="l">
              <a:lnSpc>
                <a:spcPct val="90000"/>
              </a:lnSpc>
              <a:spcBef>
                <a:spcPts val="400"/>
              </a:spcBef>
              <a:spcAft>
                <a:spcPts val="0"/>
              </a:spcAft>
              <a:buClr>
                <a:schemeClr val="dk2"/>
              </a:buClr>
              <a:buSzPts val="800"/>
              <a:buChar char="•"/>
              <a:defRPr sz="800">
                <a:latin typeface="Arial"/>
                <a:ea typeface="Arial"/>
                <a:cs typeface="Arial"/>
                <a:sym typeface="Arial"/>
              </a:defRPr>
            </a:lvl3pPr>
            <a:lvl4pPr marL="1828800" lvl="3" indent="-279400" algn="l">
              <a:lnSpc>
                <a:spcPct val="90000"/>
              </a:lnSpc>
              <a:spcBef>
                <a:spcPts val="400"/>
              </a:spcBef>
              <a:spcAft>
                <a:spcPts val="0"/>
              </a:spcAft>
              <a:buClr>
                <a:schemeClr val="dk2"/>
              </a:buClr>
              <a:buSzPts val="800"/>
              <a:buChar char="•"/>
              <a:defRPr sz="800">
                <a:latin typeface="Arial"/>
                <a:ea typeface="Arial"/>
                <a:cs typeface="Arial"/>
                <a:sym typeface="Arial"/>
              </a:defRPr>
            </a:lvl4pPr>
            <a:lvl5pPr marL="2286000" lvl="4" indent="-279400" algn="l">
              <a:lnSpc>
                <a:spcPct val="90000"/>
              </a:lnSpc>
              <a:spcBef>
                <a:spcPts val="400"/>
              </a:spcBef>
              <a:spcAft>
                <a:spcPts val="0"/>
              </a:spcAft>
              <a:buClr>
                <a:schemeClr val="dk2"/>
              </a:buClr>
              <a:buSzPts val="800"/>
              <a:buChar char="•"/>
              <a:defRPr sz="800">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8" name="Google Shape;78;p17"/>
          <p:cNvSpPr txBox="1">
            <a:spLocks noGrp="1"/>
          </p:cNvSpPr>
          <p:nvPr>
            <p:ph type="body" idx="5"/>
          </p:nvPr>
        </p:nvSpPr>
        <p:spPr>
          <a:xfrm>
            <a:off x="6577205" y="2208610"/>
            <a:ext cx="2267362" cy="2283619"/>
          </a:xfrm>
          <a:prstGeom prst="rect">
            <a:avLst/>
          </a:prstGeom>
          <a:noFill/>
          <a:ln>
            <a:noFill/>
          </a:ln>
        </p:spPr>
        <p:txBody>
          <a:bodyPr spcFirstLastPara="1" wrap="square" lIns="0" tIns="54000" rIns="68575" bIns="34275" anchor="t" anchorCtr="0">
            <a:normAutofit/>
          </a:bodyPr>
          <a:lstStyle>
            <a:lvl1pPr marL="457200" lvl="0" indent="-298450" algn="l">
              <a:lnSpc>
                <a:spcPct val="90000"/>
              </a:lnSpc>
              <a:spcBef>
                <a:spcPts val="800"/>
              </a:spcBef>
              <a:spcAft>
                <a:spcPts val="0"/>
              </a:spcAft>
              <a:buClr>
                <a:schemeClr val="dk2"/>
              </a:buClr>
              <a:buSzPts val="1100"/>
              <a:buChar char="•"/>
              <a:defRPr sz="1100">
                <a:latin typeface="Arial"/>
                <a:ea typeface="Arial"/>
                <a:cs typeface="Arial"/>
                <a:sym typeface="Arial"/>
              </a:defRPr>
            </a:lvl1pPr>
            <a:lvl2pPr marL="914400" lvl="1" indent="-285750" algn="l">
              <a:lnSpc>
                <a:spcPct val="90000"/>
              </a:lnSpc>
              <a:spcBef>
                <a:spcPts val="400"/>
              </a:spcBef>
              <a:spcAft>
                <a:spcPts val="0"/>
              </a:spcAft>
              <a:buClr>
                <a:schemeClr val="dk2"/>
              </a:buClr>
              <a:buSzPts val="900"/>
              <a:buChar char="•"/>
              <a:defRPr sz="900">
                <a:latin typeface="Arial"/>
                <a:ea typeface="Arial"/>
                <a:cs typeface="Arial"/>
                <a:sym typeface="Arial"/>
              </a:defRPr>
            </a:lvl2pPr>
            <a:lvl3pPr marL="1371600" lvl="2" indent="-279400" algn="l">
              <a:lnSpc>
                <a:spcPct val="90000"/>
              </a:lnSpc>
              <a:spcBef>
                <a:spcPts val="400"/>
              </a:spcBef>
              <a:spcAft>
                <a:spcPts val="0"/>
              </a:spcAft>
              <a:buClr>
                <a:schemeClr val="dk2"/>
              </a:buClr>
              <a:buSzPts val="800"/>
              <a:buChar char="•"/>
              <a:defRPr sz="800">
                <a:latin typeface="Arial"/>
                <a:ea typeface="Arial"/>
                <a:cs typeface="Arial"/>
                <a:sym typeface="Arial"/>
              </a:defRPr>
            </a:lvl3pPr>
            <a:lvl4pPr marL="1828800" lvl="3" indent="-279400" algn="l">
              <a:lnSpc>
                <a:spcPct val="90000"/>
              </a:lnSpc>
              <a:spcBef>
                <a:spcPts val="400"/>
              </a:spcBef>
              <a:spcAft>
                <a:spcPts val="0"/>
              </a:spcAft>
              <a:buClr>
                <a:schemeClr val="dk2"/>
              </a:buClr>
              <a:buSzPts val="800"/>
              <a:buChar char="•"/>
              <a:defRPr sz="800">
                <a:latin typeface="Arial"/>
                <a:ea typeface="Arial"/>
                <a:cs typeface="Arial"/>
                <a:sym typeface="Arial"/>
              </a:defRPr>
            </a:lvl4pPr>
            <a:lvl5pPr marL="2286000" lvl="4" indent="-279400" algn="l">
              <a:lnSpc>
                <a:spcPct val="90000"/>
              </a:lnSpc>
              <a:spcBef>
                <a:spcPts val="400"/>
              </a:spcBef>
              <a:spcAft>
                <a:spcPts val="0"/>
              </a:spcAft>
              <a:buClr>
                <a:schemeClr val="dk2"/>
              </a:buClr>
              <a:buSzPts val="800"/>
              <a:buChar char="•"/>
              <a:defRPr sz="800">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3_Blank">
  <p:cSld name="3_Blank">
    <p:spTree>
      <p:nvGrpSpPr>
        <p:cNvPr id="1" name="Shape 79"/>
        <p:cNvGrpSpPr/>
        <p:nvPr/>
      </p:nvGrpSpPr>
      <p:grpSpPr>
        <a:xfrm>
          <a:off x="0" y="0"/>
          <a:ext cx="0" cy="0"/>
          <a:chOff x="0" y="0"/>
          <a:chExt cx="0" cy="0"/>
        </a:xfrm>
      </p:grpSpPr>
      <p:sp>
        <p:nvSpPr>
          <p:cNvPr id="80" name="Google Shape;80;p18"/>
          <p:cNvSpPr/>
          <p:nvPr/>
        </p:nvSpPr>
        <p:spPr>
          <a:xfrm>
            <a:off x="0" y="0"/>
            <a:ext cx="9144000"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81" name="Google Shape;81;p18"/>
          <p:cNvSpPr>
            <a:spLocks noGrp="1"/>
          </p:cNvSpPr>
          <p:nvPr>
            <p:ph type="pic" idx="2"/>
          </p:nvPr>
        </p:nvSpPr>
        <p:spPr>
          <a:xfrm>
            <a:off x="2427446" y="195263"/>
            <a:ext cx="3369469" cy="4725591"/>
          </a:xfrm>
          <a:prstGeom prst="rect">
            <a:avLst/>
          </a:prstGeom>
          <a:solidFill>
            <a:srgbClr val="F2F2F2"/>
          </a:solidFill>
          <a:ln>
            <a:noFill/>
          </a:ln>
        </p:spPr>
      </p:sp>
      <p:sp>
        <p:nvSpPr>
          <p:cNvPr id="82" name="Google Shape;82;p18"/>
          <p:cNvSpPr>
            <a:spLocks noGrp="1"/>
          </p:cNvSpPr>
          <p:nvPr>
            <p:ph type="pic" idx="3"/>
          </p:nvPr>
        </p:nvSpPr>
        <p:spPr>
          <a:xfrm>
            <a:off x="5879307" y="195263"/>
            <a:ext cx="3039666" cy="2852737"/>
          </a:xfrm>
          <a:prstGeom prst="rect">
            <a:avLst/>
          </a:prstGeom>
          <a:solidFill>
            <a:srgbClr val="F2F2F2"/>
          </a:solidFill>
          <a:ln>
            <a:noFill/>
          </a:ln>
        </p:spPr>
      </p:sp>
      <p:sp>
        <p:nvSpPr>
          <p:cNvPr id="83" name="Google Shape;83;p18"/>
          <p:cNvSpPr>
            <a:spLocks noGrp="1"/>
          </p:cNvSpPr>
          <p:nvPr>
            <p:ph type="pic" idx="4"/>
          </p:nvPr>
        </p:nvSpPr>
        <p:spPr>
          <a:xfrm>
            <a:off x="5879307" y="3124200"/>
            <a:ext cx="3039666" cy="1796653"/>
          </a:xfrm>
          <a:prstGeom prst="rect">
            <a:avLst/>
          </a:prstGeom>
          <a:solidFill>
            <a:srgbClr val="F2F2F2"/>
          </a:solidFill>
          <a:ln>
            <a:noFill/>
          </a:ln>
        </p:spPr>
      </p:sp>
      <p:sp>
        <p:nvSpPr>
          <p:cNvPr id="84" name="Google Shape;84;p18"/>
          <p:cNvSpPr txBox="1">
            <a:spLocks noGrp="1"/>
          </p:cNvSpPr>
          <p:nvPr>
            <p:ph type="title"/>
          </p:nvPr>
        </p:nvSpPr>
        <p:spPr>
          <a:xfrm>
            <a:off x="388620" y="393129"/>
            <a:ext cx="1933574" cy="1881441"/>
          </a:xfrm>
          <a:prstGeom prst="rect">
            <a:avLst/>
          </a:prstGeom>
          <a:noFill/>
          <a:ln>
            <a:noFill/>
          </a:ln>
        </p:spPr>
        <p:txBody>
          <a:bodyPr spcFirstLastPara="1" wrap="square" lIns="0" tIns="34275" rIns="68575" bIns="34275" anchor="t" anchorCtr="0">
            <a:normAutofit/>
          </a:bodyPr>
          <a:lstStyle>
            <a:lvl1pPr lvl="0" algn="l">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cxnSp>
        <p:nvCxnSpPr>
          <p:cNvPr id="85" name="Google Shape;85;p18"/>
          <p:cNvCxnSpPr/>
          <p:nvPr/>
        </p:nvCxnSpPr>
        <p:spPr>
          <a:xfrm>
            <a:off x="723866" y="-527302"/>
            <a:ext cx="0" cy="1447733"/>
          </a:xfrm>
          <a:prstGeom prst="straightConnector1">
            <a:avLst/>
          </a:prstGeom>
          <a:noFill/>
          <a:ln w="19050" cap="flat" cmpd="sng">
            <a:solidFill>
              <a:schemeClr val="dk2"/>
            </a:solidFill>
            <a:prstDash val="solid"/>
            <a:miter lim="400000"/>
            <a:headEnd type="none" w="sm" len="sm"/>
            <a:tailEnd type="none" w="sm" len="sm"/>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8_Custom Layout">
  <p:cSld name="18_Custom Layout">
    <p:bg>
      <p:bgPr>
        <a:solidFill>
          <a:schemeClr val="lt1"/>
        </a:solidFill>
        <a:effectLst/>
      </p:bgPr>
    </p:bg>
    <p:spTree>
      <p:nvGrpSpPr>
        <p:cNvPr id="1" name="Shape 86"/>
        <p:cNvGrpSpPr/>
        <p:nvPr/>
      </p:nvGrpSpPr>
      <p:grpSpPr>
        <a:xfrm>
          <a:off x="0" y="0"/>
          <a:ext cx="0" cy="0"/>
          <a:chOff x="0" y="0"/>
          <a:chExt cx="0" cy="0"/>
        </a:xfrm>
      </p:grpSpPr>
      <p:sp>
        <p:nvSpPr>
          <p:cNvPr id="87" name="Google Shape;87;p19"/>
          <p:cNvSpPr txBox="1">
            <a:spLocks noGrp="1"/>
          </p:cNvSpPr>
          <p:nvPr>
            <p:ph type="body" idx="1"/>
          </p:nvPr>
        </p:nvSpPr>
        <p:spPr>
          <a:xfrm>
            <a:off x="5501735" y="2359119"/>
            <a:ext cx="1866900" cy="2343149"/>
          </a:xfrm>
          <a:prstGeom prst="rect">
            <a:avLst/>
          </a:prstGeom>
          <a:noFill/>
          <a:ln>
            <a:noFill/>
          </a:ln>
        </p:spPr>
        <p:txBody>
          <a:bodyPr spcFirstLastPara="1" wrap="square" lIns="68575" tIns="34275" rIns="68575" bIns="0" anchor="b" anchorCtr="0">
            <a:noAutofit/>
          </a:bodyPr>
          <a:lstStyle>
            <a:lvl1pPr marL="457200" lvl="0" indent="-228600" algn="l">
              <a:lnSpc>
                <a:spcPct val="90000"/>
              </a:lnSpc>
              <a:spcBef>
                <a:spcPts val="800"/>
              </a:spcBef>
              <a:spcAft>
                <a:spcPts val="0"/>
              </a:spcAft>
              <a:buClr>
                <a:srgbClr val="5DAAB0"/>
              </a:buClr>
              <a:buSzPts val="18800"/>
              <a:buNone/>
              <a:defRPr sz="18800">
                <a:solidFill>
                  <a:srgbClr val="5DAAB0"/>
                </a:solidFill>
                <a:latin typeface="Constantia"/>
                <a:ea typeface="Constantia"/>
                <a:cs typeface="Constantia"/>
                <a:sym typeface="Constantia"/>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8" name="Google Shape;88;p19"/>
          <p:cNvSpPr/>
          <p:nvPr/>
        </p:nvSpPr>
        <p:spPr>
          <a:xfrm>
            <a:off x="0" y="1045778"/>
            <a:ext cx="5292091" cy="3051946"/>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89" name="Google Shape;89;p19"/>
          <p:cNvSpPr txBox="1">
            <a:spLocks noGrp="1"/>
          </p:cNvSpPr>
          <p:nvPr>
            <p:ph type="title"/>
          </p:nvPr>
        </p:nvSpPr>
        <p:spPr>
          <a:xfrm>
            <a:off x="617220" y="1450657"/>
            <a:ext cx="3954780" cy="1270635"/>
          </a:xfrm>
          <a:prstGeom prst="rect">
            <a:avLst/>
          </a:prstGeom>
          <a:noFill/>
          <a:ln>
            <a:noFill/>
          </a:ln>
        </p:spPr>
        <p:txBody>
          <a:bodyPr spcFirstLastPara="1" wrap="square" lIns="0" tIns="34275" rIns="68575" bIns="34275" anchor="t" anchorCtr="0">
            <a:normAutofit/>
          </a:bodyPr>
          <a:lstStyle>
            <a:lvl1pPr lvl="0" algn="l">
              <a:lnSpc>
                <a:spcPct val="90000"/>
              </a:lnSpc>
              <a:spcBef>
                <a:spcPts val="0"/>
              </a:spcBef>
              <a:spcAft>
                <a:spcPts val="0"/>
              </a:spcAft>
              <a:buClr>
                <a:schemeClr val="lt1"/>
              </a:buClr>
              <a:buSzPts val="4500"/>
              <a:buFont typeface="Constantia"/>
              <a:buNone/>
              <a:defRPr sz="4500" b="1">
                <a:solidFill>
                  <a:schemeClr val="lt1"/>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Image and Content">
  <p:cSld name="Image and Content">
    <p:spTree>
      <p:nvGrpSpPr>
        <p:cNvPr id="1" name="Shape 90"/>
        <p:cNvGrpSpPr/>
        <p:nvPr/>
      </p:nvGrpSpPr>
      <p:grpSpPr>
        <a:xfrm>
          <a:off x="0" y="0"/>
          <a:ext cx="0" cy="0"/>
          <a:chOff x="0" y="0"/>
          <a:chExt cx="0" cy="0"/>
        </a:xfrm>
      </p:grpSpPr>
      <p:sp>
        <p:nvSpPr>
          <p:cNvPr id="91" name="Google Shape;91;p20"/>
          <p:cNvSpPr/>
          <p:nvPr/>
        </p:nvSpPr>
        <p:spPr>
          <a:xfrm>
            <a:off x="4600575" y="0"/>
            <a:ext cx="4543425" cy="5143496"/>
          </a:xfrm>
          <a:prstGeom prst="rect">
            <a:avLst/>
          </a:prstGeom>
          <a:solidFill>
            <a:schemeClr val="accent2">
              <a:alpha val="98823"/>
            </a:schemeClr>
          </a:solidFill>
          <a:ln>
            <a:noFill/>
          </a:ln>
        </p:spPr>
        <p:txBody>
          <a:bodyPr spcFirstLastPara="1" wrap="square" lIns="972000" tIns="34275" rIns="324000" bIns="34275" anchor="ctr"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2"/>
              </a:solidFill>
              <a:latin typeface="Arial"/>
              <a:ea typeface="Arial"/>
              <a:cs typeface="Arial"/>
              <a:sym typeface="Arial"/>
            </a:endParaRPr>
          </a:p>
        </p:txBody>
      </p:sp>
      <p:sp>
        <p:nvSpPr>
          <p:cNvPr id="92" name="Google Shape;92;p20"/>
          <p:cNvSpPr txBox="1">
            <a:spLocks noGrp="1"/>
          </p:cNvSpPr>
          <p:nvPr>
            <p:ph type="title"/>
          </p:nvPr>
        </p:nvSpPr>
        <p:spPr>
          <a:xfrm>
            <a:off x="630793" y="825218"/>
            <a:ext cx="3006328" cy="1046406"/>
          </a:xfrm>
          <a:prstGeom prst="rect">
            <a:avLst/>
          </a:prstGeom>
          <a:noFill/>
          <a:ln>
            <a:noFill/>
          </a:ln>
        </p:spPr>
        <p:txBody>
          <a:bodyPr spcFirstLastPara="1" wrap="square" lIns="0" tIns="34275" rIns="68575" bIns="34275" anchor="b" anchorCtr="0">
            <a:normAutofit/>
          </a:bodyPr>
          <a:lstStyle>
            <a:lvl1pPr lvl="0" algn="l">
              <a:lnSpc>
                <a:spcPct val="90000"/>
              </a:lnSpc>
              <a:spcBef>
                <a:spcPts val="0"/>
              </a:spcBef>
              <a:spcAft>
                <a:spcPts val="0"/>
              </a:spcAft>
              <a:buClr>
                <a:schemeClr val="dk2"/>
              </a:buClr>
              <a:buSzPts val="3300"/>
              <a:buFont typeface="Constantia"/>
              <a:buNone/>
              <a:defRPr b="1">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3" name="Google Shape;93;p20"/>
          <p:cNvSpPr txBox="1">
            <a:spLocks noGrp="1"/>
          </p:cNvSpPr>
          <p:nvPr>
            <p:ph type="body" idx="1"/>
          </p:nvPr>
        </p:nvSpPr>
        <p:spPr>
          <a:xfrm>
            <a:off x="630794" y="1920869"/>
            <a:ext cx="3006328" cy="452165"/>
          </a:xfrm>
          <a:prstGeom prst="rect">
            <a:avLst/>
          </a:prstGeom>
          <a:noFill/>
          <a:ln>
            <a:noFill/>
          </a:ln>
        </p:spPr>
        <p:txBody>
          <a:bodyPr spcFirstLastPara="1" wrap="square" lIns="0" tIns="34275" rIns="68575" bIns="34275" anchor="t" anchorCtr="0">
            <a:normAutofit/>
          </a:bodyPr>
          <a:lstStyle>
            <a:lvl1pPr marL="457200" lvl="0" indent="-228600" algn="l">
              <a:lnSpc>
                <a:spcPct val="90000"/>
              </a:lnSpc>
              <a:spcBef>
                <a:spcPts val="800"/>
              </a:spcBef>
              <a:spcAft>
                <a:spcPts val="0"/>
              </a:spcAft>
              <a:buClr>
                <a:schemeClr val="dk2"/>
              </a:buClr>
              <a:buSzPts val="1100"/>
              <a:buNone/>
              <a:defRPr sz="1100">
                <a:solidFill>
                  <a:schemeClr val="dk2"/>
                </a:solidFill>
              </a:defRPr>
            </a:lvl1pPr>
            <a:lvl2pPr marL="914400" lvl="1" indent="-279400" algn="l">
              <a:lnSpc>
                <a:spcPct val="90000"/>
              </a:lnSpc>
              <a:spcBef>
                <a:spcPts val="400"/>
              </a:spcBef>
              <a:spcAft>
                <a:spcPts val="0"/>
              </a:spcAft>
              <a:buClr>
                <a:schemeClr val="dk2"/>
              </a:buClr>
              <a:buSzPts val="800"/>
              <a:buChar char="•"/>
              <a:defRPr sz="800">
                <a:solidFill>
                  <a:schemeClr val="dk2"/>
                </a:solidFill>
              </a:defRPr>
            </a:lvl2pPr>
            <a:lvl3pPr marL="1371600" lvl="2" indent="-279400" algn="l">
              <a:lnSpc>
                <a:spcPct val="90000"/>
              </a:lnSpc>
              <a:spcBef>
                <a:spcPts val="400"/>
              </a:spcBef>
              <a:spcAft>
                <a:spcPts val="0"/>
              </a:spcAft>
              <a:buClr>
                <a:schemeClr val="dk2"/>
              </a:buClr>
              <a:buSzPts val="800"/>
              <a:buChar char="•"/>
              <a:defRPr sz="800">
                <a:solidFill>
                  <a:schemeClr val="dk2"/>
                </a:solidFill>
              </a:defRPr>
            </a:lvl3pPr>
            <a:lvl4pPr marL="1828800" lvl="3" indent="-279400" algn="l">
              <a:lnSpc>
                <a:spcPct val="90000"/>
              </a:lnSpc>
              <a:spcBef>
                <a:spcPts val="400"/>
              </a:spcBef>
              <a:spcAft>
                <a:spcPts val="0"/>
              </a:spcAft>
              <a:buClr>
                <a:schemeClr val="dk2"/>
              </a:buClr>
              <a:buSzPts val="800"/>
              <a:buChar char="•"/>
              <a:defRPr sz="800">
                <a:solidFill>
                  <a:schemeClr val="dk2"/>
                </a:solidFill>
              </a:defRPr>
            </a:lvl4pPr>
            <a:lvl5pPr marL="2286000" lvl="4" indent="-279400" algn="l">
              <a:lnSpc>
                <a:spcPct val="90000"/>
              </a:lnSpc>
              <a:spcBef>
                <a:spcPts val="400"/>
              </a:spcBef>
              <a:spcAft>
                <a:spcPts val="0"/>
              </a:spcAft>
              <a:buClr>
                <a:schemeClr val="dk2"/>
              </a:buClr>
              <a:buSzPts val="800"/>
              <a:buChar char="•"/>
              <a:defRPr sz="800">
                <a:solidFill>
                  <a:schemeClr val="dk2"/>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94" name="Google Shape;94;p20"/>
          <p:cNvCxnSpPr/>
          <p:nvPr/>
        </p:nvCxnSpPr>
        <p:spPr>
          <a:xfrm>
            <a:off x="723866" y="13718"/>
            <a:ext cx="0" cy="1447733"/>
          </a:xfrm>
          <a:prstGeom prst="straightConnector1">
            <a:avLst/>
          </a:prstGeom>
          <a:noFill/>
          <a:ln w="19050" cap="flat" cmpd="sng">
            <a:solidFill>
              <a:schemeClr val="dk2"/>
            </a:solidFill>
            <a:prstDash val="solid"/>
            <a:miter lim="400000"/>
            <a:headEnd type="none" w="sm" len="sm"/>
            <a:tailEnd type="none" w="sm" len="sm"/>
          </a:ln>
        </p:spPr>
      </p:cxnSp>
      <p:sp>
        <p:nvSpPr>
          <p:cNvPr id="95" name="Google Shape;95;p20"/>
          <p:cNvSpPr>
            <a:spLocks noGrp="1"/>
          </p:cNvSpPr>
          <p:nvPr>
            <p:ph type="pic" idx="2"/>
          </p:nvPr>
        </p:nvSpPr>
        <p:spPr>
          <a:xfrm>
            <a:off x="5015566" y="779043"/>
            <a:ext cx="603569" cy="603569"/>
          </a:xfrm>
          <a:prstGeom prst="ellipse">
            <a:avLst/>
          </a:prstGeom>
          <a:solidFill>
            <a:schemeClr val="lt1"/>
          </a:solidFill>
          <a:ln w="38100" cap="flat" cmpd="sng">
            <a:solidFill>
              <a:schemeClr val="lt1"/>
            </a:solidFill>
            <a:prstDash val="solid"/>
            <a:round/>
            <a:headEnd type="none" w="sm" len="sm"/>
            <a:tailEnd type="none" w="sm" len="sm"/>
          </a:ln>
        </p:spPr>
      </p:sp>
      <p:sp>
        <p:nvSpPr>
          <p:cNvPr id="96" name="Google Shape;96;p20"/>
          <p:cNvSpPr>
            <a:spLocks noGrp="1"/>
          </p:cNvSpPr>
          <p:nvPr>
            <p:ph type="pic" idx="3"/>
          </p:nvPr>
        </p:nvSpPr>
        <p:spPr>
          <a:xfrm>
            <a:off x="5015566" y="1747676"/>
            <a:ext cx="603569" cy="603569"/>
          </a:xfrm>
          <a:prstGeom prst="ellipse">
            <a:avLst/>
          </a:prstGeom>
          <a:solidFill>
            <a:schemeClr val="lt1"/>
          </a:solidFill>
          <a:ln w="38100" cap="flat" cmpd="sng">
            <a:solidFill>
              <a:schemeClr val="lt1"/>
            </a:solidFill>
            <a:prstDash val="solid"/>
            <a:round/>
            <a:headEnd type="none" w="sm" len="sm"/>
            <a:tailEnd type="none" w="sm" len="sm"/>
          </a:ln>
        </p:spPr>
      </p:sp>
      <p:sp>
        <p:nvSpPr>
          <p:cNvPr id="97" name="Google Shape;97;p20"/>
          <p:cNvSpPr>
            <a:spLocks noGrp="1"/>
          </p:cNvSpPr>
          <p:nvPr>
            <p:ph type="pic" idx="4"/>
          </p:nvPr>
        </p:nvSpPr>
        <p:spPr>
          <a:xfrm>
            <a:off x="5015566" y="2716310"/>
            <a:ext cx="603569" cy="603569"/>
          </a:xfrm>
          <a:prstGeom prst="ellipse">
            <a:avLst/>
          </a:prstGeom>
          <a:solidFill>
            <a:schemeClr val="lt1"/>
          </a:solidFill>
          <a:ln w="38100" cap="flat" cmpd="sng">
            <a:solidFill>
              <a:schemeClr val="lt1"/>
            </a:solidFill>
            <a:prstDash val="solid"/>
            <a:round/>
            <a:headEnd type="none" w="sm" len="sm"/>
            <a:tailEnd type="none" w="sm" len="sm"/>
          </a:ln>
        </p:spPr>
      </p:sp>
      <p:sp>
        <p:nvSpPr>
          <p:cNvPr id="98" name="Google Shape;98;p20"/>
          <p:cNvSpPr>
            <a:spLocks noGrp="1"/>
          </p:cNvSpPr>
          <p:nvPr>
            <p:ph type="pic" idx="5"/>
          </p:nvPr>
        </p:nvSpPr>
        <p:spPr>
          <a:xfrm>
            <a:off x="5015566" y="3684943"/>
            <a:ext cx="603569" cy="603569"/>
          </a:xfrm>
          <a:prstGeom prst="ellipse">
            <a:avLst/>
          </a:prstGeom>
          <a:solidFill>
            <a:schemeClr val="lt1"/>
          </a:solidFill>
          <a:ln w="38100" cap="flat" cmpd="sng">
            <a:solidFill>
              <a:schemeClr val="lt1"/>
            </a:solidFill>
            <a:prstDash val="solid"/>
            <a:round/>
            <a:headEnd type="none" w="sm" len="sm"/>
            <a:tailEnd type="none" w="sm" len="sm"/>
          </a:ln>
        </p:spPr>
      </p:sp>
      <p:sp>
        <p:nvSpPr>
          <p:cNvPr id="99" name="Google Shape;99;p20"/>
          <p:cNvSpPr txBox="1">
            <a:spLocks noGrp="1"/>
          </p:cNvSpPr>
          <p:nvPr>
            <p:ph type="body" idx="6"/>
          </p:nvPr>
        </p:nvSpPr>
        <p:spPr>
          <a:xfrm>
            <a:off x="5788742" y="806107"/>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0" name="Google Shape;100;p20"/>
          <p:cNvSpPr txBox="1">
            <a:spLocks noGrp="1"/>
          </p:cNvSpPr>
          <p:nvPr>
            <p:ph type="body" idx="7"/>
          </p:nvPr>
        </p:nvSpPr>
        <p:spPr>
          <a:xfrm>
            <a:off x="5788742" y="1774153"/>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1" name="Google Shape;101;p20"/>
          <p:cNvSpPr txBox="1">
            <a:spLocks noGrp="1"/>
          </p:cNvSpPr>
          <p:nvPr>
            <p:ph type="body" idx="8"/>
          </p:nvPr>
        </p:nvSpPr>
        <p:spPr>
          <a:xfrm>
            <a:off x="5788742" y="2742199"/>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2" name="Google Shape;102;p20"/>
          <p:cNvSpPr txBox="1">
            <a:spLocks noGrp="1"/>
          </p:cNvSpPr>
          <p:nvPr>
            <p:ph type="body" idx="9"/>
          </p:nvPr>
        </p:nvSpPr>
        <p:spPr>
          <a:xfrm>
            <a:off x="5788742" y="3710246"/>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3" name="Google Shape;103;p20"/>
          <p:cNvSpPr txBox="1">
            <a:spLocks noGrp="1"/>
          </p:cNvSpPr>
          <p:nvPr>
            <p:ph type="body" idx="13"/>
          </p:nvPr>
        </p:nvSpPr>
        <p:spPr>
          <a:xfrm>
            <a:off x="628650" y="2458896"/>
            <a:ext cx="3006328" cy="1920674"/>
          </a:xfrm>
          <a:prstGeom prst="rect">
            <a:avLst/>
          </a:prstGeom>
          <a:noFill/>
          <a:ln>
            <a:noFill/>
          </a:ln>
        </p:spPr>
        <p:txBody>
          <a:bodyPr spcFirstLastPara="1" wrap="square" lIns="0" tIns="34275" rIns="68575" bIns="34275" anchor="t" anchorCtr="0">
            <a:noAutofit/>
          </a:bodyPr>
          <a:lstStyle>
            <a:lvl1pPr marL="457200" lvl="0" indent="-228600" algn="l">
              <a:lnSpc>
                <a:spcPct val="10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FBAE40"/>
          </p15:clr>
        </p15:guide>
        <p15:guide id="2" pos="289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27_Custom Layout">
  <p:cSld name="27_Custom Layout">
    <p:spTree>
      <p:nvGrpSpPr>
        <p:cNvPr id="1" name="Shape 104"/>
        <p:cNvGrpSpPr/>
        <p:nvPr/>
      </p:nvGrpSpPr>
      <p:grpSpPr>
        <a:xfrm>
          <a:off x="0" y="0"/>
          <a:ext cx="0" cy="0"/>
          <a:chOff x="0" y="0"/>
          <a:chExt cx="0" cy="0"/>
        </a:xfrm>
      </p:grpSpPr>
      <p:sp>
        <p:nvSpPr>
          <p:cNvPr id="105" name="Google Shape;105;p21"/>
          <p:cNvSpPr txBox="1">
            <a:spLocks noGrp="1"/>
          </p:cNvSpPr>
          <p:nvPr>
            <p:ph type="title"/>
          </p:nvPr>
        </p:nvSpPr>
        <p:spPr>
          <a:xfrm>
            <a:off x="631262" y="728963"/>
            <a:ext cx="2652773" cy="1527075"/>
          </a:xfrm>
          <a:prstGeom prst="rect">
            <a:avLst/>
          </a:prstGeom>
          <a:noFill/>
          <a:ln>
            <a:noFill/>
          </a:ln>
        </p:spPr>
        <p:txBody>
          <a:bodyPr spcFirstLastPara="1" wrap="square" lIns="0" tIns="34275" rIns="68575" bIns="34275" anchor="ctr" anchorCtr="0">
            <a:normAutofit/>
          </a:bodyPr>
          <a:lstStyle>
            <a:lvl1pPr lvl="0" algn="l">
              <a:lnSpc>
                <a:spcPct val="90000"/>
              </a:lnSpc>
              <a:spcBef>
                <a:spcPts val="0"/>
              </a:spcBef>
              <a:spcAft>
                <a:spcPts val="0"/>
              </a:spcAft>
              <a:buClr>
                <a:srgbClr val="5DAAB0"/>
              </a:buClr>
              <a:buSzPts val="3300"/>
              <a:buFont typeface="Constantia"/>
              <a:buNone/>
              <a:defRPr>
                <a:solidFill>
                  <a:srgbClr val="5DAAB0"/>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6" name="Google Shape;106;p21"/>
          <p:cNvSpPr>
            <a:spLocks noGrp="1"/>
          </p:cNvSpPr>
          <p:nvPr>
            <p:ph type="pic" idx="2"/>
          </p:nvPr>
        </p:nvSpPr>
        <p:spPr>
          <a:xfrm>
            <a:off x="4557698" y="547370"/>
            <a:ext cx="1232538" cy="1232538"/>
          </a:xfrm>
          <a:prstGeom prst="ellipse">
            <a:avLst/>
          </a:prstGeom>
          <a:noFill/>
          <a:ln>
            <a:noFill/>
          </a:ln>
        </p:spPr>
      </p:sp>
      <p:sp>
        <p:nvSpPr>
          <p:cNvPr id="107" name="Google Shape;107;p21"/>
          <p:cNvSpPr>
            <a:spLocks noGrp="1"/>
          </p:cNvSpPr>
          <p:nvPr>
            <p:ph type="pic" idx="3"/>
          </p:nvPr>
        </p:nvSpPr>
        <p:spPr>
          <a:xfrm>
            <a:off x="6727952" y="547370"/>
            <a:ext cx="1232538" cy="1232538"/>
          </a:xfrm>
          <a:prstGeom prst="ellipse">
            <a:avLst/>
          </a:prstGeom>
          <a:noFill/>
          <a:ln>
            <a:noFill/>
          </a:ln>
        </p:spPr>
      </p:sp>
      <p:sp>
        <p:nvSpPr>
          <p:cNvPr id="108" name="Google Shape;108;p21"/>
          <p:cNvSpPr>
            <a:spLocks noGrp="1"/>
          </p:cNvSpPr>
          <p:nvPr>
            <p:ph type="pic" idx="4"/>
          </p:nvPr>
        </p:nvSpPr>
        <p:spPr>
          <a:xfrm>
            <a:off x="4557698" y="2734987"/>
            <a:ext cx="1232538" cy="1232538"/>
          </a:xfrm>
          <a:prstGeom prst="ellipse">
            <a:avLst/>
          </a:prstGeom>
          <a:noFill/>
          <a:ln>
            <a:noFill/>
          </a:ln>
        </p:spPr>
      </p:sp>
      <p:sp>
        <p:nvSpPr>
          <p:cNvPr id="109" name="Google Shape;109;p21"/>
          <p:cNvSpPr>
            <a:spLocks noGrp="1"/>
          </p:cNvSpPr>
          <p:nvPr>
            <p:ph type="pic" idx="5"/>
          </p:nvPr>
        </p:nvSpPr>
        <p:spPr>
          <a:xfrm>
            <a:off x="6727952" y="2734987"/>
            <a:ext cx="1232538" cy="1232538"/>
          </a:xfrm>
          <a:prstGeom prst="ellipse">
            <a:avLst/>
          </a:prstGeom>
          <a:noFill/>
          <a:ln>
            <a:noFill/>
          </a:ln>
        </p:spPr>
      </p:sp>
      <p:sp>
        <p:nvSpPr>
          <p:cNvPr id="110" name="Google Shape;110;p21"/>
          <p:cNvSpPr txBox="1">
            <a:spLocks noGrp="1"/>
          </p:cNvSpPr>
          <p:nvPr>
            <p:ph type="body" idx="1"/>
          </p:nvPr>
        </p:nvSpPr>
        <p:spPr>
          <a:xfrm>
            <a:off x="4232077" y="2117878"/>
            <a:ext cx="1888204" cy="363110"/>
          </a:xfrm>
          <a:prstGeom prst="rect">
            <a:avLst/>
          </a:prstGeom>
          <a:noFill/>
          <a:ln>
            <a:noFill/>
          </a:ln>
        </p:spPr>
        <p:txBody>
          <a:bodyPr spcFirstLastPara="1" wrap="square" lIns="0" tIns="34275" rIns="68575" bIns="34275" anchor="t" anchorCtr="0">
            <a:noAutofit/>
          </a:bodyPr>
          <a:lstStyle>
            <a:lvl1pPr marL="457200" lvl="0" indent="-228600" algn="ctr">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1" name="Google Shape;111;p21"/>
          <p:cNvSpPr txBox="1">
            <a:spLocks noGrp="1"/>
          </p:cNvSpPr>
          <p:nvPr>
            <p:ph type="body" idx="6"/>
          </p:nvPr>
        </p:nvSpPr>
        <p:spPr>
          <a:xfrm>
            <a:off x="4232077" y="1814633"/>
            <a:ext cx="1888204" cy="287062"/>
          </a:xfrm>
          <a:prstGeom prst="rect">
            <a:avLst/>
          </a:prstGeom>
          <a:noFill/>
          <a:ln>
            <a:noFill/>
          </a:ln>
        </p:spPr>
        <p:txBody>
          <a:bodyPr spcFirstLastPara="1" wrap="square" lIns="0" tIns="34275" rIns="68575" bIns="34275" anchor="b" anchorCtr="0">
            <a:noAutofit/>
          </a:bodyPr>
          <a:lstStyle>
            <a:lvl1pPr marL="457200" lvl="0" indent="-228600" algn="ctr">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2" name="Google Shape;112;p21"/>
          <p:cNvSpPr txBox="1">
            <a:spLocks noGrp="1"/>
          </p:cNvSpPr>
          <p:nvPr>
            <p:ph type="body" idx="7"/>
          </p:nvPr>
        </p:nvSpPr>
        <p:spPr>
          <a:xfrm>
            <a:off x="6408717" y="2117878"/>
            <a:ext cx="1888204" cy="363110"/>
          </a:xfrm>
          <a:prstGeom prst="rect">
            <a:avLst/>
          </a:prstGeom>
          <a:noFill/>
          <a:ln>
            <a:noFill/>
          </a:ln>
        </p:spPr>
        <p:txBody>
          <a:bodyPr spcFirstLastPara="1" wrap="square" lIns="0" tIns="34275" rIns="68575" bIns="34275" anchor="t" anchorCtr="0">
            <a:noAutofit/>
          </a:bodyPr>
          <a:lstStyle>
            <a:lvl1pPr marL="457200" lvl="0" indent="-228600" algn="ctr">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3" name="Google Shape;113;p21"/>
          <p:cNvSpPr txBox="1">
            <a:spLocks noGrp="1"/>
          </p:cNvSpPr>
          <p:nvPr>
            <p:ph type="body" idx="8"/>
          </p:nvPr>
        </p:nvSpPr>
        <p:spPr>
          <a:xfrm>
            <a:off x="6408717" y="1814633"/>
            <a:ext cx="1888204" cy="287062"/>
          </a:xfrm>
          <a:prstGeom prst="rect">
            <a:avLst/>
          </a:prstGeom>
          <a:noFill/>
          <a:ln>
            <a:noFill/>
          </a:ln>
        </p:spPr>
        <p:txBody>
          <a:bodyPr spcFirstLastPara="1" wrap="square" lIns="0" tIns="34275" rIns="68575" bIns="34275" anchor="b" anchorCtr="0">
            <a:noAutofit/>
          </a:bodyPr>
          <a:lstStyle>
            <a:lvl1pPr marL="457200" lvl="0" indent="-228600" algn="ctr">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4" name="Google Shape;114;p21"/>
          <p:cNvSpPr txBox="1">
            <a:spLocks noGrp="1"/>
          </p:cNvSpPr>
          <p:nvPr>
            <p:ph type="body" idx="9"/>
          </p:nvPr>
        </p:nvSpPr>
        <p:spPr>
          <a:xfrm>
            <a:off x="4232077" y="4305493"/>
            <a:ext cx="1888204" cy="363110"/>
          </a:xfrm>
          <a:prstGeom prst="rect">
            <a:avLst/>
          </a:prstGeom>
          <a:noFill/>
          <a:ln>
            <a:noFill/>
          </a:ln>
        </p:spPr>
        <p:txBody>
          <a:bodyPr spcFirstLastPara="1" wrap="square" lIns="0" tIns="34275" rIns="68575" bIns="34275" anchor="t" anchorCtr="0">
            <a:noAutofit/>
          </a:bodyPr>
          <a:lstStyle>
            <a:lvl1pPr marL="457200" lvl="0" indent="-228600" algn="ctr">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5" name="Google Shape;115;p21"/>
          <p:cNvSpPr txBox="1">
            <a:spLocks noGrp="1"/>
          </p:cNvSpPr>
          <p:nvPr>
            <p:ph type="body" idx="13"/>
          </p:nvPr>
        </p:nvSpPr>
        <p:spPr>
          <a:xfrm>
            <a:off x="4232077" y="4002248"/>
            <a:ext cx="1888204" cy="287062"/>
          </a:xfrm>
          <a:prstGeom prst="rect">
            <a:avLst/>
          </a:prstGeom>
          <a:noFill/>
          <a:ln>
            <a:noFill/>
          </a:ln>
        </p:spPr>
        <p:txBody>
          <a:bodyPr spcFirstLastPara="1" wrap="square" lIns="0" tIns="34275" rIns="68575" bIns="34275" anchor="b" anchorCtr="0">
            <a:noAutofit/>
          </a:bodyPr>
          <a:lstStyle>
            <a:lvl1pPr marL="457200" lvl="0" indent="-228600" algn="ctr">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6" name="Google Shape;116;p21"/>
          <p:cNvSpPr txBox="1">
            <a:spLocks noGrp="1"/>
          </p:cNvSpPr>
          <p:nvPr>
            <p:ph type="body" idx="14"/>
          </p:nvPr>
        </p:nvSpPr>
        <p:spPr>
          <a:xfrm>
            <a:off x="6408717" y="4305493"/>
            <a:ext cx="1888204" cy="363110"/>
          </a:xfrm>
          <a:prstGeom prst="rect">
            <a:avLst/>
          </a:prstGeom>
          <a:noFill/>
          <a:ln>
            <a:noFill/>
          </a:ln>
        </p:spPr>
        <p:txBody>
          <a:bodyPr spcFirstLastPara="1" wrap="square" lIns="0" tIns="34275" rIns="68575" bIns="34275" anchor="t" anchorCtr="0">
            <a:noAutofit/>
          </a:bodyPr>
          <a:lstStyle>
            <a:lvl1pPr marL="457200" lvl="0" indent="-228600" algn="ctr">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7" name="Google Shape;117;p21"/>
          <p:cNvSpPr txBox="1">
            <a:spLocks noGrp="1"/>
          </p:cNvSpPr>
          <p:nvPr>
            <p:ph type="body" idx="15"/>
          </p:nvPr>
        </p:nvSpPr>
        <p:spPr>
          <a:xfrm>
            <a:off x="6408717" y="4002248"/>
            <a:ext cx="1888204" cy="287062"/>
          </a:xfrm>
          <a:prstGeom prst="rect">
            <a:avLst/>
          </a:prstGeom>
          <a:noFill/>
          <a:ln>
            <a:noFill/>
          </a:ln>
        </p:spPr>
        <p:txBody>
          <a:bodyPr spcFirstLastPara="1" wrap="square" lIns="0" tIns="34275" rIns="68575" bIns="34275" anchor="b" anchorCtr="0">
            <a:noAutofit/>
          </a:bodyPr>
          <a:lstStyle>
            <a:lvl1pPr marL="457200" lvl="0" indent="-228600" algn="ctr">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118" name="Google Shape;118;p21"/>
          <p:cNvCxnSpPr/>
          <p:nvPr/>
        </p:nvCxnSpPr>
        <p:spPr>
          <a:xfrm>
            <a:off x="723866" y="-138682"/>
            <a:ext cx="0" cy="1447733"/>
          </a:xfrm>
          <a:prstGeom prst="straightConnector1">
            <a:avLst/>
          </a:prstGeom>
          <a:noFill/>
          <a:ln w="19050" cap="flat" cmpd="sng">
            <a:solidFill>
              <a:schemeClr val="dk2"/>
            </a:solidFill>
            <a:prstDash val="solid"/>
            <a:miter lim="400000"/>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
  <p:cSld name="Blank ">
    <p:spTree>
      <p:nvGrpSpPr>
        <p:cNvPr id="1" name="Shape 119"/>
        <p:cNvGrpSpPr/>
        <p:nvPr/>
      </p:nvGrpSpPr>
      <p:grpSpPr>
        <a:xfrm>
          <a:off x="0" y="0"/>
          <a:ext cx="0" cy="0"/>
          <a:chOff x="0" y="0"/>
          <a:chExt cx="0" cy="0"/>
        </a:xfrm>
      </p:grpSpPr>
      <p:sp>
        <p:nvSpPr>
          <p:cNvPr id="120" name="Google Shape;120;p22"/>
          <p:cNvSpPr txBox="1">
            <a:spLocks noGrp="1"/>
          </p:cNvSpPr>
          <p:nvPr>
            <p:ph type="title"/>
          </p:nvPr>
        </p:nvSpPr>
        <p:spPr>
          <a:xfrm>
            <a:off x="5093085" y="629979"/>
            <a:ext cx="3575447" cy="1006534"/>
          </a:xfrm>
          <a:prstGeom prst="rect">
            <a:avLst/>
          </a:prstGeom>
          <a:noFill/>
          <a:ln>
            <a:noFill/>
          </a:ln>
        </p:spPr>
        <p:txBody>
          <a:bodyPr spcFirstLastPara="1" wrap="square" lIns="0" tIns="34275" rIns="68575" bIns="34275" anchor="b" anchorCtr="0">
            <a:normAutofit/>
          </a:bodyPr>
          <a:lstStyle>
            <a:lvl1pPr lvl="0" algn="l">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1" name="Google Shape;121;p22"/>
          <p:cNvSpPr txBox="1">
            <a:spLocks noGrp="1"/>
          </p:cNvSpPr>
          <p:nvPr>
            <p:ph type="body" idx="1"/>
          </p:nvPr>
        </p:nvSpPr>
        <p:spPr>
          <a:xfrm>
            <a:off x="5093085" y="1976431"/>
            <a:ext cx="3575447" cy="2612447"/>
          </a:xfrm>
          <a:prstGeom prst="rect">
            <a:avLst/>
          </a:prstGeom>
          <a:noFill/>
          <a:ln>
            <a:noFill/>
          </a:ln>
        </p:spPr>
        <p:txBody>
          <a:bodyPr spcFirstLastPara="1" wrap="square" lIns="0" tIns="34275" rIns="68575" bIns="34275" anchor="t" anchorCtr="0">
            <a:normAutofit/>
          </a:bodyPr>
          <a:lstStyle>
            <a:lvl1pPr marL="457200" lvl="0" indent="-228600" algn="l">
              <a:lnSpc>
                <a:spcPct val="100000"/>
              </a:lnSpc>
              <a:spcBef>
                <a:spcPts val="800"/>
              </a:spcBef>
              <a:spcAft>
                <a:spcPts val="0"/>
              </a:spcAft>
              <a:buClr>
                <a:schemeClr val="dk2"/>
              </a:buClr>
              <a:buSzPts val="1100"/>
              <a:buNone/>
              <a:defRPr sz="1100">
                <a:solidFill>
                  <a:schemeClr val="dk2"/>
                </a:solidFill>
              </a:defRPr>
            </a:lvl1pPr>
            <a:lvl2pPr marL="914400" lvl="1" indent="-228600" algn="l">
              <a:lnSpc>
                <a:spcPct val="100000"/>
              </a:lnSpc>
              <a:spcBef>
                <a:spcPts val="400"/>
              </a:spcBef>
              <a:spcAft>
                <a:spcPts val="0"/>
              </a:spcAft>
              <a:buClr>
                <a:schemeClr val="dk2"/>
              </a:buClr>
              <a:buSzPts val="800"/>
              <a:buNone/>
              <a:defRPr sz="800">
                <a:solidFill>
                  <a:schemeClr val="dk2"/>
                </a:solidFill>
              </a:defRPr>
            </a:lvl2pPr>
            <a:lvl3pPr marL="1371600" lvl="2" indent="-228600" algn="l">
              <a:lnSpc>
                <a:spcPct val="100000"/>
              </a:lnSpc>
              <a:spcBef>
                <a:spcPts val="400"/>
              </a:spcBef>
              <a:spcAft>
                <a:spcPts val="0"/>
              </a:spcAft>
              <a:buClr>
                <a:schemeClr val="dk2"/>
              </a:buClr>
              <a:buSzPts val="800"/>
              <a:buNone/>
              <a:defRPr sz="800">
                <a:solidFill>
                  <a:schemeClr val="dk2"/>
                </a:solidFill>
              </a:defRPr>
            </a:lvl3pPr>
            <a:lvl4pPr marL="1828800" lvl="3" indent="-228600" algn="l">
              <a:lnSpc>
                <a:spcPct val="100000"/>
              </a:lnSpc>
              <a:spcBef>
                <a:spcPts val="400"/>
              </a:spcBef>
              <a:spcAft>
                <a:spcPts val="0"/>
              </a:spcAft>
              <a:buClr>
                <a:schemeClr val="dk2"/>
              </a:buClr>
              <a:buSzPts val="800"/>
              <a:buNone/>
              <a:defRPr sz="800">
                <a:solidFill>
                  <a:schemeClr val="dk2"/>
                </a:solidFill>
              </a:defRPr>
            </a:lvl4pPr>
            <a:lvl5pPr marL="2286000" lvl="4" indent="-228600" algn="l">
              <a:lnSpc>
                <a:spcPct val="100000"/>
              </a:lnSpc>
              <a:spcBef>
                <a:spcPts val="400"/>
              </a:spcBef>
              <a:spcAft>
                <a:spcPts val="0"/>
              </a:spcAft>
              <a:buClr>
                <a:schemeClr val="dk2"/>
              </a:buClr>
              <a:buSzPts val="800"/>
              <a:buNone/>
              <a:defRPr sz="800">
                <a:solidFill>
                  <a:schemeClr val="dk2"/>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2" name="Google Shape;122;p22"/>
          <p:cNvSpPr txBox="1">
            <a:spLocks noGrp="1"/>
          </p:cNvSpPr>
          <p:nvPr>
            <p:ph type="body" idx="2"/>
          </p:nvPr>
        </p:nvSpPr>
        <p:spPr>
          <a:xfrm>
            <a:off x="5093085" y="1685759"/>
            <a:ext cx="3575447" cy="241426"/>
          </a:xfrm>
          <a:prstGeom prst="rect">
            <a:avLst/>
          </a:prstGeom>
          <a:noFill/>
          <a:ln>
            <a:noFill/>
          </a:ln>
        </p:spPr>
        <p:txBody>
          <a:bodyPr spcFirstLastPara="1" wrap="square" lIns="0" tIns="34275" rIns="68575" bIns="34275" anchor="t" anchorCtr="0">
            <a:normAutofit/>
          </a:bodyPr>
          <a:lstStyle>
            <a:lvl1pPr marL="457200" lvl="0" indent="-228600" algn="l">
              <a:lnSpc>
                <a:spcPct val="90000"/>
              </a:lnSpc>
              <a:spcBef>
                <a:spcPts val="800"/>
              </a:spcBef>
              <a:spcAft>
                <a:spcPts val="0"/>
              </a:spcAft>
              <a:buClr>
                <a:schemeClr val="dk2"/>
              </a:buClr>
              <a:buSzPts val="1100"/>
              <a:buNone/>
              <a:defRPr sz="1100">
                <a:solidFill>
                  <a:schemeClr val="dk2"/>
                </a:solidFill>
              </a:defRPr>
            </a:lvl1pPr>
            <a:lvl2pPr marL="914400" lvl="1" indent="-279400" algn="l">
              <a:lnSpc>
                <a:spcPct val="90000"/>
              </a:lnSpc>
              <a:spcBef>
                <a:spcPts val="400"/>
              </a:spcBef>
              <a:spcAft>
                <a:spcPts val="0"/>
              </a:spcAft>
              <a:buClr>
                <a:schemeClr val="dk2"/>
              </a:buClr>
              <a:buSzPts val="800"/>
              <a:buChar char="•"/>
              <a:defRPr sz="800">
                <a:solidFill>
                  <a:schemeClr val="dk2"/>
                </a:solidFill>
              </a:defRPr>
            </a:lvl2pPr>
            <a:lvl3pPr marL="1371600" lvl="2" indent="-279400" algn="l">
              <a:lnSpc>
                <a:spcPct val="90000"/>
              </a:lnSpc>
              <a:spcBef>
                <a:spcPts val="400"/>
              </a:spcBef>
              <a:spcAft>
                <a:spcPts val="0"/>
              </a:spcAft>
              <a:buClr>
                <a:schemeClr val="dk2"/>
              </a:buClr>
              <a:buSzPts val="800"/>
              <a:buChar char="•"/>
              <a:defRPr sz="800">
                <a:solidFill>
                  <a:schemeClr val="dk2"/>
                </a:solidFill>
              </a:defRPr>
            </a:lvl3pPr>
            <a:lvl4pPr marL="1828800" lvl="3" indent="-279400" algn="l">
              <a:lnSpc>
                <a:spcPct val="90000"/>
              </a:lnSpc>
              <a:spcBef>
                <a:spcPts val="400"/>
              </a:spcBef>
              <a:spcAft>
                <a:spcPts val="0"/>
              </a:spcAft>
              <a:buClr>
                <a:schemeClr val="dk2"/>
              </a:buClr>
              <a:buSzPts val="800"/>
              <a:buChar char="•"/>
              <a:defRPr sz="800">
                <a:solidFill>
                  <a:schemeClr val="dk2"/>
                </a:solidFill>
              </a:defRPr>
            </a:lvl4pPr>
            <a:lvl5pPr marL="2286000" lvl="4" indent="-279400" algn="l">
              <a:lnSpc>
                <a:spcPct val="90000"/>
              </a:lnSpc>
              <a:spcBef>
                <a:spcPts val="400"/>
              </a:spcBef>
              <a:spcAft>
                <a:spcPts val="0"/>
              </a:spcAft>
              <a:buClr>
                <a:schemeClr val="dk2"/>
              </a:buClr>
              <a:buSzPts val="800"/>
              <a:buChar char="•"/>
              <a:defRPr sz="800">
                <a:solidFill>
                  <a:schemeClr val="dk2"/>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3" name="Google Shape;123;p22"/>
          <p:cNvSpPr>
            <a:spLocks noGrp="1"/>
          </p:cNvSpPr>
          <p:nvPr>
            <p:ph type="chart" idx="3"/>
          </p:nvPr>
        </p:nvSpPr>
        <p:spPr>
          <a:xfrm>
            <a:off x="628650" y="1685925"/>
            <a:ext cx="4215355" cy="2902744"/>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2"/>
              </a:buClr>
              <a:buSzPts val="1500"/>
              <a:buFont typeface="Arial"/>
              <a:buChar char="•"/>
              <a:defRPr sz="1500" b="0" i="0" u="none" strike="noStrike" cap="none">
                <a:solidFill>
                  <a:schemeClr val="dk2"/>
                </a:solidFill>
                <a:latin typeface="Arial"/>
                <a:ea typeface="Arial"/>
                <a:cs typeface="Arial"/>
                <a:sym typeface="Arial"/>
              </a:defRPr>
            </a:lvl1pPr>
            <a:lvl2pPr marR="0" lvl="1" algn="l" rtl="0">
              <a:lnSpc>
                <a:spcPct val="90000"/>
              </a:lnSpc>
              <a:spcBef>
                <a:spcPts val="4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R="0" lvl="2" algn="l" rtl="0">
              <a:lnSpc>
                <a:spcPct val="90000"/>
              </a:lnSpc>
              <a:spcBef>
                <a:spcPts val="4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R="0" lvl="3" algn="l" rtl="0">
              <a:lnSpc>
                <a:spcPct val="90000"/>
              </a:lnSpc>
              <a:spcBef>
                <a:spcPts val="400"/>
              </a:spcBef>
              <a:spcAft>
                <a:spcPts val="0"/>
              </a:spcAft>
              <a:buClr>
                <a:schemeClr val="dk2"/>
              </a:buClr>
              <a:buSzPts val="1100"/>
              <a:buFont typeface="Arial"/>
              <a:buChar char="•"/>
              <a:defRPr sz="1100" b="0" i="0" u="none" strike="noStrike" cap="none">
                <a:solidFill>
                  <a:schemeClr val="dk2"/>
                </a:solidFill>
                <a:latin typeface="Arial"/>
                <a:ea typeface="Arial"/>
                <a:cs typeface="Arial"/>
                <a:sym typeface="Arial"/>
              </a:defRPr>
            </a:lvl4pPr>
            <a:lvl5pPr marR="0" lvl="4" algn="l" rtl="0">
              <a:lnSpc>
                <a:spcPct val="90000"/>
              </a:lnSpc>
              <a:spcBef>
                <a:spcPts val="400"/>
              </a:spcBef>
              <a:spcAft>
                <a:spcPts val="0"/>
              </a:spcAft>
              <a:buClr>
                <a:schemeClr val="dk2"/>
              </a:buClr>
              <a:buSzPts val="1100"/>
              <a:buFont typeface="Arial"/>
              <a:buChar char="•"/>
              <a:defRPr sz="1100" b="0" i="0" u="none" strike="noStrike" cap="none">
                <a:solidFill>
                  <a:schemeClr val="dk2"/>
                </a:solidFill>
                <a:latin typeface="Arial"/>
                <a:ea typeface="Arial"/>
                <a:cs typeface="Arial"/>
                <a:sym typeface="Arial"/>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Slide with Image">
  <p:cSld name="Title Slide with Image">
    <p:spTree>
      <p:nvGrpSpPr>
        <p:cNvPr id="1" name="Shape 124"/>
        <p:cNvGrpSpPr/>
        <p:nvPr/>
      </p:nvGrpSpPr>
      <p:grpSpPr>
        <a:xfrm>
          <a:off x="0" y="0"/>
          <a:ext cx="0" cy="0"/>
          <a:chOff x="0" y="0"/>
          <a:chExt cx="0" cy="0"/>
        </a:xfrm>
      </p:grpSpPr>
      <p:sp>
        <p:nvSpPr>
          <p:cNvPr id="125" name="Google Shape;125;p23"/>
          <p:cNvSpPr/>
          <p:nvPr/>
        </p:nvSpPr>
        <p:spPr>
          <a:xfrm>
            <a:off x="0" y="1154575"/>
            <a:ext cx="6649655" cy="3988925"/>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26" name="Google Shape;126;p23"/>
          <p:cNvSpPr>
            <a:spLocks noGrp="1"/>
          </p:cNvSpPr>
          <p:nvPr>
            <p:ph type="pic" idx="2"/>
          </p:nvPr>
        </p:nvSpPr>
        <p:spPr>
          <a:xfrm>
            <a:off x="0" y="0"/>
            <a:ext cx="9143996" cy="5143499"/>
          </a:xfrm>
          <a:prstGeom prst="rect">
            <a:avLst/>
          </a:prstGeom>
          <a:solidFill>
            <a:srgbClr val="F2F2F2"/>
          </a:solidFill>
          <a:ln>
            <a:noFill/>
          </a:ln>
        </p:spPr>
      </p:sp>
      <p:sp>
        <p:nvSpPr>
          <p:cNvPr id="127" name="Google Shape;127;p23"/>
          <p:cNvSpPr txBox="1">
            <a:spLocks noGrp="1"/>
          </p:cNvSpPr>
          <p:nvPr>
            <p:ph type="title"/>
          </p:nvPr>
        </p:nvSpPr>
        <p:spPr>
          <a:xfrm>
            <a:off x="628649" y="1501816"/>
            <a:ext cx="5439379" cy="668438"/>
          </a:xfrm>
          <a:prstGeom prst="rect">
            <a:avLst/>
          </a:prstGeom>
          <a:noFill/>
          <a:ln>
            <a:noFill/>
          </a:ln>
        </p:spPr>
        <p:txBody>
          <a:bodyPr spcFirstLastPara="1" wrap="square" lIns="68575" tIns="34275" rIns="68575" bIns="34275" anchor="t" anchorCtr="0">
            <a:noAutofit/>
          </a:bodyPr>
          <a:lstStyle>
            <a:lvl1pPr lvl="0" algn="l">
              <a:lnSpc>
                <a:spcPct val="90000"/>
              </a:lnSpc>
              <a:spcBef>
                <a:spcPts val="0"/>
              </a:spcBef>
              <a:spcAft>
                <a:spcPts val="0"/>
              </a:spcAft>
              <a:buClr>
                <a:schemeClr val="lt1"/>
              </a:buClr>
              <a:buSzPts val="3800"/>
              <a:buFont typeface="Constantia"/>
              <a:buNone/>
              <a:defRPr sz="3800" b="1">
                <a:solidFill>
                  <a:schemeClr val="lt1"/>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8" name="Google Shape;128;p23"/>
          <p:cNvSpPr txBox="1">
            <a:spLocks noGrp="1"/>
          </p:cNvSpPr>
          <p:nvPr>
            <p:ph type="body" idx="1"/>
          </p:nvPr>
        </p:nvSpPr>
        <p:spPr>
          <a:xfrm>
            <a:off x="628650" y="2317833"/>
            <a:ext cx="5439378" cy="253912"/>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lt1"/>
              </a:buClr>
              <a:buSzPts val="1200"/>
              <a:buNone/>
              <a:defRPr sz="1200">
                <a:solidFill>
                  <a:schemeClr val="lt1"/>
                </a:solidFill>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129" name="Google Shape;129;p23"/>
          <p:cNvCxnSpPr/>
          <p:nvPr/>
        </p:nvCxnSpPr>
        <p:spPr>
          <a:xfrm rot="5400000" flipH="1">
            <a:off x="820802" y="1364884"/>
            <a:ext cx="1" cy="1641604"/>
          </a:xfrm>
          <a:prstGeom prst="straightConnector1">
            <a:avLst/>
          </a:prstGeom>
          <a:noFill/>
          <a:ln w="25400" cap="flat" cmpd="sng">
            <a:solidFill>
              <a:schemeClr val="lt1"/>
            </a:solidFill>
            <a:prstDash val="solid"/>
            <a:miter lim="400000"/>
            <a:headEnd type="none" w="sm" len="sm"/>
            <a:tailEnd type="none" w="sm" len="sm"/>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hank you">
  <p:cSld name="thank you">
    <p:spTree>
      <p:nvGrpSpPr>
        <p:cNvPr id="1" name="Shape 130"/>
        <p:cNvGrpSpPr/>
        <p:nvPr/>
      </p:nvGrpSpPr>
      <p:grpSpPr>
        <a:xfrm>
          <a:off x="0" y="0"/>
          <a:ext cx="0" cy="0"/>
          <a:chOff x="0" y="0"/>
          <a:chExt cx="0" cy="0"/>
        </a:xfrm>
      </p:grpSpPr>
      <p:sp>
        <p:nvSpPr>
          <p:cNvPr id="131" name="Google Shape;131;p24"/>
          <p:cNvSpPr/>
          <p:nvPr/>
        </p:nvSpPr>
        <p:spPr>
          <a:xfrm>
            <a:off x="-1" y="1154574"/>
            <a:ext cx="6649655" cy="3988925"/>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32" name="Google Shape;132;p24"/>
          <p:cNvSpPr>
            <a:spLocks noGrp="1"/>
          </p:cNvSpPr>
          <p:nvPr>
            <p:ph type="pic" idx="2"/>
          </p:nvPr>
        </p:nvSpPr>
        <p:spPr>
          <a:xfrm>
            <a:off x="0" y="0"/>
            <a:ext cx="9143996" cy="5143499"/>
          </a:xfrm>
          <a:prstGeom prst="rect">
            <a:avLst/>
          </a:prstGeom>
          <a:solidFill>
            <a:srgbClr val="F2F2F2"/>
          </a:solidFill>
          <a:ln>
            <a:noFill/>
          </a:ln>
        </p:spPr>
      </p:sp>
      <p:sp>
        <p:nvSpPr>
          <p:cNvPr id="133" name="Google Shape;133;p24"/>
          <p:cNvSpPr txBox="1">
            <a:spLocks noGrp="1"/>
          </p:cNvSpPr>
          <p:nvPr>
            <p:ph type="title"/>
          </p:nvPr>
        </p:nvSpPr>
        <p:spPr>
          <a:xfrm>
            <a:off x="628649" y="1501816"/>
            <a:ext cx="5439379" cy="668438"/>
          </a:xfrm>
          <a:prstGeom prst="rect">
            <a:avLst/>
          </a:prstGeom>
          <a:noFill/>
          <a:ln>
            <a:noFill/>
          </a:ln>
        </p:spPr>
        <p:txBody>
          <a:bodyPr spcFirstLastPara="1" wrap="square" lIns="68575" tIns="34275" rIns="68575" bIns="34275" anchor="t" anchorCtr="0">
            <a:noAutofit/>
          </a:bodyPr>
          <a:lstStyle>
            <a:lvl1pPr lvl="0" algn="l">
              <a:lnSpc>
                <a:spcPct val="90000"/>
              </a:lnSpc>
              <a:spcBef>
                <a:spcPts val="0"/>
              </a:spcBef>
              <a:spcAft>
                <a:spcPts val="0"/>
              </a:spcAft>
              <a:buClr>
                <a:schemeClr val="lt1"/>
              </a:buClr>
              <a:buSzPts val="3800"/>
              <a:buFont typeface="Constantia"/>
              <a:buNone/>
              <a:defRPr sz="3800" b="1">
                <a:solidFill>
                  <a:schemeClr val="lt1"/>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34" name="Google Shape;134;p24"/>
          <p:cNvSpPr txBox="1">
            <a:spLocks noGrp="1"/>
          </p:cNvSpPr>
          <p:nvPr>
            <p:ph type="body" idx="1"/>
          </p:nvPr>
        </p:nvSpPr>
        <p:spPr>
          <a:xfrm>
            <a:off x="628650" y="2317833"/>
            <a:ext cx="5439378" cy="253912"/>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lt1"/>
              </a:buClr>
              <a:buSzPts val="1200"/>
              <a:buNone/>
              <a:defRPr sz="1200">
                <a:solidFill>
                  <a:schemeClr val="lt1"/>
                </a:solidFill>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135" name="Google Shape;135;p24"/>
          <p:cNvCxnSpPr/>
          <p:nvPr/>
        </p:nvCxnSpPr>
        <p:spPr>
          <a:xfrm rot="5400000" flipH="1">
            <a:off x="820802" y="1364884"/>
            <a:ext cx="1" cy="1641604"/>
          </a:xfrm>
          <a:prstGeom prst="straightConnector1">
            <a:avLst/>
          </a:prstGeom>
          <a:noFill/>
          <a:ln w="25400" cap="flat" cmpd="sng">
            <a:solidFill>
              <a:schemeClr val="lt1"/>
            </a:solidFill>
            <a:prstDash val="solid"/>
            <a:miter lim="400000"/>
            <a:headEnd type="none" w="sm" len="sm"/>
            <a:tailEnd type="none" w="sm" len="sm"/>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2_Title Slide with Image">
  <p:cSld name="2_Title Slide with Image">
    <p:bg>
      <p:bgPr>
        <a:solidFill>
          <a:schemeClr val="accent1"/>
        </a:solidFill>
        <a:effectLst/>
      </p:bgPr>
    </p:bg>
    <p:spTree>
      <p:nvGrpSpPr>
        <p:cNvPr id="1" name="Shape 136"/>
        <p:cNvGrpSpPr/>
        <p:nvPr/>
      </p:nvGrpSpPr>
      <p:grpSpPr>
        <a:xfrm>
          <a:off x="0" y="0"/>
          <a:ext cx="0" cy="0"/>
          <a:chOff x="0" y="0"/>
          <a:chExt cx="0" cy="0"/>
        </a:xfrm>
      </p:grpSpPr>
      <p:sp>
        <p:nvSpPr>
          <p:cNvPr id="137" name="Google Shape;137;p25"/>
          <p:cNvSpPr/>
          <p:nvPr/>
        </p:nvSpPr>
        <p:spPr>
          <a:xfrm>
            <a:off x="0" y="1154575"/>
            <a:ext cx="6649655" cy="3988925"/>
          </a:xfrm>
          <a:prstGeom prst="rect">
            <a:avLst/>
          </a:prstGeom>
          <a:no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38" name="Google Shape;138;p25"/>
          <p:cNvSpPr>
            <a:spLocks noGrp="1"/>
          </p:cNvSpPr>
          <p:nvPr>
            <p:ph type="pic" idx="2"/>
          </p:nvPr>
        </p:nvSpPr>
        <p:spPr>
          <a:xfrm>
            <a:off x="0" y="0"/>
            <a:ext cx="9143996" cy="5143499"/>
          </a:xfrm>
          <a:prstGeom prst="rect">
            <a:avLst/>
          </a:prstGeom>
          <a:solidFill>
            <a:srgbClr val="F2F2F2"/>
          </a:solidFill>
          <a:ln>
            <a:noFill/>
          </a:ln>
        </p:spPr>
      </p:sp>
      <p:sp>
        <p:nvSpPr>
          <p:cNvPr id="139" name="Google Shape;139;p25"/>
          <p:cNvSpPr txBox="1">
            <a:spLocks noGrp="1"/>
          </p:cNvSpPr>
          <p:nvPr>
            <p:ph type="title"/>
          </p:nvPr>
        </p:nvSpPr>
        <p:spPr>
          <a:xfrm>
            <a:off x="628649" y="1501816"/>
            <a:ext cx="5439379" cy="668438"/>
          </a:xfrm>
          <a:prstGeom prst="rect">
            <a:avLst/>
          </a:prstGeom>
          <a:noFill/>
          <a:ln>
            <a:noFill/>
          </a:ln>
        </p:spPr>
        <p:txBody>
          <a:bodyPr spcFirstLastPara="1" wrap="square" lIns="68575" tIns="34275" rIns="68575" bIns="34275" anchor="t" anchorCtr="0">
            <a:noAutofit/>
          </a:bodyPr>
          <a:lstStyle>
            <a:lvl1pPr lvl="0" algn="l">
              <a:lnSpc>
                <a:spcPct val="90000"/>
              </a:lnSpc>
              <a:spcBef>
                <a:spcPts val="0"/>
              </a:spcBef>
              <a:spcAft>
                <a:spcPts val="0"/>
              </a:spcAft>
              <a:buClr>
                <a:schemeClr val="lt1"/>
              </a:buClr>
              <a:buSzPts val="3800"/>
              <a:buFont typeface="Constantia"/>
              <a:buNone/>
              <a:defRPr sz="3800" b="1">
                <a:solidFill>
                  <a:schemeClr val="lt1"/>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40" name="Google Shape;140;p25"/>
          <p:cNvSpPr txBox="1">
            <a:spLocks noGrp="1"/>
          </p:cNvSpPr>
          <p:nvPr>
            <p:ph type="body" idx="1"/>
          </p:nvPr>
        </p:nvSpPr>
        <p:spPr>
          <a:xfrm>
            <a:off x="628650" y="2317833"/>
            <a:ext cx="5439378" cy="253912"/>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lt1"/>
              </a:buClr>
              <a:buSzPts val="1200"/>
              <a:buNone/>
              <a:defRPr sz="1200">
                <a:solidFill>
                  <a:schemeClr val="lt1"/>
                </a:solidFill>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141" name="Google Shape;141;p25"/>
          <p:cNvCxnSpPr/>
          <p:nvPr/>
        </p:nvCxnSpPr>
        <p:spPr>
          <a:xfrm rot="5400000" flipH="1">
            <a:off x="820802" y="1364884"/>
            <a:ext cx="1" cy="1641604"/>
          </a:xfrm>
          <a:prstGeom prst="straightConnector1">
            <a:avLst/>
          </a:prstGeom>
          <a:noFill/>
          <a:ln w="25400" cap="flat" cmpd="sng">
            <a:solidFill>
              <a:schemeClr val="lt1"/>
            </a:solidFill>
            <a:prstDash val="solid"/>
            <a:miter lim="400000"/>
            <a:headEnd type="none" w="sm" len="sm"/>
            <a:tailEnd type="none" w="sm" len="sm"/>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_Title Slide with Image">
  <p:cSld name="1_Title Slide with Image">
    <p:bg>
      <p:bgPr>
        <a:solidFill>
          <a:schemeClr val="accent1"/>
        </a:solidFill>
        <a:effectLst/>
      </p:bgPr>
    </p:bg>
    <p:spTree>
      <p:nvGrpSpPr>
        <p:cNvPr id="1" name="Shape 142"/>
        <p:cNvGrpSpPr/>
        <p:nvPr/>
      </p:nvGrpSpPr>
      <p:grpSpPr>
        <a:xfrm>
          <a:off x="0" y="0"/>
          <a:ext cx="0" cy="0"/>
          <a:chOff x="0" y="0"/>
          <a:chExt cx="0" cy="0"/>
        </a:xfrm>
      </p:grpSpPr>
      <p:sp>
        <p:nvSpPr>
          <p:cNvPr id="143" name="Google Shape;143;p26"/>
          <p:cNvSpPr txBox="1">
            <a:spLocks noGrp="1"/>
          </p:cNvSpPr>
          <p:nvPr>
            <p:ph type="title"/>
          </p:nvPr>
        </p:nvSpPr>
        <p:spPr>
          <a:xfrm>
            <a:off x="628649" y="434052"/>
            <a:ext cx="5439379" cy="668438"/>
          </a:xfrm>
          <a:prstGeom prst="rect">
            <a:avLst/>
          </a:prstGeom>
          <a:noFill/>
          <a:ln>
            <a:noFill/>
          </a:ln>
        </p:spPr>
        <p:txBody>
          <a:bodyPr spcFirstLastPara="1" wrap="square" lIns="68575" tIns="34275" rIns="68575" bIns="34275" anchor="t" anchorCtr="0">
            <a:noAutofit/>
          </a:bodyPr>
          <a:lstStyle>
            <a:lvl1pPr lvl="0" algn="l">
              <a:lnSpc>
                <a:spcPct val="90000"/>
              </a:lnSpc>
              <a:spcBef>
                <a:spcPts val="0"/>
              </a:spcBef>
              <a:spcAft>
                <a:spcPts val="0"/>
              </a:spcAft>
              <a:buClr>
                <a:schemeClr val="lt1"/>
              </a:buClr>
              <a:buSzPts val="3800"/>
              <a:buFont typeface="Constantia"/>
              <a:buNone/>
              <a:defRPr sz="3800" b="1">
                <a:solidFill>
                  <a:schemeClr val="lt1"/>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44" name="Google Shape;144;p26"/>
          <p:cNvSpPr txBox="1">
            <a:spLocks noGrp="1"/>
          </p:cNvSpPr>
          <p:nvPr>
            <p:ph type="body" idx="1"/>
          </p:nvPr>
        </p:nvSpPr>
        <p:spPr>
          <a:xfrm>
            <a:off x="628650" y="1250069"/>
            <a:ext cx="5439378" cy="253912"/>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lt1"/>
              </a:buClr>
              <a:buSzPts val="1200"/>
              <a:buNone/>
              <a:defRPr sz="1200">
                <a:solidFill>
                  <a:schemeClr val="lt1"/>
                </a:solidFill>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145" name="Google Shape;145;p26"/>
          <p:cNvCxnSpPr/>
          <p:nvPr/>
        </p:nvCxnSpPr>
        <p:spPr>
          <a:xfrm rot="5400000" flipH="1">
            <a:off x="820802" y="297120"/>
            <a:ext cx="1" cy="1641604"/>
          </a:xfrm>
          <a:prstGeom prst="straightConnector1">
            <a:avLst/>
          </a:prstGeom>
          <a:noFill/>
          <a:ln w="25400" cap="flat" cmpd="sng">
            <a:solidFill>
              <a:schemeClr val="lt1"/>
            </a:solidFill>
            <a:prstDash val="solid"/>
            <a:miter lim="400000"/>
            <a:headEnd type="none" w="sm" len="sm"/>
            <a:tailEnd type="none" w="sm" len="sm"/>
          </a:ln>
        </p:spPr>
      </p:cxnSp>
      <p:sp>
        <p:nvSpPr>
          <p:cNvPr id="146" name="Google Shape;146;p26"/>
          <p:cNvSpPr>
            <a:spLocks noGrp="1"/>
          </p:cNvSpPr>
          <p:nvPr>
            <p:ph type="pic" idx="2"/>
          </p:nvPr>
        </p:nvSpPr>
        <p:spPr>
          <a:xfrm>
            <a:off x="6649655" y="0"/>
            <a:ext cx="2494344" cy="5143500"/>
          </a:xfrm>
          <a:prstGeom prst="rect">
            <a:avLst/>
          </a:prstGeom>
          <a:solidFill>
            <a:schemeClr val="lt1"/>
          </a:solidFill>
          <a:ln>
            <a:noFill/>
          </a:ln>
        </p:spPr>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lide Divider with Image">
  <p:cSld name="Slide Divider with Image">
    <p:bg>
      <p:bgPr>
        <a:solidFill>
          <a:schemeClr val="accent1"/>
        </a:solidFill>
        <a:effectLst/>
      </p:bgPr>
    </p:bg>
    <p:spTree>
      <p:nvGrpSpPr>
        <p:cNvPr id="1" name="Shape 147"/>
        <p:cNvGrpSpPr/>
        <p:nvPr/>
      </p:nvGrpSpPr>
      <p:grpSpPr>
        <a:xfrm>
          <a:off x="0" y="0"/>
          <a:ext cx="0" cy="0"/>
          <a:chOff x="0" y="0"/>
          <a:chExt cx="0" cy="0"/>
        </a:xfrm>
      </p:grpSpPr>
      <p:sp>
        <p:nvSpPr>
          <p:cNvPr id="148" name="Google Shape;148;p27"/>
          <p:cNvSpPr txBox="1">
            <a:spLocks noGrp="1"/>
          </p:cNvSpPr>
          <p:nvPr>
            <p:ph type="title"/>
          </p:nvPr>
        </p:nvSpPr>
        <p:spPr>
          <a:xfrm>
            <a:off x="628649" y="2031356"/>
            <a:ext cx="5439379" cy="668438"/>
          </a:xfrm>
          <a:prstGeom prst="rect">
            <a:avLst/>
          </a:prstGeom>
          <a:noFill/>
          <a:ln>
            <a:noFill/>
          </a:ln>
        </p:spPr>
        <p:txBody>
          <a:bodyPr spcFirstLastPara="1" wrap="square" lIns="68575" tIns="34275" rIns="68575" bIns="34275" anchor="t" anchorCtr="0">
            <a:noAutofit/>
          </a:bodyPr>
          <a:lstStyle>
            <a:lvl1pPr lvl="0" algn="l">
              <a:lnSpc>
                <a:spcPct val="90000"/>
              </a:lnSpc>
              <a:spcBef>
                <a:spcPts val="0"/>
              </a:spcBef>
              <a:spcAft>
                <a:spcPts val="0"/>
              </a:spcAft>
              <a:buClr>
                <a:schemeClr val="lt1"/>
              </a:buClr>
              <a:buSzPts val="3800"/>
              <a:buFont typeface="Constantia"/>
              <a:buNone/>
              <a:defRPr sz="3800" b="1">
                <a:solidFill>
                  <a:schemeClr val="lt1"/>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49" name="Google Shape;149;p27"/>
          <p:cNvSpPr txBox="1">
            <a:spLocks noGrp="1"/>
          </p:cNvSpPr>
          <p:nvPr>
            <p:ph type="body" idx="1"/>
          </p:nvPr>
        </p:nvSpPr>
        <p:spPr>
          <a:xfrm>
            <a:off x="628650" y="2847374"/>
            <a:ext cx="5439378" cy="253912"/>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lt1"/>
              </a:buClr>
              <a:buSzPts val="1200"/>
              <a:buNone/>
              <a:defRPr sz="1200">
                <a:solidFill>
                  <a:schemeClr val="lt1"/>
                </a:solidFill>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150" name="Google Shape;150;p27"/>
          <p:cNvCxnSpPr/>
          <p:nvPr/>
        </p:nvCxnSpPr>
        <p:spPr>
          <a:xfrm rot="5400000" flipH="1">
            <a:off x="820802" y="1894424"/>
            <a:ext cx="1" cy="1641604"/>
          </a:xfrm>
          <a:prstGeom prst="straightConnector1">
            <a:avLst/>
          </a:prstGeom>
          <a:noFill/>
          <a:ln w="25400" cap="flat" cmpd="sng">
            <a:solidFill>
              <a:schemeClr val="lt1"/>
            </a:solidFill>
            <a:prstDash val="solid"/>
            <a:miter lim="400000"/>
            <a:headEnd type="none" w="sm" len="sm"/>
            <a:tailEnd type="none" w="sm" len="sm"/>
          </a:ln>
        </p:spPr>
      </p:cxnSp>
      <p:sp>
        <p:nvSpPr>
          <p:cNvPr id="151" name="Google Shape;151;p27"/>
          <p:cNvSpPr>
            <a:spLocks noGrp="1"/>
          </p:cNvSpPr>
          <p:nvPr>
            <p:ph type="pic" idx="2"/>
          </p:nvPr>
        </p:nvSpPr>
        <p:spPr>
          <a:xfrm>
            <a:off x="0" y="0"/>
            <a:ext cx="9143999" cy="5143500"/>
          </a:xfrm>
          <a:prstGeom prst="rect">
            <a:avLst/>
          </a:prstGeom>
          <a:solidFill>
            <a:schemeClr val="lt1"/>
          </a:solidFill>
          <a:ln>
            <a:noFill/>
          </a:ln>
        </p:spPr>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1_Slide Divider with Image">
  <p:cSld name="1_Slide Divider with Image">
    <p:bg>
      <p:bgPr>
        <a:solidFill>
          <a:schemeClr val="accent1"/>
        </a:solidFill>
        <a:effectLst/>
      </p:bgPr>
    </p:bg>
    <p:spTree>
      <p:nvGrpSpPr>
        <p:cNvPr id="1" name="Shape 152"/>
        <p:cNvGrpSpPr/>
        <p:nvPr/>
      </p:nvGrpSpPr>
      <p:grpSpPr>
        <a:xfrm>
          <a:off x="0" y="0"/>
          <a:ext cx="0" cy="0"/>
          <a:chOff x="0" y="0"/>
          <a:chExt cx="0" cy="0"/>
        </a:xfrm>
      </p:grpSpPr>
      <p:sp>
        <p:nvSpPr>
          <p:cNvPr id="153" name="Google Shape;153;p28"/>
          <p:cNvSpPr>
            <a:spLocks noGrp="1"/>
          </p:cNvSpPr>
          <p:nvPr>
            <p:ph type="pic" idx="2"/>
          </p:nvPr>
        </p:nvSpPr>
        <p:spPr>
          <a:xfrm>
            <a:off x="0" y="0"/>
            <a:ext cx="9143999" cy="5143500"/>
          </a:xfrm>
          <a:prstGeom prst="rect">
            <a:avLst/>
          </a:prstGeom>
          <a:solidFill>
            <a:schemeClr val="lt1"/>
          </a:solidFill>
          <a:ln>
            <a:noFill/>
          </a:ln>
        </p:spPr>
      </p:sp>
      <p:sp>
        <p:nvSpPr>
          <p:cNvPr id="154" name="Google Shape;154;p28"/>
          <p:cNvSpPr txBox="1">
            <a:spLocks noGrp="1"/>
          </p:cNvSpPr>
          <p:nvPr>
            <p:ph type="title"/>
          </p:nvPr>
        </p:nvSpPr>
        <p:spPr>
          <a:xfrm>
            <a:off x="3302406" y="2152889"/>
            <a:ext cx="5439379" cy="668438"/>
          </a:xfrm>
          <a:prstGeom prst="rect">
            <a:avLst/>
          </a:prstGeom>
          <a:noFill/>
          <a:ln>
            <a:noFill/>
          </a:ln>
        </p:spPr>
        <p:txBody>
          <a:bodyPr spcFirstLastPara="1" wrap="square" lIns="68575" tIns="34275" rIns="68575" bIns="34275" anchor="t" anchorCtr="0">
            <a:noAutofit/>
          </a:bodyPr>
          <a:lstStyle>
            <a:lvl1pPr lvl="0" algn="l">
              <a:lnSpc>
                <a:spcPct val="90000"/>
              </a:lnSpc>
              <a:spcBef>
                <a:spcPts val="0"/>
              </a:spcBef>
              <a:spcAft>
                <a:spcPts val="0"/>
              </a:spcAft>
              <a:buClr>
                <a:schemeClr val="lt1"/>
              </a:buClr>
              <a:buSzPts val="3800"/>
              <a:buFont typeface="Constantia"/>
              <a:buNone/>
              <a:defRPr sz="3800" b="1">
                <a:solidFill>
                  <a:schemeClr val="lt1"/>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55" name="Google Shape;155;p28"/>
          <p:cNvSpPr txBox="1">
            <a:spLocks noGrp="1"/>
          </p:cNvSpPr>
          <p:nvPr>
            <p:ph type="body" idx="1"/>
          </p:nvPr>
        </p:nvSpPr>
        <p:spPr>
          <a:xfrm>
            <a:off x="3302407" y="2968907"/>
            <a:ext cx="5439378" cy="253912"/>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lt1"/>
              </a:buClr>
              <a:buSzPts val="1200"/>
              <a:buNone/>
              <a:defRPr sz="1200">
                <a:solidFill>
                  <a:schemeClr val="lt1"/>
                </a:solidFill>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156" name="Google Shape;156;p28"/>
          <p:cNvCxnSpPr/>
          <p:nvPr/>
        </p:nvCxnSpPr>
        <p:spPr>
          <a:xfrm>
            <a:off x="3591493" y="2112892"/>
            <a:ext cx="0" cy="1447733"/>
          </a:xfrm>
          <a:prstGeom prst="straightConnector1">
            <a:avLst/>
          </a:prstGeom>
          <a:noFill/>
          <a:ln w="25400" cap="flat" cmpd="sng">
            <a:solidFill>
              <a:schemeClr val="lt1"/>
            </a:solidFill>
            <a:prstDash val="solid"/>
            <a:miter lim="400000"/>
            <a:headEnd type="none" w="sm" len="sm"/>
            <a:tailEnd type="none" w="sm" len="sm"/>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Slide Divider 2">
  <p:cSld name="Slide Divider 2">
    <p:bg>
      <p:bgPr>
        <a:solidFill>
          <a:schemeClr val="accent1"/>
        </a:solidFill>
        <a:effectLst/>
      </p:bgPr>
    </p:bg>
    <p:spTree>
      <p:nvGrpSpPr>
        <p:cNvPr id="1" name="Shape 157"/>
        <p:cNvGrpSpPr/>
        <p:nvPr/>
      </p:nvGrpSpPr>
      <p:grpSpPr>
        <a:xfrm>
          <a:off x="0" y="0"/>
          <a:ext cx="0" cy="0"/>
          <a:chOff x="0" y="0"/>
          <a:chExt cx="0" cy="0"/>
        </a:xfrm>
      </p:grpSpPr>
      <p:sp>
        <p:nvSpPr>
          <p:cNvPr id="158" name="Google Shape;158;p29"/>
          <p:cNvSpPr>
            <a:spLocks noGrp="1"/>
          </p:cNvSpPr>
          <p:nvPr>
            <p:ph type="pic" idx="2"/>
          </p:nvPr>
        </p:nvSpPr>
        <p:spPr>
          <a:xfrm>
            <a:off x="0" y="0"/>
            <a:ext cx="9143999" cy="5143500"/>
          </a:xfrm>
          <a:prstGeom prst="rect">
            <a:avLst/>
          </a:prstGeom>
          <a:solidFill>
            <a:schemeClr val="lt1"/>
          </a:solidFill>
          <a:ln>
            <a:noFill/>
          </a:ln>
        </p:spPr>
      </p:sp>
      <p:sp>
        <p:nvSpPr>
          <p:cNvPr id="159" name="Google Shape;159;p29"/>
          <p:cNvSpPr txBox="1">
            <a:spLocks noGrp="1"/>
          </p:cNvSpPr>
          <p:nvPr>
            <p:ph type="title"/>
          </p:nvPr>
        </p:nvSpPr>
        <p:spPr>
          <a:xfrm>
            <a:off x="915123" y="2534858"/>
            <a:ext cx="5439379" cy="668438"/>
          </a:xfrm>
          <a:prstGeom prst="rect">
            <a:avLst/>
          </a:prstGeom>
          <a:noFill/>
          <a:ln>
            <a:noFill/>
          </a:ln>
        </p:spPr>
        <p:txBody>
          <a:bodyPr spcFirstLastPara="1" wrap="square" lIns="68575" tIns="34275" rIns="68575" bIns="34275" anchor="t" anchorCtr="0">
            <a:noAutofit/>
          </a:bodyPr>
          <a:lstStyle>
            <a:lvl1pPr lvl="0" algn="l">
              <a:lnSpc>
                <a:spcPct val="90000"/>
              </a:lnSpc>
              <a:spcBef>
                <a:spcPts val="0"/>
              </a:spcBef>
              <a:spcAft>
                <a:spcPts val="0"/>
              </a:spcAft>
              <a:buClr>
                <a:schemeClr val="lt1"/>
              </a:buClr>
              <a:buSzPts val="3800"/>
              <a:buFont typeface="Constantia"/>
              <a:buNone/>
              <a:defRPr sz="3800" b="1">
                <a:solidFill>
                  <a:schemeClr val="lt1"/>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60" name="Google Shape;160;p29"/>
          <p:cNvSpPr txBox="1">
            <a:spLocks noGrp="1"/>
          </p:cNvSpPr>
          <p:nvPr>
            <p:ph type="body" idx="1"/>
          </p:nvPr>
        </p:nvSpPr>
        <p:spPr>
          <a:xfrm>
            <a:off x="915124" y="3350875"/>
            <a:ext cx="5439378" cy="253912"/>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lt1"/>
              </a:buClr>
              <a:buSzPts val="1200"/>
              <a:buNone/>
              <a:defRPr sz="1200">
                <a:solidFill>
                  <a:schemeClr val="lt1"/>
                </a:solidFill>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161" name="Google Shape;161;p29"/>
          <p:cNvCxnSpPr/>
          <p:nvPr/>
        </p:nvCxnSpPr>
        <p:spPr>
          <a:xfrm>
            <a:off x="964039" y="2254688"/>
            <a:ext cx="0" cy="1928078"/>
          </a:xfrm>
          <a:prstGeom prst="straightConnector1">
            <a:avLst/>
          </a:prstGeom>
          <a:noFill/>
          <a:ln w="25400" cap="flat" cmpd="sng">
            <a:solidFill>
              <a:schemeClr val="lt1"/>
            </a:solidFill>
            <a:prstDash val="solid"/>
            <a:miter lim="400000"/>
            <a:headEnd type="none" w="sm" len="sm"/>
            <a:tailEnd type="none" w="sm" len="sm"/>
          </a:ln>
        </p:spPr>
      </p:cxnSp>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4_Custom Layout">
  <p:cSld name="4_Custom Layout">
    <p:bg>
      <p:bgPr>
        <a:solidFill>
          <a:schemeClr val="lt1"/>
        </a:solidFill>
        <a:effectLst/>
      </p:bgPr>
    </p:bg>
    <p:spTree>
      <p:nvGrpSpPr>
        <p:cNvPr id="1" name="Shape 162"/>
        <p:cNvGrpSpPr/>
        <p:nvPr/>
      </p:nvGrpSpPr>
      <p:grpSpPr>
        <a:xfrm>
          <a:off x="0" y="0"/>
          <a:ext cx="0" cy="0"/>
          <a:chOff x="0" y="0"/>
          <a:chExt cx="0" cy="0"/>
        </a:xfrm>
      </p:grpSpPr>
      <p:sp>
        <p:nvSpPr>
          <p:cNvPr id="163" name="Google Shape;163;p30"/>
          <p:cNvSpPr txBox="1">
            <a:spLocks noGrp="1"/>
          </p:cNvSpPr>
          <p:nvPr>
            <p:ph type="title"/>
          </p:nvPr>
        </p:nvSpPr>
        <p:spPr>
          <a:xfrm>
            <a:off x="619969" y="3650654"/>
            <a:ext cx="1706542" cy="769144"/>
          </a:xfrm>
          <a:prstGeom prst="rect">
            <a:avLst/>
          </a:prstGeom>
          <a:noFill/>
          <a:ln>
            <a:noFill/>
          </a:ln>
        </p:spPr>
        <p:txBody>
          <a:bodyPr spcFirstLastPara="1" wrap="square" lIns="0" tIns="34275" rIns="68575" bIns="0" anchor="b" anchorCtr="0">
            <a:noAutofit/>
          </a:bodyPr>
          <a:lstStyle>
            <a:lvl1pPr lvl="0" algn="l">
              <a:lnSpc>
                <a:spcPct val="90000"/>
              </a:lnSpc>
              <a:spcBef>
                <a:spcPts val="0"/>
              </a:spcBef>
              <a:spcAft>
                <a:spcPts val="0"/>
              </a:spcAft>
              <a:buClr>
                <a:schemeClr val="dk2"/>
              </a:buClr>
              <a:buSzPts val="3800"/>
              <a:buFont typeface="Constantia"/>
              <a:buNone/>
              <a:defRPr sz="3800" b="1">
                <a:solidFill>
                  <a:schemeClr val="dk2"/>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64" name="Google Shape;164;p30"/>
          <p:cNvSpPr>
            <a:spLocks noGrp="1"/>
          </p:cNvSpPr>
          <p:nvPr>
            <p:ph type="pic" idx="2"/>
          </p:nvPr>
        </p:nvSpPr>
        <p:spPr>
          <a:xfrm>
            <a:off x="6475810" y="609600"/>
            <a:ext cx="2668190" cy="3924300"/>
          </a:xfrm>
          <a:prstGeom prst="rect">
            <a:avLst/>
          </a:prstGeom>
          <a:noFill/>
          <a:ln>
            <a:noFill/>
          </a:ln>
        </p:spPr>
      </p:sp>
      <p:sp>
        <p:nvSpPr>
          <p:cNvPr id="165" name="Google Shape;165;p30"/>
          <p:cNvSpPr txBox="1">
            <a:spLocks noGrp="1"/>
          </p:cNvSpPr>
          <p:nvPr>
            <p:ph type="body" idx="1"/>
          </p:nvPr>
        </p:nvSpPr>
        <p:spPr>
          <a:xfrm>
            <a:off x="3116485" y="659782"/>
            <a:ext cx="3220654"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200"/>
              <a:buNone/>
              <a:defRPr sz="12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66" name="Google Shape;166;p30"/>
          <p:cNvSpPr txBox="1">
            <a:spLocks noGrp="1"/>
          </p:cNvSpPr>
          <p:nvPr>
            <p:ph type="body" idx="3"/>
          </p:nvPr>
        </p:nvSpPr>
        <p:spPr>
          <a:xfrm>
            <a:off x="3116485" y="1467116"/>
            <a:ext cx="3220654"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0"/>
              </a:spcBef>
              <a:spcAft>
                <a:spcPts val="0"/>
              </a:spcAft>
              <a:buClr>
                <a:schemeClr val="dk2"/>
              </a:buClr>
              <a:buSzPts val="1200"/>
              <a:buNone/>
              <a:defRPr sz="12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67" name="Google Shape;167;p30"/>
          <p:cNvSpPr txBox="1">
            <a:spLocks noGrp="1"/>
          </p:cNvSpPr>
          <p:nvPr>
            <p:ph type="body" idx="4"/>
          </p:nvPr>
        </p:nvSpPr>
        <p:spPr>
          <a:xfrm>
            <a:off x="3116485" y="2274450"/>
            <a:ext cx="3220654"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0"/>
              </a:spcBef>
              <a:spcAft>
                <a:spcPts val="0"/>
              </a:spcAft>
              <a:buClr>
                <a:schemeClr val="dk2"/>
              </a:buClr>
              <a:buSzPts val="1200"/>
              <a:buNone/>
              <a:defRPr sz="12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68" name="Google Shape;168;p30"/>
          <p:cNvSpPr txBox="1">
            <a:spLocks noGrp="1"/>
          </p:cNvSpPr>
          <p:nvPr>
            <p:ph type="body" idx="5"/>
          </p:nvPr>
        </p:nvSpPr>
        <p:spPr>
          <a:xfrm>
            <a:off x="3116485" y="3081784"/>
            <a:ext cx="3220654"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0"/>
              </a:spcBef>
              <a:spcAft>
                <a:spcPts val="0"/>
              </a:spcAft>
              <a:buClr>
                <a:schemeClr val="dk2"/>
              </a:buClr>
              <a:buSzPts val="1200"/>
              <a:buNone/>
              <a:defRPr sz="12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69" name="Google Shape;169;p30"/>
          <p:cNvSpPr txBox="1">
            <a:spLocks noGrp="1"/>
          </p:cNvSpPr>
          <p:nvPr>
            <p:ph type="body" idx="6"/>
          </p:nvPr>
        </p:nvSpPr>
        <p:spPr>
          <a:xfrm>
            <a:off x="3116485" y="3889117"/>
            <a:ext cx="3220654"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0"/>
              </a:spcBef>
              <a:spcAft>
                <a:spcPts val="0"/>
              </a:spcAft>
              <a:buClr>
                <a:schemeClr val="dk2"/>
              </a:buClr>
              <a:buSzPts val="1200"/>
              <a:buNone/>
              <a:defRPr sz="12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170" name="Google Shape;170;p30"/>
          <p:cNvCxnSpPr/>
          <p:nvPr/>
        </p:nvCxnSpPr>
        <p:spPr>
          <a:xfrm>
            <a:off x="723866" y="2924655"/>
            <a:ext cx="0" cy="1447733"/>
          </a:xfrm>
          <a:prstGeom prst="straightConnector1">
            <a:avLst/>
          </a:prstGeom>
          <a:noFill/>
          <a:ln w="19050" cap="flat" cmpd="sng">
            <a:solidFill>
              <a:schemeClr val="dk2"/>
            </a:solidFill>
            <a:prstDash val="solid"/>
            <a:miter lim="400000"/>
            <a:headEnd type="none" w="sm" len="sm"/>
            <a:tailEnd type="none" w="sm" len="sm"/>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7_Custom Layout">
  <p:cSld name="7_Custom Layout">
    <p:bg>
      <p:bgPr>
        <a:solidFill>
          <a:schemeClr val="lt1"/>
        </a:solidFill>
        <a:effectLst/>
      </p:bgPr>
    </p:bg>
    <p:spTree>
      <p:nvGrpSpPr>
        <p:cNvPr id="1" name="Shape 171"/>
        <p:cNvGrpSpPr/>
        <p:nvPr/>
      </p:nvGrpSpPr>
      <p:grpSpPr>
        <a:xfrm>
          <a:off x="0" y="0"/>
          <a:ext cx="0" cy="0"/>
          <a:chOff x="0" y="0"/>
          <a:chExt cx="0" cy="0"/>
        </a:xfrm>
      </p:grpSpPr>
      <p:sp>
        <p:nvSpPr>
          <p:cNvPr id="172" name="Google Shape;172;p31"/>
          <p:cNvSpPr txBox="1">
            <a:spLocks noGrp="1"/>
          </p:cNvSpPr>
          <p:nvPr>
            <p:ph type="title"/>
          </p:nvPr>
        </p:nvSpPr>
        <p:spPr>
          <a:xfrm>
            <a:off x="619969" y="3650654"/>
            <a:ext cx="1679852" cy="769144"/>
          </a:xfrm>
          <a:prstGeom prst="rect">
            <a:avLst/>
          </a:prstGeom>
          <a:noFill/>
          <a:ln>
            <a:noFill/>
          </a:ln>
        </p:spPr>
        <p:txBody>
          <a:bodyPr spcFirstLastPara="1" wrap="square" lIns="0" tIns="34275" rIns="68575" bIns="0" anchor="b" anchorCtr="0">
            <a:noAutofit/>
          </a:bodyPr>
          <a:lstStyle>
            <a:lvl1pPr lvl="0" algn="l">
              <a:lnSpc>
                <a:spcPct val="90000"/>
              </a:lnSpc>
              <a:spcBef>
                <a:spcPts val="0"/>
              </a:spcBef>
              <a:spcAft>
                <a:spcPts val="0"/>
              </a:spcAft>
              <a:buClr>
                <a:schemeClr val="dk2"/>
              </a:buClr>
              <a:buSzPts val="3800"/>
              <a:buFont typeface="Constantia"/>
              <a:buNone/>
              <a:defRPr sz="3800" b="1">
                <a:solidFill>
                  <a:schemeClr val="dk2"/>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73" name="Google Shape;173;p31"/>
          <p:cNvSpPr>
            <a:spLocks noGrp="1"/>
          </p:cNvSpPr>
          <p:nvPr>
            <p:ph type="pic" idx="2"/>
          </p:nvPr>
        </p:nvSpPr>
        <p:spPr>
          <a:xfrm>
            <a:off x="6475810" y="609600"/>
            <a:ext cx="2668190" cy="3924300"/>
          </a:xfrm>
          <a:prstGeom prst="rect">
            <a:avLst/>
          </a:prstGeom>
          <a:noFill/>
          <a:ln>
            <a:noFill/>
          </a:ln>
        </p:spPr>
      </p:sp>
      <p:sp>
        <p:nvSpPr>
          <p:cNvPr id="174" name="Google Shape;174;p31"/>
          <p:cNvSpPr txBox="1">
            <a:spLocks noGrp="1"/>
          </p:cNvSpPr>
          <p:nvPr>
            <p:ph type="body" idx="1"/>
          </p:nvPr>
        </p:nvSpPr>
        <p:spPr>
          <a:xfrm>
            <a:off x="3357640" y="659782"/>
            <a:ext cx="2987893"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200"/>
              <a:buNone/>
              <a:defRPr sz="12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75" name="Google Shape;175;p31"/>
          <p:cNvSpPr txBox="1">
            <a:spLocks noGrp="1"/>
          </p:cNvSpPr>
          <p:nvPr>
            <p:ph type="body" idx="3"/>
          </p:nvPr>
        </p:nvSpPr>
        <p:spPr>
          <a:xfrm>
            <a:off x="3357640" y="1467116"/>
            <a:ext cx="2987893"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0"/>
              </a:spcBef>
              <a:spcAft>
                <a:spcPts val="0"/>
              </a:spcAft>
              <a:buClr>
                <a:schemeClr val="dk2"/>
              </a:buClr>
              <a:buSzPts val="1200"/>
              <a:buNone/>
              <a:defRPr sz="12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76" name="Google Shape;176;p31"/>
          <p:cNvSpPr txBox="1">
            <a:spLocks noGrp="1"/>
          </p:cNvSpPr>
          <p:nvPr>
            <p:ph type="body" idx="4"/>
          </p:nvPr>
        </p:nvSpPr>
        <p:spPr>
          <a:xfrm>
            <a:off x="3357640" y="2274450"/>
            <a:ext cx="2987893"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0"/>
              </a:spcBef>
              <a:spcAft>
                <a:spcPts val="0"/>
              </a:spcAft>
              <a:buClr>
                <a:schemeClr val="dk2"/>
              </a:buClr>
              <a:buSzPts val="1200"/>
              <a:buNone/>
              <a:defRPr sz="12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77" name="Google Shape;177;p31"/>
          <p:cNvSpPr txBox="1">
            <a:spLocks noGrp="1"/>
          </p:cNvSpPr>
          <p:nvPr>
            <p:ph type="body" idx="5"/>
          </p:nvPr>
        </p:nvSpPr>
        <p:spPr>
          <a:xfrm>
            <a:off x="3357640" y="3081784"/>
            <a:ext cx="2987893"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0"/>
              </a:spcBef>
              <a:spcAft>
                <a:spcPts val="0"/>
              </a:spcAft>
              <a:buClr>
                <a:schemeClr val="dk2"/>
              </a:buClr>
              <a:buSzPts val="1200"/>
              <a:buNone/>
              <a:defRPr sz="12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78" name="Google Shape;178;p31"/>
          <p:cNvSpPr txBox="1">
            <a:spLocks noGrp="1"/>
          </p:cNvSpPr>
          <p:nvPr>
            <p:ph type="body" idx="6"/>
          </p:nvPr>
        </p:nvSpPr>
        <p:spPr>
          <a:xfrm>
            <a:off x="3357640" y="3889117"/>
            <a:ext cx="2987893"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0"/>
              </a:spcBef>
              <a:spcAft>
                <a:spcPts val="0"/>
              </a:spcAft>
              <a:buClr>
                <a:schemeClr val="dk2"/>
              </a:buClr>
              <a:buSzPts val="1200"/>
              <a:buNone/>
              <a:defRPr sz="12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79" name="Google Shape;179;p31"/>
          <p:cNvSpPr txBox="1">
            <a:spLocks noGrp="1"/>
          </p:cNvSpPr>
          <p:nvPr>
            <p:ph type="body" idx="7"/>
          </p:nvPr>
        </p:nvSpPr>
        <p:spPr>
          <a:xfrm>
            <a:off x="2645798" y="659782"/>
            <a:ext cx="555812" cy="566737"/>
          </a:xfrm>
          <a:prstGeom prst="rect">
            <a:avLst/>
          </a:prstGeom>
          <a:noFill/>
          <a:ln>
            <a:noFill/>
          </a:ln>
        </p:spPr>
        <p:txBody>
          <a:bodyPr spcFirstLastPara="1" wrap="square" lIns="68575" tIns="34275" rIns="0" bIns="34275" anchor="ctr" anchorCtr="0">
            <a:noAutofit/>
          </a:bodyPr>
          <a:lstStyle>
            <a:lvl1pPr marL="457200" lvl="0" indent="-228600" algn="r">
              <a:lnSpc>
                <a:spcPct val="90000"/>
              </a:lnSpc>
              <a:spcBef>
                <a:spcPts val="800"/>
              </a:spcBef>
              <a:spcAft>
                <a:spcPts val="0"/>
              </a:spcAft>
              <a:buClr>
                <a:schemeClr val="accent2"/>
              </a:buClr>
              <a:buSzPts val="4500"/>
              <a:buNone/>
              <a:defRPr sz="4500">
                <a:solidFill>
                  <a:schemeClr val="accent2"/>
                </a:solidFill>
                <a:latin typeface="Constantia"/>
                <a:ea typeface="Constantia"/>
                <a:cs typeface="Constantia"/>
                <a:sym typeface="Constantia"/>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80" name="Google Shape;180;p31"/>
          <p:cNvSpPr txBox="1">
            <a:spLocks noGrp="1"/>
          </p:cNvSpPr>
          <p:nvPr>
            <p:ph type="body" idx="8"/>
          </p:nvPr>
        </p:nvSpPr>
        <p:spPr>
          <a:xfrm>
            <a:off x="2645798" y="1467116"/>
            <a:ext cx="555812" cy="566737"/>
          </a:xfrm>
          <a:prstGeom prst="rect">
            <a:avLst/>
          </a:prstGeom>
          <a:noFill/>
          <a:ln>
            <a:noFill/>
          </a:ln>
        </p:spPr>
        <p:txBody>
          <a:bodyPr spcFirstLastPara="1" wrap="square" lIns="68575" tIns="34275" rIns="0" bIns="34275" anchor="ctr" anchorCtr="0">
            <a:noAutofit/>
          </a:bodyPr>
          <a:lstStyle>
            <a:lvl1pPr marL="457200" lvl="0" indent="-228600" algn="r">
              <a:lnSpc>
                <a:spcPct val="90000"/>
              </a:lnSpc>
              <a:spcBef>
                <a:spcPts val="800"/>
              </a:spcBef>
              <a:spcAft>
                <a:spcPts val="0"/>
              </a:spcAft>
              <a:buClr>
                <a:schemeClr val="accent2"/>
              </a:buClr>
              <a:buSzPts val="4500"/>
              <a:buNone/>
              <a:defRPr sz="4500">
                <a:solidFill>
                  <a:schemeClr val="accent2"/>
                </a:solidFill>
                <a:latin typeface="Constantia"/>
                <a:ea typeface="Constantia"/>
                <a:cs typeface="Constantia"/>
                <a:sym typeface="Constantia"/>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81" name="Google Shape;181;p31"/>
          <p:cNvSpPr txBox="1">
            <a:spLocks noGrp="1"/>
          </p:cNvSpPr>
          <p:nvPr>
            <p:ph type="body" idx="9"/>
          </p:nvPr>
        </p:nvSpPr>
        <p:spPr>
          <a:xfrm>
            <a:off x="2645798" y="2274450"/>
            <a:ext cx="555812" cy="566737"/>
          </a:xfrm>
          <a:prstGeom prst="rect">
            <a:avLst/>
          </a:prstGeom>
          <a:noFill/>
          <a:ln>
            <a:noFill/>
          </a:ln>
        </p:spPr>
        <p:txBody>
          <a:bodyPr spcFirstLastPara="1" wrap="square" lIns="68575" tIns="34275" rIns="0" bIns="34275" anchor="ctr" anchorCtr="0">
            <a:noAutofit/>
          </a:bodyPr>
          <a:lstStyle>
            <a:lvl1pPr marL="457200" lvl="0" indent="-228600" algn="r">
              <a:lnSpc>
                <a:spcPct val="90000"/>
              </a:lnSpc>
              <a:spcBef>
                <a:spcPts val="800"/>
              </a:spcBef>
              <a:spcAft>
                <a:spcPts val="0"/>
              </a:spcAft>
              <a:buClr>
                <a:schemeClr val="accent2"/>
              </a:buClr>
              <a:buSzPts val="4500"/>
              <a:buNone/>
              <a:defRPr sz="4500">
                <a:solidFill>
                  <a:schemeClr val="accent2"/>
                </a:solidFill>
                <a:latin typeface="Constantia"/>
                <a:ea typeface="Constantia"/>
                <a:cs typeface="Constantia"/>
                <a:sym typeface="Constantia"/>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82" name="Google Shape;182;p31"/>
          <p:cNvSpPr txBox="1">
            <a:spLocks noGrp="1"/>
          </p:cNvSpPr>
          <p:nvPr>
            <p:ph type="body" idx="13"/>
          </p:nvPr>
        </p:nvSpPr>
        <p:spPr>
          <a:xfrm>
            <a:off x="2645798" y="3081784"/>
            <a:ext cx="555812" cy="566737"/>
          </a:xfrm>
          <a:prstGeom prst="rect">
            <a:avLst/>
          </a:prstGeom>
          <a:noFill/>
          <a:ln>
            <a:noFill/>
          </a:ln>
        </p:spPr>
        <p:txBody>
          <a:bodyPr spcFirstLastPara="1" wrap="square" lIns="68575" tIns="34275" rIns="0" bIns="34275" anchor="ctr" anchorCtr="0">
            <a:noAutofit/>
          </a:bodyPr>
          <a:lstStyle>
            <a:lvl1pPr marL="457200" lvl="0" indent="-228600" algn="r">
              <a:lnSpc>
                <a:spcPct val="90000"/>
              </a:lnSpc>
              <a:spcBef>
                <a:spcPts val="800"/>
              </a:spcBef>
              <a:spcAft>
                <a:spcPts val="0"/>
              </a:spcAft>
              <a:buClr>
                <a:schemeClr val="accent2"/>
              </a:buClr>
              <a:buSzPts val="4500"/>
              <a:buNone/>
              <a:defRPr sz="4500">
                <a:solidFill>
                  <a:schemeClr val="accent2"/>
                </a:solidFill>
                <a:latin typeface="Constantia"/>
                <a:ea typeface="Constantia"/>
                <a:cs typeface="Constantia"/>
                <a:sym typeface="Constantia"/>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83" name="Google Shape;183;p31"/>
          <p:cNvSpPr txBox="1">
            <a:spLocks noGrp="1"/>
          </p:cNvSpPr>
          <p:nvPr>
            <p:ph type="body" idx="14"/>
          </p:nvPr>
        </p:nvSpPr>
        <p:spPr>
          <a:xfrm>
            <a:off x="2645798" y="3889117"/>
            <a:ext cx="555812" cy="566737"/>
          </a:xfrm>
          <a:prstGeom prst="rect">
            <a:avLst/>
          </a:prstGeom>
          <a:noFill/>
          <a:ln>
            <a:noFill/>
          </a:ln>
        </p:spPr>
        <p:txBody>
          <a:bodyPr spcFirstLastPara="1" wrap="square" lIns="68575" tIns="34275" rIns="0" bIns="34275" anchor="ctr" anchorCtr="0">
            <a:noAutofit/>
          </a:bodyPr>
          <a:lstStyle>
            <a:lvl1pPr marL="457200" lvl="0" indent="-228600" algn="r">
              <a:lnSpc>
                <a:spcPct val="90000"/>
              </a:lnSpc>
              <a:spcBef>
                <a:spcPts val="800"/>
              </a:spcBef>
              <a:spcAft>
                <a:spcPts val="0"/>
              </a:spcAft>
              <a:buClr>
                <a:schemeClr val="accent2"/>
              </a:buClr>
              <a:buSzPts val="4500"/>
              <a:buNone/>
              <a:defRPr sz="4500">
                <a:solidFill>
                  <a:schemeClr val="accent2"/>
                </a:solidFill>
                <a:latin typeface="Constantia"/>
                <a:ea typeface="Constantia"/>
                <a:cs typeface="Constantia"/>
                <a:sym typeface="Constantia"/>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184" name="Google Shape;184;p31"/>
          <p:cNvCxnSpPr/>
          <p:nvPr/>
        </p:nvCxnSpPr>
        <p:spPr>
          <a:xfrm>
            <a:off x="723866" y="2924655"/>
            <a:ext cx="0" cy="1447733"/>
          </a:xfrm>
          <a:prstGeom prst="straightConnector1">
            <a:avLst/>
          </a:prstGeom>
          <a:noFill/>
          <a:ln w="19050" cap="flat" cmpd="sng">
            <a:solidFill>
              <a:schemeClr val="dk2"/>
            </a:solidFill>
            <a:prstDash val="solid"/>
            <a:miter lim="400000"/>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20_Custom Layout">
  <p:cSld name="20_Custom Layout">
    <p:spTree>
      <p:nvGrpSpPr>
        <p:cNvPr id="1" name="Shape 185"/>
        <p:cNvGrpSpPr/>
        <p:nvPr/>
      </p:nvGrpSpPr>
      <p:grpSpPr>
        <a:xfrm>
          <a:off x="0" y="0"/>
          <a:ext cx="0" cy="0"/>
          <a:chOff x="0" y="0"/>
          <a:chExt cx="0" cy="0"/>
        </a:xfrm>
      </p:grpSpPr>
      <p:sp>
        <p:nvSpPr>
          <p:cNvPr id="186" name="Google Shape;186;p32"/>
          <p:cNvSpPr txBox="1">
            <a:spLocks noGrp="1"/>
          </p:cNvSpPr>
          <p:nvPr>
            <p:ph type="title"/>
          </p:nvPr>
        </p:nvSpPr>
        <p:spPr>
          <a:xfrm>
            <a:off x="4102894" y="895324"/>
            <a:ext cx="4741672" cy="994172"/>
          </a:xfrm>
          <a:prstGeom prst="rect">
            <a:avLst/>
          </a:prstGeom>
          <a:noFill/>
          <a:ln>
            <a:noFill/>
          </a:ln>
        </p:spPr>
        <p:txBody>
          <a:bodyPr spcFirstLastPara="1" wrap="square" lIns="0" tIns="34275" rIns="68575" bIns="34275" anchor="b" anchorCtr="0">
            <a:normAutofit/>
          </a:bodyPr>
          <a:lstStyle>
            <a:lvl1pPr lvl="0" algn="l">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87" name="Google Shape;187;p32"/>
          <p:cNvSpPr>
            <a:spLocks noGrp="1"/>
          </p:cNvSpPr>
          <p:nvPr>
            <p:ph type="pic" idx="2"/>
          </p:nvPr>
        </p:nvSpPr>
        <p:spPr>
          <a:xfrm>
            <a:off x="1" y="895324"/>
            <a:ext cx="3923091" cy="3597101"/>
          </a:xfrm>
          <a:prstGeom prst="rect">
            <a:avLst/>
          </a:prstGeom>
          <a:noFill/>
          <a:ln>
            <a:noFill/>
          </a:ln>
        </p:spPr>
      </p:sp>
      <p:sp>
        <p:nvSpPr>
          <p:cNvPr id="188" name="Google Shape;188;p32"/>
          <p:cNvSpPr txBox="1">
            <a:spLocks noGrp="1"/>
          </p:cNvSpPr>
          <p:nvPr>
            <p:ph type="body" idx="1"/>
          </p:nvPr>
        </p:nvSpPr>
        <p:spPr>
          <a:xfrm>
            <a:off x="4103112" y="1905397"/>
            <a:ext cx="2284727" cy="287062"/>
          </a:xfrm>
          <a:prstGeom prst="rect">
            <a:avLst/>
          </a:prstGeom>
          <a:noFill/>
          <a:ln>
            <a:noFill/>
          </a:ln>
        </p:spPr>
        <p:txBody>
          <a:bodyPr spcFirstLastPara="1" wrap="square" lIns="0" tIns="34275" rIns="68575" bIns="34275" anchor="b" anchorCtr="0">
            <a:normAutofit/>
          </a:bodyPr>
          <a:lstStyle>
            <a:lvl1pPr marL="457200" lvl="0" indent="-228600" algn="l">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89" name="Google Shape;189;p32"/>
          <p:cNvSpPr txBox="1">
            <a:spLocks noGrp="1"/>
          </p:cNvSpPr>
          <p:nvPr>
            <p:ph type="body" idx="3"/>
          </p:nvPr>
        </p:nvSpPr>
        <p:spPr>
          <a:xfrm>
            <a:off x="6577205" y="1905397"/>
            <a:ext cx="2267362" cy="287062"/>
          </a:xfrm>
          <a:prstGeom prst="rect">
            <a:avLst/>
          </a:prstGeom>
          <a:noFill/>
          <a:ln>
            <a:noFill/>
          </a:ln>
        </p:spPr>
        <p:txBody>
          <a:bodyPr spcFirstLastPara="1" wrap="square" lIns="0" tIns="34275" rIns="68575" bIns="34275" anchor="b" anchorCtr="0">
            <a:normAutofit/>
          </a:bodyPr>
          <a:lstStyle>
            <a:lvl1pPr marL="457200" lvl="0" indent="-304800" algn="l">
              <a:lnSpc>
                <a:spcPct val="90000"/>
              </a:lnSpc>
              <a:spcBef>
                <a:spcPts val="800"/>
              </a:spcBef>
              <a:spcAft>
                <a:spcPts val="0"/>
              </a:spcAft>
              <a:buClr>
                <a:schemeClr val="dk2"/>
              </a:buClr>
              <a:buSzPts val="1200"/>
              <a:buChar char="•"/>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90" name="Google Shape;190;p32"/>
          <p:cNvSpPr txBox="1">
            <a:spLocks noGrp="1"/>
          </p:cNvSpPr>
          <p:nvPr>
            <p:ph type="body" idx="4"/>
          </p:nvPr>
        </p:nvSpPr>
        <p:spPr>
          <a:xfrm>
            <a:off x="4102894" y="2208610"/>
            <a:ext cx="2284810" cy="2283619"/>
          </a:xfrm>
          <a:prstGeom prst="rect">
            <a:avLst/>
          </a:prstGeom>
          <a:noFill/>
          <a:ln>
            <a:noFill/>
          </a:ln>
        </p:spPr>
        <p:txBody>
          <a:bodyPr spcFirstLastPara="1" wrap="square" lIns="0" tIns="54000" rIns="68575" bIns="34275" anchor="t" anchorCtr="0">
            <a:normAutofit/>
          </a:bodyPr>
          <a:lstStyle>
            <a:lvl1pPr marL="457200" lvl="0" indent="-298450" algn="l">
              <a:lnSpc>
                <a:spcPct val="90000"/>
              </a:lnSpc>
              <a:spcBef>
                <a:spcPts val="800"/>
              </a:spcBef>
              <a:spcAft>
                <a:spcPts val="0"/>
              </a:spcAft>
              <a:buClr>
                <a:schemeClr val="dk2"/>
              </a:buClr>
              <a:buSzPts val="1100"/>
              <a:buChar char="•"/>
              <a:defRPr sz="1100">
                <a:latin typeface="Arial"/>
                <a:ea typeface="Arial"/>
                <a:cs typeface="Arial"/>
                <a:sym typeface="Arial"/>
              </a:defRPr>
            </a:lvl1pPr>
            <a:lvl2pPr marL="914400" lvl="1" indent="-285750" algn="l">
              <a:lnSpc>
                <a:spcPct val="90000"/>
              </a:lnSpc>
              <a:spcBef>
                <a:spcPts val="400"/>
              </a:spcBef>
              <a:spcAft>
                <a:spcPts val="0"/>
              </a:spcAft>
              <a:buClr>
                <a:schemeClr val="dk2"/>
              </a:buClr>
              <a:buSzPts val="900"/>
              <a:buChar char="•"/>
              <a:defRPr sz="900">
                <a:latin typeface="Arial"/>
                <a:ea typeface="Arial"/>
                <a:cs typeface="Arial"/>
                <a:sym typeface="Arial"/>
              </a:defRPr>
            </a:lvl2pPr>
            <a:lvl3pPr marL="1371600" lvl="2" indent="-279400" algn="l">
              <a:lnSpc>
                <a:spcPct val="90000"/>
              </a:lnSpc>
              <a:spcBef>
                <a:spcPts val="400"/>
              </a:spcBef>
              <a:spcAft>
                <a:spcPts val="0"/>
              </a:spcAft>
              <a:buClr>
                <a:schemeClr val="dk2"/>
              </a:buClr>
              <a:buSzPts val="800"/>
              <a:buChar char="•"/>
              <a:defRPr sz="800">
                <a:latin typeface="Arial"/>
                <a:ea typeface="Arial"/>
                <a:cs typeface="Arial"/>
                <a:sym typeface="Arial"/>
              </a:defRPr>
            </a:lvl3pPr>
            <a:lvl4pPr marL="1828800" lvl="3" indent="-279400" algn="l">
              <a:lnSpc>
                <a:spcPct val="90000"/>
              </a:lnSpc>
              <a:spcBef>
                <a:spcPts val="400"/>
              </a:spcBef>
              <a:spcAft>
                <a:spcPts val="0"/>
              </a:spcAft>
              <a:buClr>
                <a:schemeClr val="dk2"/>
              </a:buClr>
              <a:buSzPts val="800"/>
              <a:buChar char="•"/>
              <a:defRPr sz="800">
                <a:latin typeface="Arial"/>
                <a:ea typeface="Arial"/>
                <a:cs typeface="Arial"/>
                <a:sym typeface="Arial"/>
              </a:defRPr>
            </a:lvl4pPr>
            <a:lvl5pPr marL="2286000" lvl="4" indent="-279400" algn="l">
              <a:lnSpc>
                <a:spcPct val="90000"/>
              </a:lnSpc>
              <a:spcBef>
                <a:spcPts val="400"/>
              </a:spcBef>
              <a:spcAft>
                <a:spcPts val="0"/>
              </a:spcAft>
              <a:buClr>
                <a:schemeClr val="dk2"/>
              </a:buClr>
              <a:buSzPts val="800"/>
              <a:buChar char="•"/>
              <a:defRPr sz="800">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91" name="Google Shape;191;p32"/>
          <p:cNvSpPr txBox="1">
            <a:spLocks noGrp="1"/>
          </p:cNvSpPr>
          <p:nvPr>
            <p:ph type="body" idx="5"/>
          </p:nvPr>
        </p:nvSpPr>
        <p:spPr>
          <a:xfrm>
            <a:off x="6577205" y="2208610"/>
            <a:ext cx="2267362" cy="2283619"/>
          </a:xfrm>
          <a:prstGeom prst="rect">
            <a:avLst/>
          </a:prstGeom>
          <a:noFill/>
          <a:ln>
            <a:noFill/>
          </a:ln>
        </p:spPr>
        <p:txBody>
          <a:bodyPr spcFirstLastPara="1" wrap="square" lIns="0" tIns="54000" rIns="68575" bIns="34275" anchor="t" anchorCtr="0">
            <a:normAutofit/>
          </a:bodyPr>
          <a:lstStyle>
            <a:lvl1pPr marL="457200" lvl="0" indent="-298450" algn="l">
              <a:lnSpc>
                <a:spcPct val="90000"/>
              </a:lnSpc>
              <a:spcBef>
                <a:spcPts val="800"/>
              </a:spcBef>
              <a:spcAft>
                <a:spcPts val="0"/>
              </a:spcAft>
              <a:buClr>
                <a:schemeClr val="dk2"/>
              </a:buClr>
              <a:buSzPts val="1100"/>
              <a:buChar char="•"/>
              <a:defRPr sz="1100">
                <a:latin typeface="Arial"/>
                <a:ea typeface="Arial"/>
                <a:cs typeface="Arial"/>
                <a:sym typeface="Arial"/>
              </a:defRPr>
            </a:lvl1pPr>
            <a:lvl2pPr marL="914400" lvl="1" indent="-285750" algn="l">
              <a:lnSpc>
                <a:spcPct val="90000"/>
              </a:lnSpc>
              <a:spcBef>
                <a:spcPts val="400"/>
              </a:spcBef>
              <a:spcAft>
                <a:spcPts val="0"/>
              </a:spcAft>
              <a:buClr>
                <a:schemeClr val="dk2"/>
              </a:buClr>
              <a:buSzPts val="900"/>
              <a:buChar char="•"/>
              <a:defRPr sz="900">
                <a:latin typeface="Arial"/>
                <a:ea typeface="Arial"/>
                <a:cs typeface="Arial"/>
                <a:sym typeface="Arial"/>
              </a:defRPr>
            </a:lvl2pPr>
            <a:lvl3pPr marL="1371600" lvl="2" indent="-279400" algn="l">
              <a:lnSpc>
                <a:spcPct val="90000"/>
              </a:lnSpc>
              <a:spcBef>
                <a:spcPts val="400"/>
              </a:spcBef>
              <a:spcAft>
                <a:spcPts val="0"/>
              </a:spcAft>
              <a:buClr>
                <a:schemeClr val="dk2"/>
              </a:buClr>
              <a:buSzPts val="800"/>
              <a:buChar char="•"/>
              <a:defRPr sz="800">
                <a:latin typeface="Arial"/>
                <a:ea typeface="Arial"/>
                <a:cs typeface="Arial"/>
                <a:sym typeface="Arial"/>
              </a:defRPr>
            </a:lvl3pPr>
            <a:lvl4pPr marL="1828800" lvl="3" indent="-279400" algn="l">
              <a:lnSpc>
                <a:spcPct val="90000"/>
              </a:lnSpc>
              <a:spcBef>
                <a:spcPts val="400"/>
              </a:spcBef>
              <a:spcAft>
                <a:spcPts val="0"/>
              </a:spcAft>
              <a:buClr>
                <a:schemeClr val="dk2"/>
              </a:buClr>
              <a:buSzPts val="800"/>
              <a:buChar char="•"/>
              <a:defRPr sz="800">
                <a:latin typeface="Arial"/>
                <a:ea typeface="Arial"/>
                <a:cs typeface="Arial"/>
                <a:sym typeface="Arial"/>
              </a:defRPr>
            </a:lvl4pPr>
            <a:lvl5pPr marL="2286000" lvl="4" indent="-279400" algn="l">
              <a:lnSpc>
                <a:spcPct val="90000"/>
              </a:lnSpc>
              <a:spcBef>
                <a:spcPts val="400"/>
              </a:spcBef>
              <a:spcAft>
                <a:spcPts val="0"/>
              </a:spcAft>
              <a:buClr>
                <a:schemeClr val="dk2"/>
              </a:buClr>
              <a:buSzPts val="800"/>
              <a:buChar char="•"/>
              <a:defRPr sz="800">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21_Custom Layout">
  <p:cSld name="21_Custom Layout">
    <p:spTree>
      <p:nvGrpSpPr>
        <p:cNvPr id="1" name="Shape 192"/>
        <p:cNvGrpSpPr/>
        <p:nvPr/>
      </p:nvGrpSpPr>
      <p:grpSpPr>
        <a:xfrm>
          <a:off x="0" y="0"/>
          <a:ext cx="0" cy="0"/>
          <a:chOff x="0" y="0"/>
          <a:chExt cx="0" cy="0"/>
        </a:xfrm>
      </p:grpSpPr>
      <p:sp>
        <p:nvSpPr>
          <p:cNvPr id="193" name="Google Shape;193;p33"/>
          <p:cNvSpPr txBox="1">
            <a:spLocks noGrp="1"/>
          </p:cNvSpPr>
          <p:nvPr>
            <p:ph type="title"/>
          </p:nvPr>
        </p:nvSpPr>
        <p:spPr>
          <a:xfrm>
            <a:off x="628650" y="1356757"/>
            <a:ext cx="2562696" cy="2163683"/>
          </a:xfrm>
          <a:prstGeom prst="rect">
            <a:avLst/>
          </a:prstGeom>
          <a:noFill/>
          <a:ln>
            <a:noFill/>
          </a:ln>
        </p:spPr>
        <p:txBody>
          <a:bodyPr spcFirstLastPara="1" wrap="square" lIns="0" tIns="34275" rIns="68575" bIns="34275" anchor="t" anchorCtr="0">
            <a:normAutofit/>
          </a:bodyPr>
          <a:lstStyle>
            <a:lvl1pPr lvl="0" algn="r">
              <a:lnSpc>
                <a:spcPct val="90000"/>
              </a:lnSpc>
              <a:spcBef>
                <a:spcPts val="0"/>
              </a:spcBef>
              <a:spcAft>
                <a:spcPts val="0"/>
              </a:spcAft>
              <a:buClr>
                <a:schemeClr val="accent1"/>
              </a:buClr>
              <a:buSzPts val="3000"/>
              <a:buFont typeface="Constantia"/>
              <a:buNone/>
              <a:defRPr sz="3000">
                <a:solidFill>
                  <a:schemeClr val="accent1"/>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94" name="Google Shape;194;p33"/>
          <p:cNvSpPr txBox="1">
            <a:spLocks noGrp="1"/>
          </p:cNvSpPr>
          <p:nvPr>
            <p:ph type="body" idx="1"/>
          </p:nvPr>
        </p:nvSpPr>
        <p:spPr>
          <a:xfrm>
            <a:off x="3383156" y="1356757"/>
            <a:ext cx="2764519" cy="287062"/>
          </a:xfrm>
          <a:prstGeom prst="rect">
            <a:avLst/>
          </a:prstGeom>
          <a:noFill/>
          <a:ln>
            <a:noFill/>
          </a:ln>
        </p:spPr>
        <p:txBody>
          <a:bodyPr spcFirstLastPara="1" wrap="square" lIns="0" tIns="34275" rIns="68575" bIns="34275" anchor="b" anchorCtr="0">
            <a:normAutofit/>
          </a:bodyPr>
          <a:lstStyle>
            <a:lvl1pPr marL="457200" lvl="0" indent="-228600" algn="l">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95" name="Google Shape;195;p33"/>
          <p:cNvSpPr txBox="1">
            <a:spLocks noGrp="1"/>
          </p:cNvSpPr>
          <p:nvPr>
            <p:ph type="body" idx="2"/>
          </p:nvPr>
        </p:nvSpPr>
        <p:spPr>
          <a:xfrm>
            <a:off x="6339131" y="1356757"/>
            <a:ext cx="2743507" cy="287062"/>
          </a:xfrm>
          <a:prstGeom prst="rect">
            <a:avLst/>
          </a:prstGeom>
          <a:noFill/>
          <a:ln>
            <a:noFill/>
          </a:ln>
        </p:spPr>
        <p:txBody>
          <a:bodyPr spcFirstLastPara="1" wrap="square" lIns="0" tIns="34275" rIns="68575" bIns="34275" anchor="b" anchorCtr="0">
            <a:normAutofit/>
          </a:bodyPr>
          <a:lstStyle>
            <a:lvl1pPr marL="457200" lvl="0" indent="-304800" algn="l">
              <a:lnSpc>
                <a:spcPct val="90000"/>
              </a:lnSpc>
              <a:spcBef>
                <a:spcPts val="800"/>
              </a:spcBef>
              <a:spcAft>
                <a:spcPts val="0"/>
              </a:spcAft>
              <a:buClr>
                <a:schemeClr val="dk2"/>
              </a:buClr>
              <a:buSzPts val="1200"/>
              <a:buChar char="•"/>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96" name="Google Shape;196;p33"/>
          <p:cNvSpPr txBox="1">
            <a:spLocks noGrp="1"/>
          </p:cNvSpPr>
          <p:nvPr>
            <p:ph type="body" idx="3"/>
          </p:nvPr>
        </p:nvSpPr>
        <p:spPr>
          <a:xfrm>
            <a:off x="3382929" y="1659970"/>
            <a:ext cx="2764619" cy="2283619"/>
          </a:xfrm>
          <a:prstGeom prst="rect">
            <a:avLst/>
          </a:prstGeom>
          <a:noFill/>
          <a:ln>
            <a:noFill/>
          </a:ln>
        </p:spPr>
        <p:txBody>
          <a:bodyPr spcFirstLastPara="1" wrap="square" lIns="0" tIns="54000" rIns="68575" bIns="34275" anchor="t" anchorCtr="0">
            <a:normAutofit/>
          </a:bodyPr>
          <a:lstStyle>
            <a:lvl1pPr marL="457200" lvl="0" indent="-298450" algn="l">
              <a:lnSpc>
                <a:spcPct val="90000"/>
              </a:lnSpc>
              <a:spcBef>
                <a:spcPts val="800"/>
              </a:spcBef>
              <a:spcAft>
                <a:spcPts val="0"/>
              </a:spcAft>
              <a:buClr>
                <a:schemeClr val="dk2"/>
              </a:buClr>
              <a:buSzPts val="1100"/>
              <a:buChar char="•"/>
              <a:defRPr sz="1100">
                <a:latin typeface="Arial"/>
                <a:ea typeface="Arial"/>
                <a:cs typeface="Arial"/>
                <a:sym typeface="Arial"/>
              </a:defRPr>
            </a:lvl1pPr>
            <a:lvl2pPr marL="914400" lvl="1" indent="-285750" algn="l">
              <a:lnSpc>
                <a:spcPct val="90000"/>
              </a:lnSpc>
              <a:spcBef>
                <a:spcPts val="400"/>
              </a:spcBef>
              <a:spcAft>
                <a:spcPts val="0"/>
              </a:spcAft>
              <a:buClr>
                <a:schemeClr val="dk2"/>
              </a:buClr>
              <a:buSzPts val="900"/>
              <a:buChar char="•"/>
              <a:defRPr sz="900">
                <a:latin typeface="Arial"/>
                <a:ea typeface="Arial"/>
                <a:cs typeface="Arial"/>
                <a:sym typeface="Arial"/>
              </a:defRPr>
            </a:lvl2pPr>
            <a:lvl3pPr marL="1371600" lvl="2" indent="-279400" algn="l">
              <a:lnSpc>
                <a:spcPct val="90000"/>
              </a:lnSpc>
              <a:spcBef>
                <a:spcPts val="400"/>
              </a:spcBef>
              <a:spcAft>
                <a:spcPts val="0"/>
              </a:spcAft>
              <a:buClr>
                <a:schemeClr val="dk2"/>
              </a:buClr>
              <a:buSzPts val="800"/>
              <a:buChar char="•"/>
              <a:defRPr sz="800">
                <a:latin typeface="Arial"/>
                <a:ea typeface="Arial"/>
                <a:cs typeface="Arial"/>
                <a:sym typeface="Arial"/>
              </a:defRPr>
            </a:lvl3pPr>
            <a:lvl4pPr marL="1828800" lvl="3" indent="-279400" algn="l">
              <a:lnSpc>
                <a:spcPct val="90000"/>
              </a:lnSpc>
              <a:spcBef>
                <a:spcPts val="400"/>
              </a:spcBef>
              <a:spcAft>
                <a:spcPts val="0"/>
              </a:spcAft>
              <a:buClr>
                <a:schemeClr val="dk2"/>
              </a:buClr>
              <a:buSzPts val="800"/>
              <a:buChar char="•"/>
              <a:defRPr sz="800">
                <a:latin typeface="Arial"/>
                <a:ea typeface="Arial"/>
                <a:cs typeface="Arial"/>
                <a:sym typeface="Arial"/>
              </a:defRPr>
            </a:lvl4pPr>
            <a:lvl5pPr marL="2286000" lvl="4" indent="-279400" algn="l">
              <a:lnSpc>
                <a:spcPct val="90000"/>
              </a:lnSpc>
              <a:spcBef>
                <a:spcPts val="400"/>
              </a:spcBef>
              <a:spcAft>
                <a:spcPts val="0"/>
              </a:spcAft>
              <a:buClr>
                <a:schemeClr val="dk2"/>
              </a:buClr>
              <a:buSzPts val="800"/>
              <a:buChar char="•"/>
              <a:defRPr sz="800">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97" name="Google Shape;197;p33"/>
          <p:cNvSpPr txBox="1">
            <a:spLocks noGrp="1"/>
          </p:cNvSpPr>
          <p:nvPr>
            <p:ph type="body" idx="4"/>
          </p:nvPr>
        </p:nvSpPr>
        <p:spPr>
          <a:xfrm>
            <a:off x="6339131" y="1659970"/>
            <a:ext cx="2743507" cy="2283619"/>
          </a:xfrm>
          <a:prstGeom prst="rect">
            <a:avLst/>
          </a:prstGeom>
          <a:noFill/>
          <a:ln>
            <a:noFill/>
          </a:ln>
        </p:spPr>
        <p:txBody>
          <a:bodyPr spcFirstLastPara="1" wrap="square" lIns="0" tIns="54000" rIns="68575" bIns="34275" anchor="t" anchorCtr="0">
            <a:normAutofit/>
          </a:bodyPr>
          <a:lstStyle>
            <a:lvl1pPr marL="457200" lvl="0" indent="-298450" algn="l">
              <a:lnSpc>
                <a:spcPct val="90000"/>
              </a:lnSpc>
              <a:spcBef>
                <a:spcPts val="800"/>
              </a:spcBef>
              <a:spcAft>
                <a:spcPts val="0"/>
              </a:spcAft>
              <a:buClr>
                <a:schemeClr val="dk2"/>
              </a:buClr>
              <a:buSzPts val="1100"/>
              <a:buChar char="•"/>
              <a:defRPr sz="1100">
                <a:latin typeface="Arial"/>
                <a:ea typeface="Arial"/>
                <a:cs typeface="Arial"/>
                <a:sym typeface="Arial"/>
              </a:defRPr>
            </a:lvl1pPr>
            <a:lvl2pPr marL="914400" lvl="1" indent="-285750" algn="l">
              <a:lnSpc>
                <a:spcPct val="90000"/>
              </a:lnSpc>
              <a:spcBef>
                <a:spcPts val="400"/>
              </a:spcBef>
              <a:spcAft>
                <a:spcPts val="0"/>
              </a:spcAft>
              <a:buClr>
                <a:schemeClr val="dk2"/>
              </a:buClr>
              <a:buSzPts val="900"/>
              <a:buChar char="•"/>
              <a:defRPr sz="900">
                <a:latin typeface="Arial"/>
                <a:ea typeface="Arial"/>
                <a:cs typeface="Arial"/>
                <a:sym typeface="Arial"/>
              </a:defRPr>
            </a:lvl2pPr>
            <a:lvl3pPr marL="1371600" lvl="2" indent="-279400" algn="l">
              <a:lnSpc>
                <a:spcPct val="90000"/>
              </a:lnSpc>
              <a:spcBef>
                <a:spcPts val="400"/>
              </a:spcBef>
              <a:spcAft>
                <a:spcPts val="0"/>
              </a:spcAft>
              <a:buClr>
                <a:schemeClr val="dk2"/>
              </a:buClr>
              <a:buSzPts val="800"/>
              <a:buChar char="•"/>
              <a:defRPr sz="800">
                <a:latin typeface="Arial"/>
                <a:ea typeface="Arial"/>
                <a:cs typeface="Arial"/>
                <a:sym typeface="Arial"/>
              </a:defRPr>
            </a:lvl3pPr>
            <a:lvl4pPr marL="1828800" lvl="3" indent="-279400" algn="l">
              <a:lnSpc>
                <a:spcPct val="90000"/>
              </a:lnSpc>
              <a:spcBef>
                <a:spcPts val="400"/>
              </a:spcBef>
              <a:spcAft>
                <a:spcPts val="0"/>
              </a:spcAft>
              <a:buClr>
                <a:schemeClr val="dk2"/>
              </a:buClr>
              <a:buSzPts val="800"/>
              <a:buChar char="•"/>
              <a:defRPr sz="800">
                <a:latin typeface="Arial"/>
                <a:ea typeface="Arial"/>
                <a:cs typeface="Arial"/>
                <a:sym typeface="Arial"/>
              </a:defRPr>
            </a:lvl4pPr>
            <a:lvl5pPr marL="2286000" lvl="4" indent="-279400" algn="l">
              <a:lnSpc>
                <a:spcPct val="90000"/>
              </a:lnSpc>
              <a:spcBef>
                <a:spcPts val="400"/>
              </a:spcBef>
              <a:spcAft>
                <a:spcPts val="0"/>
              </a:spcAft>
              <a:buClr>
                <a:schemeClr val="dk2"/>
              </a:buClr>
              <a:buSzPts val="800"/>
              <a:buChar char="•"/>
              <a:defRPr sz="800">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22_Custom Layout">
  <p:cSld name="22_Custom Layout">
    <p:spTree>
      <p:nvGrpSpPr>
        <p:cNvPr id="1" name="Shape 198"/>
        <p:cNvGrpSpPr/>
        <p:nvPr/>
      </p:nvGrpSpPr>
      <p:grpSpPr>
        <a:xfrm>
          <a:off x="0" y="0"/>
          <a:ext cx="0" cy="0"/>
          <a:chOff x="0" y="0"/>
          <a:chExt cx="0" cy="0"/>
        </a:xfrm>
      </p:grpSpPr>
      <p:sp>
        <p:nvSpPr>
          <p:cNvPr id="199" name="Google Shape;199;p34"/>
          <p:cNvSpPr txBox="1">
            <a:spLocks noGrp="1"/>
          </p:cNvSpPr>
          <p:nvPr>
            <p:ph type="title"/>
          </p:nvPr>
        </p:nvSpPr>
        <p:spPr>
          <a:xfrm>
            <a:off x="0" y="1265317"/>
            <a:ext cx="3222909" cy="2586832"/>
          </a:xfrm>
          <a:prstGeom prst="rect">
            <a:avLst/>
          </a:prstGeom>
          <a:solidFill>
            <a:schemeClr val="accent2"/>
          </a:solidFill>
          <a:ln>
            <a:noFill/>
          </a:ln>
        </p:spPr>
        <p:txBody>
          <a:bodyPr spcFirstLastPara="1" wrap="square" lIns="0" tIns="34275" rIns="243000" bIns="34275" anchor="ctr" anchorCtr="0">
            <a:normAutofit/>
          </a:bodyPr>
          <a:lstStyle>
            <a:lvl1pPr lvl="0" algn="l">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00" name="Google Shape;200;p34"/>
          <p:cNvSpPr txBox="1">
            <a:spLocks noGrp="1"/>
          </p:cNvSpPr>
          <p:nvPr>
            <p:ph type="body" idx="1"/>
          </p:nvPr>
        </p:nvSpPr>
        <p:spPr>
          <a:xfrm>
            <a:off x="3426563" y="1265317"/>
            <a:ext cx="2764519" cy="287062"/>
          </a:xfrm>
          <a:prstGeom prst="rect">
            <a:avLst/>
          </a:prstGeom>
          <a:noFill/>
          <a:ln>
            <a:noFill/>
          </a:ln>
        </p:spPr>
        <p:txBody>
          <a:bodyPr spcFirstLastPara="1" wrap="square" lIns="0" tIns="34275" rIns="68575" bIns="34275" anchor="b" anchorCtr="0">
            <a:normAutofit/>
          </a:bodyPr>
          <a:lstStyle>
            <a:lvl1pPr marL="457200" lvl="0" indent="-228600" algn="l">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01" name="Google Shape;201;p34"/>
          <p:cNvSpPr txBox="1">
            <a:spLocks noGrp="1"/>
          </p:cNvSpPr>
          <p:nvPr>
            <p:ph type="body" idx="2"/>
          </p:nvPr>
        </p:nvSpPr>
        <p:spPr>
          <a:xfrm>
            <a:off x="6339131" y="1265317"/>
            <a:ext cx="2743507" cy="287062"/>
          </a:xfrm>
          <a:prstGeom prst="rect">
            <a:avLst/>
          </a:prstGeom>
          <a:noFill/>
          <a:ln>
            <a:noFill/>
          </a:ln>
        </p:spPr>
        <p:txBody>
          <a:bodyPr spcFirstLastPara="1" wrap="square" lIns="0" tIns="34275" rIns="68575" bIns="34275" anchor="b" anchorCtr="0">
            <a:normAutofit/>
          </a:bodyPr>
          <a:lstStyle>
            <a:lvl1pPr marL="457200" lvl="0" indent="-228600" algn="l">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02" name="Google Shape;202;p34"/>
          <p:cNvSpPr txBox="1">
            <a:spLocks noGrp="1"/>
          </p:cNvSpPr>
          <p:nvPr>
            <p:ph type="body" idx="3"/>
          </p:nvPr>
        </p:nvSpPr>
        <p:spPr>
          <a:xfrm>
            <a:off x="3426335" y="1568530"/>
            <a:ext cx="2764619" cy="2283619"/>
          </a:xfrm>
          <a:prstGeom prst="rect">
            <a:avLst/>
          </a:prstGeom>
          <a:noFill/>
          <a:ln>
            <a:noFill/>
          </a:ln>
        </p:spPr>
        <p:txBody>
          <a:bodyPr spcFirstLastPara="1" wrap="square" lIns="0" tIns="54000" rIns="68575" bIns="34275" anchor="t" anchorCtr="0">
            <a:normAutofit/>
          </a:bodyPr>
          <a:lstStyle>
            <a:lvl1pPr marL="457200" lvl="0" indent="-298450" algn="l">
              <a:lnSpc>
                <a:spcPct val="90000"/>
              </a:lnSpc>
              <a:spcBef>
                <a:spcPts val="800"/>
              </a:spcBef>
              <a:spcAft>
                <a:spcPts val="0"/>
              </a:spcAft>
              <a:buClr>
                <a:schemeClr val="dk2"/>
              </a:buClr>
              <a:buSzPts val="1100"/>
              <a:buChar char="•"/>
              <a:defRPr sz="1100">
                <a:latin typeface="Arial"/>
                <a:ea typeface="Arial"/>
                <a:cs typeface="Arial"/>
                <a:sym typeface="Arial"/>
              </a:defRPr>
            </a:lvl1pPr>
            <a:lvl2pPr marL="914400" lvl="1" indent="-285750" algn="l">
              <a:lnSpc>
                <a:spcPct val="90000"/>
              </a:lnSpc>
              <a:spcBef>
                <a:spcPts val="400"/>
              </a:spcBef>
              <a:spcAft>
                <a:spcPts val="0"/>
              </a:spcAft>
              <a:buClr>
                <a:schemeClr val="dk2"/>
              </a:buClr>
              <a:buSzPts val="900"/>
              <a:buChar char="•"/>
              <a:defRPr sz="900">
                <a:latin typeface="Arial"/>
                <a:ea typeface="Arial"/>
                <a:cs typeface="Arial"/>
                <a:sym typeface="Arial"/>
              </a:defRPr>
            </a:lvl2pPr>
            <a:lvl3pPr marL="1371600" lvl="2" indent="-279400" algn="l">
              <a:lnSpc>
                <a:spcPct val="90000"/>
              </a:lnSpc>
              <a:spcBef>
                <a:spcPts val="400"/>
              </a:spcBef>
              <a:spcAft>
                <a:spcPts val="0"/>
              </a:spcAft>
              <a:buClr>
                <a:schemeClr val="dk2"/>
              </a:buClr>
              <a:buSzPts val="800"/>
              <a:buChar char="•"/>
              <a:defRPr sz="800">
                <a:latin typeface="Arial"/>
                <a:ea typeface="Arial"/>
                <a:cs typeface="Arial"/>
                <a:sym typeface="Arial"/>
              </a:defRPr>
            </a:lvl3pPr>
            <a:lvl4pPr marL="1828800" lvl="3" indent="-279400" algn="l">
              <a:lnSpc>
                <a:spcPct val="90000"/>
              </a:lnSpc>
              <a:spcBef>
                <a:spcPts val="400"/>
              </a:spcBef>
              <a:spcAft>
                <a:spcPts val="0"/>
              </a:spcAft>
              <a:buClr>
                <a:schemeClr val="dk2"/>
              </a:buClr>
              <a:buSzPts val="800"/>
              <a:buChar char="•"/>
              <a:defRPr sz="800">
                <a:latin typeface="Arial"/>
                <a:ea typeface="Arial"/>
                <a:cs typeface="Arial"/>
                <a:sym typeface="Arial"/>
              </a:defRPr>
            </a:lvl4pPr>
            <a:lvl5pPr marL="2286000" lvl="4" indent="-279400" algn="l">
              <a:lnSpc>
                <a:spcPct val="90000"/>
              </a:lnSpc>
              <a:spcBef>
                <a:spcPts val="400"/>
              </a:spcBef>
              <a:spcAft>
                <a:spcPts val="0"/>
              </a:spcAft>
              <a:buClr>
                <a:schemeClr val="dk2"/>
              </a:buClr>
              <a:buSzPts val="800"/>
              <a:buChar char="•"/>
              <a:defRPr sz="800">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03" name="Google Shape;203;p34"/>
          <p:cNvSpPr txBox="1">
            <a:spLocks noGrp="1"/>
          </p:cNvSpPr>
          <p:nvPr>
            <p:ph type="body" idx="4"/>
          </p:nvPr>
        </p:nvSpPr>
        <p:spPr>
          <a:xfrm>
            <a:off x="6339131" y="1568530"/>
            <a:ext cx="2743507" cy="2283619"/>
          </a:xfrm>
          <a:prstGeom prst="rect">
            <a:avLst/>
          </a:prstGeom>
          <a:noFill/>
          <a:ln>
            <a:noFill/>
          </a:ln>
        </p:spPr>
        <p:txBody>
          <a:bodyPr spcFirstLastPara="1" wrap="square" lIns="0" tIns="54000" rIns="68575" bIns="34275" anchor="t" anchorCtr="0">
            <a:normAutofit/>
          </a:bodyPr>
          <a:lstStyle>
            <a:lvl1pPr marL="457200" lvl="0" indent="-298450" algn="l">
              <a:lnSpc>
                <a:spcPct val="90000"/>
              </a:lnSpc>
              <a:spcBef>
                <a:spcPts val="800"/>
              </a:spcBef>
              <a:spcAft>
                <a:spcPts val="0"/>
              </a:spcAft>
              <a:buClr>
                <a:schemeClr val="dk2"/>
              </a:buClr>
              <a:buSzPts val="1100"/>
              <a:buChar char="•"/>
              <a:defRPr sz="1100">
                <a:latin typeface="Arial"/>
                <a:ea typeface="Arial"/>
                <a:cs typeface="Arial"/>
                <a:sym typeface="Arial"/>
              </a:defRPr>
            </a:lvl1pPr>
            <a:lvl2pPr marL="914400" lvl="1" indent="-285750" algn="l">
              <a:lnSpc>
                <a:spcPct val="90000"/>
              </a:lnSpc>
              <a:spcBef>
                <a:spcPts val="400"/>
              </a:spcBef>
              <a:spcAft>
                <a:spcPts val="0"/>
              </a:spcAft>
              <a:buClr>
                <a:schemeClr val="dk2"/>
              </a:buClr>
              <a:buSzPts val="900"/>
              <a:buChar char="•"/>
              <a:defRPr sz="900">
                <a:latin typeface="Arial"/>
                <a:ea typeface="Arial"/>
                <a:cs typeface="Arial"/>
                <a:sym typeface="Arial"/>
              </a:defRPr>
            </a:lvl2pPr>
            <a:lvl3pPr marL="1371600" lvl="2" indent="-279400" algn="l">
              <a:lnSpc>
                <a:spcPct val="90000"/>
              </a:lnSpc>
              <a:spcBef>
                <a:spcPts val="400"/>
              </a:spcBef>
              <a:spcAft>
                <a:spcPts val="0"/>
              </a:spcAft>
              <a:buClr>
                <a:schemeClr val="dk2"/>
              </a:buClr>
              <a:buSzPts val="800"/>
              <a:buChar char="•"/>
              <a:defRPr sz="800">
                <a:latin typeface="Arial"/>
                <a:ea typeface="Arial"/>
                <a:cs typeface="Arial"/>
                <a:sym typeface="Arial"/>
              </a:defRPr>
            </a:lvl3pPr>
            <a:lvl4pPr marL="1828800" lvl="3" indent="-279400" algn="l">
              <a:lnSpc>
                <a:spcPct val="90000"/>
              </a:lnSpc>
              <a:spcBef>
                <a:spcPts val="400"/>
              </a:spcBef>
              <a:spcAft>
                <a:spcPts val="0"/>
              </a:spcAft>
              <a:buClr>
                <a:schemeClr val="dk2"/>
              </a:buClr>
              <a:buSzPts val="800"/>
              <a:buChar char="•"/>
              <a:defRPr sz="800">
                <a:latin typeface="Arial"/>
                <a:ea typeface="Arial"/>
                <a:cs typeface="Arial"/>
                <a:sym typeface="Arial"/>
              </a:defRPr>
            </a:lvl4pPr>
            <a:lvl5pPr marL="2286000" lvl="4" indent="-279400" algn="l">
              <a:lnSpc>
                <a:spcPct val="90000"/>
              </a:lnSpc>
              <a:spcBef>
                <a:spcPts val="400"/>
              </a:spcBef>
              <a:spcAft>
                <a:spcPts val="0"/>
              </a:spcAft>
              <a:buClr>
                <a:schemeClr val="dk2"/>
              </a:buClr>
              <a:buSzPts val="800"/>
              <a:buChar char="•"/>
              <a:defRPr sz="800">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204" name="Google Shape;204;p34"/>
          <p:cNvCxnSpPr/>
          <p:nvPr/>
        </p:nvCxnSpPr>
        <p:spPr>
          <a:xfrm>
            <a:off x="2499043" y="998873"/>
            <a:ext cx="0" cy="1447733"/>
          </a:xfrm>
          <a:prstGeom prst="straightConnector1">
            <a:avLst/>
          </a:prstGeom>
          <a:noFill/>
          <a:ln w="19050" cap="flat" cmpd="sng">
            <a:solidFill>
              <a:schemeClr val="dk2"/>
            </a:solidFill>
            <a:prstDash val="solid"/>
            <a:miter lim="400000"/>
            <a:headEnd type="none" w="sm" len="sm"/>
            <a:tailEnd type="none" w="sm" len="sm"/>
          </a:ln>
        </p:spPr>
      </p:cxnSp>
      <p:sp>
        <p:nvSpPr>
          <p:cNvPr id="205" name="Google Shape;205;p34"/>
          <p:cNvSpPr/>
          <p:nvPr/>
        </p:nvSpPr>
        <p:spPr>
          <a:xfrm>
            <a:off x="9065871" y="1256636"/>
            <a:ext cx="86810" cy="2586832"/>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3_Custom Layout">
  <p:cSld name="23_Custom Layout">
    <p:spTree>
      <p:nvGrpSpPr>
        <p:cNvPr id="1" name="Shape 206"/>
        <p:cNvGrpSpPr/>
        <p:nvPr/>
      </p:nvGrpSpPr>
      <p:grpSpPr>
        <a:xfrm>
          <a:off x="0" y="0"/>
          <a:ext cx="0" cy="0"/>
          <a:chOff x="0" y="0"/>
          <a:chExt cx="0" cy="0"/>
        </a:xfrm>
      </p:grpSpPr>
      <p:sp>
        <p:nvSpPr>
          <p:cNvPr id="207" name="Google Shape;207;p35"/>
          <p:cNvSpPr txBox="1">
            <a:spLocks noGrp="1"/>
          </p:cNvSpPr>
          <p:nvPr>
            <p:ph type="title"/>
          </p:nvPr>
        </p:nvSpPr>
        <p:spPr>
          <a:xfrm>
            <a:off x="1" y="1265318"/>
            <a:ext cx="3426563" cy="1291352"/>
          </a:xfrm>
          <a:prstGeom prst="rect">
            <a:avLst/>
          </a:prstGeom>
          <a:noFill/>
          <a:ln>
            <a:noFill/>
          </a:ln>
        </p:spPr>
        <p:txBody>
          <a:bodyPr spcFirstLastPara="1" wrap="square" lIns="0" tIns="34275" rIns="243000" bIns="34275" anchor="ctr" anchorCtr="0">
            <a:normAutofit/>
          </a:bodyPr>
          <a:lstStyle>
            <a:lvl1pPr lvl="0" algn="r">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08" name="Google Shape;208;p35"/>
          <p:cNvSpPr txBox="1"/>
          <p:nvPr/>
        </p:nvSpPr>
        <p:spPr>
          <a:xfrm>
            <a:off x="-1" y="2556668"/>
            <a:ext cx="9152681" cy="2586832"/>
          </a:xfrm>
          <a:prstGeom prst="rect">
            <a:avLst/>
          </a:prstGeom>
          <a:solidFill>
            <a:schemeClr val="accent2"/>
          </a:solidFill>
          <a:ln>
            <a:noFill/>
          </a:ln>
        </p:spPr>
        <p:txBody>
          <a:bodyPr spcFirstLastPara="1" wrap="square" lIns="0" tIns="34275" rIns="243000" bIns="34275" anchor="ctr" anchorCtr="0">
            <a:normAutofit/>
          </a:bodyPr>
          <a:lstStyle/>
          <a:p>
            <a:pPr marL="0" marR="0" lvl="0" indent="0" algn="r" rtl="0">
              <a:lnSpc>
                <a:spcPct val="90000"/>
              </a:lnSpc>
              <a:spcBef>
                <a:spcPts val="0"/>
              </a:spcBef>
              <a:spcAft>
                <a:spcPts val="0"/>
              </a:spcAft>
              <a:buClr>
                <a:schemeClr val="dk2"/>
              </a:buClr>
              <a:buSzPts val="3000"/>
              <a:buFont typeface="Constantia"/>
              <a:buNone/>
            </a:pPr>
            <a:endParaRPr sz="3000" b="1" i="0" u="none" strike="noStrike" cap="none">
              <a:solidFill>
                <a:schemeClr val="dk2"/>
              </a:solidFill>
              <a:latin typeface="Arial"/>
              <a:ea typeface="Arial"/>
              <a:cs typeface="Arial"/>
              <a:sym typeface="Arial"/>
            </a:endParaRPr>
          </a:p>
        </p:txBody>
      </p:sp>
      <p:sp>
        <p:nvSpPr>
          <p:cNvPr id="209" name="Google Shape;209;p35"/>
          <p:cNvSpPr txBox="1">
            <a:spLocks noGrp="1"/>
          </p:cNvSpPr>
          <p:nvPr>
            <p:ph type="body" idx="1"/>
          </p:nvPr>
        </p:nvSpPr>
        <p:spPr>
          <a:xfrm>
            <a:off x="3426563" y="2749765"/>
            <a:ext cx="2586600" cy="287062"/>
          </a:xfrm>
          <a:prstGeom prst="rect">
            <a:avLst/>
          </a:prstGeom>
          <a:noFill/>
          <a:ln>
            <a:noFill/>
          </a:ln>
        </p:spPr>
        <p:txBody>
          <a:bodyPr spcFirstLastPara="1" wrap="square" lIns="0" tIns="34275" rIns="68575" bIns="34275" anchor="b" anchorCtr="0">
            <a:normAutofit/>
          </a:bodyPr>
          <a:lstStyle>
            <a:lvl1pPr marL="457200" lvl="0" indent="-228600" algn="l">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10" name="Google Shape;210;p35"/>
          <p:cNvSpPr txBox="1">
            <a:spLocks noGrp="1"/>
          </p:cNvSpPr>
          <p:nvPr>
            <p:ph type="body" idx="2"/>
          </p:nvPr>
        </p:nvSpPr>
        <p:spPr>
          <a:xfrm>
            <a:off x="6190541" y="2749765"/>
            <a:ext cx="2587699" cy="287062"/>
          </a:xfrm>
          <a:prstGeom prst="rect">
            <a:avLst/>
          </a:prstGeom>
          <a:noFill/>
          <a:ln>
            <a:noFill/>
          </a:ln>
        </p:spPr>
        <p:txBody>
          <a:bodyPr spcFirstLastPara="1" wrap="square" lIns="0" tIns="34275" rIns="68575" bIns="34275" anchor="b" anchorCtr="0">
            <a:normAutofit/>
          </a:bodyPr>
          <a:lstStyle>
            <a:lvl1pPr marL="457200" lvl="0" indent="-228600" algn="l">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11" name="Google Shape;211;p35"/>
          <p:cNvSpPr txBox="1">
            <a:spLocks noGrp="1"/>
          </p:cNvSpPr>
          <p:nvPr>
            <p:ph type="body" idx="3"/>
          </p:nvPr>
        </p:nvSpPr>
        <p:spPr>
          <a:xfrm>
            <a:off x="3426335" y="3052979"/>
            <a:ext cx="2586600" cy="1690471"/>
          </a:xfrm>
          <a:prstGeom prst="rect">
            <a:avLst/>
          </a:prstGeom>
          <a:noFill/>
          <a:ln>
            <a:noFill/>
          </a:ln>
        </p:spPr>
        <p:txBody>
          <a:bodyPr spcFirstLastPara="1" wrap="square" lIns="0" tIns="54000" rIns="68575" bIns="34275" anchor="t" anchorCtr="0">
            <a:normAutofit/>
          </a:bodyPr>
          <a:lstStyle>
            <a:lvl1pPr marL="457200" lvl="0" indent="-298450" algn="l">
              <a:lnSpc>
                <a:spcPct val="90000"/>
              </a:lnSpc>
              <a:spcBef>
                <a:spcPts val="800"/>
              </a:spcBef>
              <a:spcAft>
                <a:spcPts val="0"/>
              </a:spcAft>
              <a:buClr>
                <a:schemeClr val="dk2"/>
              </a:buClr>
              <a:buSzPts val="1100"/>
              <a:buChar char="•"/>
              <a:defRPr sz="1100">
                <a:latin typeface="Arial"/>
                <a:ea typeface="Arial"/>
                <a:cs typeface="Arial"/>
                <a:sym typeface="Arial"/>
              </a:defRPr>
            </a:lvl1pPr>
            <a:lvl2pPr marL="914400" lvl="1" indent="-285750" algn="l">
              <a:lnSpc>
                <a:spcPct val="90000"/>
              </a:lnSpc>
              <a:spcBef>
                <a:spcPts val="400"/>
              </a:spcBef>
              <a:spcAft>
                <a:spcPts val="0"/>
              </a:spcAft>
              <a:buClr>
                <a:schemeClr val="dk2"/>
              </a:buClr>
              <a:buSzPts val="900"/>
              <a:buChar char="•"/>
              <a:defRPr sz="900">
                <a:latin typeface="Arial"/>
                <a:ea typeface="Arial"/>
                <a:cs typeface="Arial"/>
                <a:sym typeface="Arial"/>
              </a:defRPr>
            </a:lvl2pPr>
            <a:lvl3pPr marL="1371600" lvl="2" indent="-279400" algn="l">
              <a:lnSpc>
                <a:spcPct val="90000"/>
              </a:lnSpc>
              <a:spcBef>
                <a:spcPts val="400"/>
              </a:spcBef>
              <a:spcAft>
                <a:spcPts val="0"/>
              </a:spcAft>
              <a:buClr>
                <a:schemeClr val="dk2"/>
              </a:buClr>
              <a:buSzPts val="800"/>
              <a:buChar char="•"/>
              <a:defRPr sz="800">
                <a:latin typeface="Arial"/>
                <a:ea typeface="Arial"/>
                <a:cs typeface="Arial"/>
                <a:sym typeface="Arial"/>
              </a:defRPr>
            </a:lvl3pPr>
            <a:lvl4pPr marL="1828800" lvl="3" indent="-279400" algn="l">
              <a:lnSpc>
                <a:spcPct val="90000"/>
              </a:lnSpc>
              <a:spcBef>
                <a:spcPts val="400"/>
              </a:spcBef>
              <a:spcAft>
                <a:spcPts val="0"/>
              </a:spcAft>
              <a:buClr>
                <a:schemeClr val="dk2"/>
              </a:buClr>
              <a:buSzPts val="800"/>
              <a:buChar char="•"/>
              <a:defRPr sz="800">
                <a:latin typeface="Arial"/>
                <a:ea typeface="Arial"/>
                <a:cs typeface="Arial"/>
                <a:sym typeface="Arial"/>
              </a:defRPr>
            </a:lvl4pPr>
            <a:lvl5pPr marL="2286000" lvl="4" indent="-279400" algn="l">
              <a:lnSpc>
                <a:spcPct val="90000"/>
              </a:lnSpc>
              <a:spcBef>
                <a:spcPts val="400"/>
              </a:spcBef>
              <a:spcAft>
                <a:spcPts val="0"/>
              </a:spcAft>
              <a:buClr>
                <a:schemeClr val="dk2"/>
              </a:buClr>
              <a:buSzPts val="800"/>
              <a:buChar char="•"/>
              <a:defRPr sz="800">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12" name="Google Shape;212;p35"/>
          <p:cNvSpPr txBox="1">
            <a:spLocks noGrp="1"/>
          </p:cNvSpPr>
          <p:nvPr>
            <p:ph type="body" idx="4"/>
          </p:nvPr>
        </p:nvSpPr>
        <p:spPr>
          <a:xfrm>
            <a:off x="6190541" y="3052979"/>
            <a:ext cx="2587699" cy="1690471"/>
          </a:xfrm>
          <a:prstGeom prst="rect">
            <a:avLst/>
          </a:prstGeom>
          <a:noFill/>
          <a:ln>
            <a:noFill/>
          </a:ln>
        </p:spPr>
        <p:txBody>
          <a:bodyPr spcFirstLastPara="1" wrap="square" lIns="0" tIns="54000" rIns="68575" bIns="34275" anchor="t" anchorCtr="0">
            <a:normAutofit/>
          </a:bodyPr>
          <a:lstStyle>
            <a:lvl1pPr marL="457200" lvl="0" indent="-298450" algn="l">
              <a:lnSpc>
                <a:spcPct val="90000"/>
              </a:lnSpc>
              <a:spcBef>
                <a:spcPts val="800"/>
              </a:spcBef>
              <a:spcAft>
                <a:spcPts val="0"/>
              </a:spcAft>
              <a:buClr>
                <a:schemeClr val="dk2"/>
              </a:buClr>
              <a:buSzPts val="1100"/>
              <a:buChar char="•"/>
              <a:defRPr sz="1100">
                <a:latin typeface="Arial"/>
                <a:ea typeface="Arial"/>
                <a:cs typeface="Arial"/>
                <a:sym typeface="Arial"/>
              </a:defRPr>
            </a:lvl1pPr>
            <a:lvl2pPr marL="914400" lvl="1" indent="-285750" algn="l">
              <a:lnSpc>
                <a:spcPct val="90000"/>
              </a:lnSpc>
              <a:spcBef>
                <a:spcPts val="400"/>
              </a:spcBef>
              <a:spcAft>
                <a:spcPts val="0"/>
              </a:spcAft>
              <a:buClr>
                <a:schemeClr val="dk2"/>
              </a:buClr>
              <a:buSzPts val="900"/>
              <a:buChar char="•"/>
              <a:defRPr sz="900">
                <a:latin typeface="Arial"/>
                <a:ea typeface="Arial"/>
                <a:cs typeface="Arial"/>
                <a:sym typeface="Arial"/>
              </a:defRPr>
            </a:lvl2pPr>
            <a:lvl3pPr marL="1371600" lvl="2" indent="-279400" algn="l">
              <a:lnSpc>
                <a:spcPct val="90000"/>
              </a:lnSpc>
              <a:spcBef>
                <a:spcPts val="400"/>
              </a:spcBef>
              <a:spcAft>
                <a:spcPts val="0"/>
              </a:spcAft>
              <a:buClr>
                <a:schemeClr val="dk2"/>
              </a:buClr>
              <a:buSzPts val="800"/>
              <a:buChar char="•"/>
              <a:defRPr sz="800">
                <a:latin typeface="Arial"/>
                <a:ea typeface="Arial"/>
                <a:cs typeface="Arial"/>
                <a:sym typeface="Arial"/>
              </a:defRPr>
            </a:lvl3pPr>
            <a:lvl4pPr marL="1828800" lvl="3" indent="-279400" algn="l">
              <a:lnSpc>
                <a:spcPct val="90000"/>
              </a:lnSpc>
              <a:spcBef>
                <a:spcPts val="400"/>
              </a:spcBef>
              <a:spcAft>
                <a:spcPts val="0"/>
              </a:spcAft>
              <a:buClr>
                <a:schemeClr val="dk2"/>
              </a:buClr>
              <a:buSzPts val="800"/>
              <a:buChar char="•"/>
              <a:defRPr sz="800">
                <a:latin typeface="Arial"/>
                <a:ea typeface="Arial"/>
                <a:cs typeface="Arial"/>
                <a:sym typeface="Arial"/>
              </a:defRPr>
            </a:lvl4pPr>
            <a:lvl5pPr marL="2286000" lvl="4" indent="-279400" algn="l">
              <a:lnSpc>
                <a:spcPct val="90000"/>
              </a:lnSpc>
              <a:spcBef>
                <a:spcPts val="400"/>
              </a:spcBef>
              <a:spcAft>
                <a:spcPts val="0"/>
              </a:spcAft>
              <a:buClr>
                <a:schemeClr val="dk2"/>
              </a:buClr>
              <a:buSzPts val="800"/>
              <a:buChar char="•"/>
              <a:defRPr sz="800">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213" name="Google Shape;213;p35"/>
          <p:cNvCxnSpPr/>
          <p:nvPr/>
        </p:nvCxnSpPr>
        <p:spPr>
          <a:xfrm>
            <a:off x="2499043" y="547457"/>
            <a:ext cx="0" cy="1447733"/>
          </a:xfrm>
          <a:prstGeom prst="straightConnector1">
            <a:avLst/>
          </a:prstGeom>
          <a:noFill/>
          <a:ln w="19050" cap="flat" cmpd="sng">
            <a:solidFill>
              <a:schemeClr val="dk2"/>
            </a:solidFill>
            <a:prstDash val="solid"/>
            <a:miter lim="400000"/>
            <a:headEnd type="none" w="sm" len="sm"/>
            <a:tailEnd type="none" w="sm" len="sm"/>
          </a:ln>
        </p:spPr>
      </p:cxnSp>
      <p:sp>
        <p:nvSpPr>
          <p:cNvPr id="214" name="Google Shape;214;p35"/>
          <p:cNvSpPr>
            <a:spLocks noGrp="1"/>
          </p:cNvSpPr>
          <p:nvPr>
            <p:ph type="pic" idx="5"/>
          </p:nvPr>
        </p:nvSpPr>
        <p:spPr>
          <a:xfrm>
            <a:off x="1660809" y="2853940"/>
            <a:ext cx="1451944" cy="1391078"/>
          </a:xfrm>
          <a:prstGeom prst="rect">
            <a:avLst/>
          </a:prstGeom>
          <a:noFill/>
          <a:ln>
            <a:noFill/>
          </a:ln>
        </p:spPr>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15_Custom Layout">
  <p:cSld name="15_Custom Layout">
    <p:spTree>
      <p:nvGrpSpPr>
        <p:cNvPr id="1" name="Shape 215"/>
        <p:cNvGrpSpPr/>
        <p:nvPr/>
      </p:nvGrpSpPr>
      <p:grpSpPr>
        <a:xfrm>
          <a:off x="0" y="0"/>
          <a:ext cx="0" cy="0"/>
          <a:chOff x="0" y="0"/>
          <a:chExt cx="0" cy="0"/>
        </a:xfrm>
      </p:grpSpPr>
      <p:sp>
        <p:nvSpPr>
          <p:cNvPr id="216" name="Google Shape;216;p36"/>
          <p:cNvSpPr txBox="1">
            <a:spLocks noGrp="1"/>
          </p:cNvSpPr>
          <p:nvPr>
            <p:ph type="title"/>
          </p:nvPr>
        </p:nvSpPr>
        <p:spPr>
          <a:xfrm>
            <a:off x="633711" y="895324"/>
            <a:ext cx="3289381" cy="994172"/>
          </a:xfrm>
          <a:prstGeom prst="rect">
            <a:avLst/>
          </a:prstGeom>
          <a:noFill/>
          <a:ln>
            <a:noFill/>
          </a:ln>
        </p:spPr>
        <p:txBody>
          <a:bodyPr spcFirstLastPara="1" wrap="square" lIns="68575" tIns="34275" rIns="68575" bIns="34275" anchor="b" anchorCtr="0">
            <a:normAutofit/>
          </a:bodyPr>
          <a:lstStyle>
            <a:lvl1pPr lvl="0" algn="r">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17" name="Google Shape;217;p36"/>
          <p:cNvSpPr>
            <a:spLocks noGrp="1"/>
          </p:cNvSpPr>
          <p:nvPr>
            <p:ph type="pic" idx="2"/>
          </p:nvPr>
        </p:nvSpPr>
        <p:spPr>
          <a:xfrm>
            <a:off x="633710" y="1974253"/>
            <a:ext cx="3289381" cy="2518172"/>
          </a:xfrm>
          <a:prstGeom prst="rect">
            <a:avLst/>
          </a:prstGeom>
          <a:noFill/>
          <a:ln>
            <a:noFill/>
          </a:ln>
        </p:spPr>
      </p:sp>
      <p:sp>
        <p:nvSpPr>
          <p:cNvPr id="218" name="Google Shape;218;p36"/>
          <p:cNvSpPr txBox="1">
            <a:spLocks noGrp="1"/>
          </p:cNvSpPr>
          <p:nvPr>
            <p:ph type="body" idx="1"/>
          </p:nvPr>
        </p:nvSpPr>
        <p:spPr>
          <a:xfrm>
            <a:off x="4103112" y="2208640"/>
            <a:ext cx="2284727" cy="2283784"/>
          </a:xfrm>
          <a:prstGeom prst="rect">
            <a:avLst/>
          </a:prstGeom>
          <a:noFill/>
          <a:ln>
            <a:noFill/>
          </a:ln>
        </p:spPr>
        <p:txBody>
          <a:bodyPr spcFirstLastPara="1" wrap="square" lIns="0" tIns="34275" rIns="68575" bIns="34275" anchor="t" anchorCtr="0">
            <a:noAutofit/>
          </a:bodyPr>
          <a:lstStyle>
            <a:lvl1pPr marL="457200" lvl="0" indent="-228600" algn="l">
              <a:lnSpc>
                <a:spcPct val="10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19" name="Google Shape;219;p36"/>
          <p:cNvSpPr txBox="1">
            <a:spLocks noGrp="1"/>
          </p:cNvSpPr>
          <p:nvPr>
            <p:ph type="body" idx="3"/>
          </p:nvPr>
        </p:nvSpPr>
        <p:spPr>
          <a:xfrm>
            <a:off x="4103112" y="1905397"/>
            <a:ext cx="2284727" cy="287062"/>
          </a:xfrm>
          <a:prstGeom prst="rect">
            <a:avLst/>
          </a:prstGeom>
          <a:noFill/>
          <a:ln>
            <a:noFill/>
          </a:ln>
        </p:spPr>
        <p:txBody>
          <a:bodyPr spcFirstLastPara="1" wrap="square" lIns="0" tIns="34275" rIns="68575" bIns="34275" anchor="b" anchorCtr="0">
            <a:noAutofit/>
          </a:bodyPr>
          <a:lstStyle>
            <a:lvl1pPr marL="457200" lvl="0" indent="-228600" algn="l">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20" name="Google Shape;220;p36"/>
          <p:cNvSpPr txBox="1">
            <a:spLocks noGrp="1"/>
          </p:cNvSpPr>
          <p:nvPr>
            <p:ph type="body" idx="4"/>
          </p:nvPr>
        </p:nvSpPr>
        <p:spPr>
          <a:xfrm>
            <a:off x="6577205" y="2208640"/>
            <a:ext cx="2284727" cy="2283784"/>
          </a:xfrm>
          <a:prstGeom prst="rect">
            <a:avLst/>
          </a:prstGeom>
          <a:noFill/>
          <a:ln>
            <a:noFill/>
          </a:ln>
        </p:spPr>
        <p:txBody>
          <a:bodyPr spcFirstLastPara="1" wrap="square" lIns="0" tIns="34275" rIns="68575" bIns="34275" anchor="t" anchorCtr="0">
            <a:noAutofit/>
          </a:bodyPr>
          <a:lstStyle>
            <a:lvl1pPr marL="457200" lvl="0" indent="-228600" algn="l">
              <a:lnSpc>
                <a:spcPct val="10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21" name="Google Shape;221;p36"/>
          <p:cNvSpPr txBox="1">
            <a:spLocks noGrp="1"/>
          </p:cNvSpPr>
          <p:nvPr>
            <p:ph type="body" idx="5"/>
          </p:nvPr>
        </p:nvSpPr>
        <p:spPr>
          <a:xfrm>
            <a:off x="6577205" y="1905397"/>
            <a:ext cx="2267362" cy="287062"/>
          </a:xfrm>
          <a:prstGeom prst="rect">
            <a:avLst/>
          </a:prstGeom>
          <a:noFill/>
          <a:ln>
            <a:noFill/>
          </a:ln>
        </p:spPr>
        <p:txBody>
          <a:bodyPr spcFirstLastPara="1" wrap="square" lIns="0" tIns="34275" rIns="68575" bIns="34275" anchor="b" anchorCtr="0">
            <a:noAutofit/>
          </a:bodyPr>
          <a:lstStyle>
            <a:lvl1pPr marL="457200" lvl="0" indent="-228600" algn="l">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13_Custom Layout">
  <p:cSld name="13_Custom Layout">
    <p:spTree>
      <p:nvGrpSpPr>
        <p:cNvPr id="1" name="Shape 222"/>
        <p:cNvGrpSpPr/>
        <p:nvPr/>
      </p:nvGrpSpPr>
      <p:grpSpPr>
        <a:xfrm>
          <a:off x="0" y="0"/>
          <a:ext cx="0" cy="0"/>
          <a:chOff x="0" y="0"/>
          <a:chExt cx="0" cy="0"/>
        </a:xfrm>
      </p:grpSpPr>
      <p:sp>
        <p:nvSpPr>
          <p:cNvPr id="223" name="Google Shape;223;p37"/>
          <p:cNvSpPr>
            <a:spLocks noGrp="1"/>
          </p:cNvSpPr>
          <p:nvPr>
            <p:ph type="pic" idx="2"/>
          </p:nvPr>
        </p:nvSpPr>
        <p:spPr>
          <a:xfrm>
            <a:off x="5946493" y="627203"/>
            <a:ext cx="3197506" cy="3889093"/>
          </a:xfrm>
          <a:prstGeom prst="rect">
            <a:avLst/>
          </a:prstGeom>
          <a:noFill/>
          <a:ln>
            <a:noFill/>
          </a:ln>
        </p:spPr>
      </p:sp>
      <p:sp>
        <p:nvSpPr>
          <p:cNvPr id="224" name="Google Shape;224;p37"/>
          <p:cNvSpPr txBox="1">
            <a:spLocks noGrp="1"/>
          </p:cNvSpPr>
          <p:nvPr>
            <p:ph type="body" idx="1"/>
          </p:nvPr>
        </p:nvSpPr>
        <p:spPr>
          <a:xfrm>
            <a:off x="2743198" y="627203"/>
            <a:ext cx="3196800" cy="3889093"/>
          </a:xfrm>
          <a:prstGeom prst="rect">
            <a:avLst/>
          </a:prstGeom>
          <a:solidFill>
            <a:schemeClr val="accent2"/>
          </a:solidFill>
          <a:ln>
            <a:noFill/>
          </a:ln>
        </p:spPr>
        <p:txBody>
          <a:bodyPr spcFirstLastPara="1" wrap="square" lIns="189000" tIns="108000" rIns="108000" bIns="34275" anchor="t" anchorCtr="0">
            <a:noAutofit/>
          </a:bodyPr>
          <a:lstStyle>
            <a:lvl1pPr marL="457200" lvl="0" indent="-228600" algn="l">
              <a:lnSpc>
                <a:spcPct val="100000"/>
              </a:lnSpc>
              <a:spcBef>
                <a:spcPts val="800"/>
              </a:spcBef>
              <a:spcAft>
                <a:spcPts val="0"/>
              </a:spcAft>
              <a:buClr>
                <a:schemeClr val="dk2"/>
              </a:buClr>
              <a:buSzPts val="1100"/>
              <a:buNone/>
              <a:defRPr sz="1100">
                <a:solidFill>
                  <a:schemeClr val="dk2"/>
                </a:solidFill>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25" name="Google Shape;225;p37"/>
          <p:cNvSpPr txBox="1">
            <a:spLocks noGrp="1"/>
          </p:cNvSpPr>
          <p:nvPr>
            <p:ph type="title"/>
          </p:nvPr>
        </p:nvSpPr>
        <p:spPr>
          <a:xfrm>
            <a:off x="468775" y="1244827"/>
            <a:ext cx="1918504" cy="994172"/>
          </a:xfrm>
          <a:prstGeom prst="rect">
            <a:avLst/>
          </a:prstGeom>
          <a:noFill/>
          <a:ln>
            <a:noFill/>
          </a:ln>
        </p:spPr>
        <p:txBody>
          <a:bodyPr spcFirstLastPara="1" wrap="square" lIns="68575" tIns="34275" rIns="68575" bIns="34275" anchor="t" anchorCtr="0">
            <a:normAutofit/>
          </a:bodyPr>
          <a:lstStyle>
            <a:lvl1pPr lvl="0" algn="r">
              <a:lnSpc>
                <a:spcPct val="90000"/>
              </a:lnSpc>
              <a:spcBef>
                <a:spcPts val="0"/>
              </a:spcBef>
              <a:spcAft>
                <a:spcPts val="0"/>
              </a:spcAft>
              <a:buClr>
                <a:schemeClr val="dk2"/>
              </a:buClr>
              <a:buSzPts val="3300"/>
              <a:buFont typeface="Constantia"/>
              <a:buNone/>
              <a:defRPr>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cxnSp>
        <p:nvCxnSpPr>
          <p:cNvPr id="226" name="Google Shape;226;p37"/>
          <p:cNvCxnSpPr/>
          <p:nvPr/>
        </p:nvCxnSpPr>
        <p:spPr>
          <a:xfrm>
            <a:off x="723866" y="326235"/>
            <a:ext cx="0" cy="1447733"/>
          </a:xfrm>
          <a:prstGeom prst="straightConnector1">
            <a:avLst/>
          </a:prstGeom>
          <a:noFill/>
          <a:ln w="19050" cap="flat" cmpd="sng">
            <a:solidFill>
              <a:schemeClr val="dk2"/>
            </a:solidFill>
            <a:prstDash val="solid"/>
            <a:miter lim="400000"/>
            <a:headEnd type="none" w="sm" len="sm"/>
            <a:tailEnd type="none" w="sm" len="sm"/>
          </a:ln>
        </p:spPr>
      </p:cxn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24_Custom Layout">
  <p:cSld name="24_Custom Layout">
    <p:spTree>
      <p:nvGrpSpPr>
        <p:cNvPr id="1" name="Shape 227"/>
        <p:cNvGrpSpPr/>
        <p:nvPr/>
      </p:nvGrpSpPr>
      <p:grpSpPr>
        <a:xfrm>
          <a:off x="0" y="0"/>
          <a:ext cx="0" cy="0"/>
          <a:chOff x="0" y="0"/>
          <a:chExt cx="0" cy="0"/>
        </a:xfrm>
      </p:grpSpPr>
      <p:sp>
        <p:nvSpPr>
          <p:cNvPr id="228" name="Google Shape;228;p38"/>
          <p:cNvSpPr txBox="1">
            <a:spLocks noGrp="1"/>
          </p:cNvSpPr>
          <p:nvPr>
            <p:ph type="body" idx="1"/>
          </p:nvPr>
        </p:nvSpPr>
        <p:spPr>
          <a:xfrm>
            <a:off x="0" y="2404639"/>
            <a:ext cx="9144000" cy="2738860"/>
          </a:xfrm>
          <a:prstGeom prst="rect">
            <a:avLst/>
          </a:prstGeom>
          <a:solidFill>
            <a:schemeClr val="accent2"/>
          </a:solidFill>
          <a:ln>
            <a:noFill/>
          </a:ln>
        </p:spPr>
        <p:txBody>
          <a:bodyPr spcFirstLastPara="1" wrap="square" lIns="4050000" tIns="162000" rIns="1350000" bIns="34275" anchor="t" anchorCtr="0">
            <a:noAutofit/>
          </a:bodyPr>
          <a:lstStyle>
            <a:lvl1pPr marL="457200" lvl="0" indent="-228600" algn="l">
              <a:lnSpc>
                <a:spcPct val="100000"/>
              </a:lnSpc>
              <a:spcBef>
                <a:spcPts val="800"/>
              </a:spcBef>
              <a:spcAft>
                <a:spcPts val="0"/>
              </a:spcAft>
              <a:buClr>
                <a:schemeClr val="dk2"/>
              </a:buClr>
              <a:buSzPts val="1100"/>
              <a:buNone/>
              <a:defRPr sz="1100">
                <a:solidFill>
                  <a:schemeClr val="dk2"/>
                </a:solidFill>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29" name="Google Shape;229;p38"/>
          <p:cNvSpPr txBox="1">
            <a:spLocks noGrp="1"/>
          </p:cNvSpPr>
          <p:nvPr>
            <p:ph type="title"/>
          </p:nvPr>
        </p:nvSpPr>
        <p:spPr>
          <a:xfrm>
            <a:off x="3958540" y="1331640"/>
            <a:ext cx="4826643" cy="994172"/>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2"/>
              </a:buClr>
              <a:buSzPts val="3300"/>
              <a:buFont typeface="Constantia"/>
              <a:buNone/>
              <a:defRPr>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30" name="Google Shape;230;p38"/>
          <p:cNvSpPr>
            <a:spLocks noGrp="1"/>
          </p:cNvSpPr>
          <p:nvPr>
            <p:ph type="pic" idx="2"/>
          </p:nvPr>
        </p:nvSpPr>
        <p:spPr>
          <a:xfrm>
            <a:off x="728877" y="627203"/>
            <a:ext cx="2642567" cy="3889093"/>
          </a:xfrm>
          <a:prstGeom prst="rect">
            <a:avLst/>
          </a:prstGeom>
          <a:solidFill>
            <a:srgbClr val="F2F2F2"/>
          </a:solidFill>
          <a:ln>
            <a:noFill/>
          </a:ln>
        </p:spPr>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25_Custom Layout">
  <p:cSld name="25_Custom Layout">
    <p:spTree>
      <p:nvGrpSpPr>
        <p:cNvPr id="1" name="Shape 231"/>
        <p:cNvGrpSpPr/>
        <p:nvPr/>
      </p:nvGrpSpPr>
      <p:grpSpPr>
        <a:xfrm>
          <a:off x="0" y="0"/>
          <a:ext cx="0" cy="0"/>
          <a:chOff x="0" y="0"/>
          <a:chExt cx="0" cy="0"/>
        </a:xfrm>
      </p:grpSpPr>
      <p:sp>
        <p:nvSpPr>
          <p:cNvPr id="232" name="Google Shape;232;p39"/>
          <p:cNvSpPr txBox="1">
            <a:spLocks noGrp="1"/>
          </p:cNvSpPr>
          <p:nvPr>
            <p:ph type="body" idx="1"/>
          </p:nvPr>
        </p:nvSpPr>
        <p:spPr>
          <a:xfrm>
            <a:off x="3958539" y="2404639"/>
            <a:ext cx="4826644" cy="2111657"/>
          </a:xfrm>
          <a:prstGeom prst="rect">
            <a:avLst/>
          </a:prstGeom>
          <a:noFill/>
          <a:ln>
            <a:noFill/>
          </a:ln>
        </p:spPr>
        <p:txBody>
          <a:bodyPr spcFirstLastPara="1" wrap="square" lIns="0" tIns="162000" rIns="1350000" bIns="34275" anchor="t" anchorCtr="0">
            <a:noAutofit/>
          </a:bodyPr>
          <a:lstStyle>
            <a:lvl1pPr marL="457200" lvl="0" indent="-228600" algn="l">
              <a:lnSpc>
                <a:spcPct val="10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33" name="Google Shape;233;p39"/>
          <p:cNvSpPr txBox="1">
            <a:spLocks noGrp="1"/>
          </p:cNvSpPr>
          <p:nvPr>
            <p:ph type="title"/>
          </p:nvPr>
        </p:nvSpPr>
        <p:spPr>
          <a:xfrm>
            <a:off x="3958540" y="1331640"/>
            <a:ext cx="4826643" cy="994172"/>
          </a:xfrm>
          <a:prstGeom prst="rect">
            <a:avLst/>
          </a:prstGeom>
          <a:noFill/>
          <a:ln>
            <a:noFill/>
          </a:ln>
        </p:spPr>
        <p:txBody>
          <a:bodyPr spcFirstLastPara="1" wrap="square" lIns="0" tIns="34275" rIns="68575" bIns="34275" anchor="b" anchorCtr="0">
            <a:normAutofit/>
          </a:bodyPr>
          <a:lstStyle>
            <a:lvl1pPr lvl="0" algn="l">
              <a:lnSpc>
                <a:spcPct val="90000"/>
              </a:lnSpc>
              <a:spcBef>
                <a:spcPts val="0"/>
              </a:spcBef>
              <a:spcAft>
                <a:spcPts val="0"/>
              </a:spcAft>
              <a:buClr>
                <a:schemeClr val="dk2"/>
              </a:buClr>
              <a:buSzPts val="3300"/>
              <a:buFont typeface="Constantia"/>
              <a:buNone/>
              <a:defRPr>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34" name="Google Shape;234;p39"/>
          <p:cNvSpPr>
            <a:spLocks noGrp="1"/>
          </p:cNvSpPr>
          <p:nvPr>
            <p:ph type="pic" idx="2"/>
          </p:nvPr>
        </p:nvSpPr>
        <p:spPr>
          <a:xfrm>
            <a:off x="628650" y="627203"/>
            <a:ext cx="2742794" cy="3889093"/>
          </a:xfrm>
          <a:prstGeom prst="rect">
            <a:avLst/>
          </a:prstGeom>
          <a:solidFill>
            <a:srgbClr val="F2F2F2"/>
          </a:solidFill>
          <a:ln>
            <a:noFill/>
          </a:ln>
        </p:spPr>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26_Custom Layout">
  <p:cSld name="26_Custom Layout">
    <p:spTree>
      <p:nvGrpSpPr>
        <p:cNvPr id="1" name="Shape 235"/>
        <p:cNvGrpSpPr/>
        <p:nvPr/>
      </p:nvGrpSpPr>
      <p:grpSpPr>
        <a:xfrm>
          <a:off x="0" y="0"/>
          <a:ext cx="0" cy="0"/>
          <a:chOff x="0" y="0"/>
          <a:chExt cx="0" cy="0"/>
        </a:xfrm>
      </p:grpSpPr>
      <p:sp>
        <p:nvSpPr>
          <p:cNvPr id="236" name="Google Shape;236;p40"/>
          <p:cNvSpPr>
            <a:spLocks noGrp="1"/>
          </p:cNvSpPr>
          <p:nvPr>
            <p:ph type="pic" idx="2"/>
          </p:nvPr>
        </p:nvSpPr>
        <p:spPr>
          <a:xfrm>
            <a:off x="3559215" y="2571742"/>
            <a:ext cx="5584785" cy="2571757"/>
          </a:xfrm>
          <a:prstGeom prst="rect">
            <a:avLst/>
          </a:prstGeom>
          <a:noFill/>
          <a:ln>
            <a:noFill/>
          </a:ln>
        </p:spPr>
      </p:sp>
      <p:sp>
        <p:nvSpPr>
          <p:cNvPr id="237" name="Google Shape;237;p40"/>
          <p:cNvSpPr txBox="1">
            <a:spLocks noGrp="1"/>
          </p:cNvSpPr>
          <p:nvPr>
            <p:ph type="title"/>
          </p:nvPr>
        </p:nvSpPr>
        <p:spPr>
          <a:xfrm>
            <a:off x="628650" y="1244827"/>
            <a:ext cx="2314213" cy="994172"/>
          </a:xfrm>
          <a:prstGeom prst="rect">
            <a:avLst/>
          </a:prstGeom>
          <a:noFill/>
          <a:ln>
            <a:noFill/>
          </a:ln>
        </p:spPr>
        <p:txBody>
          <a:bodyPr spcFirstLastPara="1" wrap="square" lIns="0" tIns="34275" rIns="68575" bIns="34275" anchor="t" anchorCtr="0">
            <a:normAutofit/>
          </a:bodyPr>
          <a:lstStyle>
            <a:lvl1pPr lvl="0" algn="l">
              <a:lnSpc>
                <a:spcPct val="90000"/>
              </a:lnSpc>
              <a:spcBef>
                <a:spcPts val="0"/>
              </a:spcBef>
              <a:spcAft>
                <a:spcPts val="0"/>
              </a:spcAft>
              <a:buClr>
                <a:schemeClr val="dk2"/>
              </a:buClr>
              <a:buSzPts val="3300"/>
              <a:buFont typeface="Constantia"/>
              <a:buNone/>
              <a:defRPr>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cxnSp>
        <p:nvCxnSpPr>
          <p:cNvPr id="238" name="Google Shape;238;p40"/>
          <p:cNvCxnSpPr/>
          <p:nvPr/>
        </p:nvCxnSpPr>
        <p:spPr>
          <a:xfrm>
            <a:off x="723866" y="326235"/>
            <a:ext cx="0" cy="1447733"/>
          </a:xfrm>
          <a:prstGeom prst="straightConnector1">
            <a:avLst/>
          </a:prstGeom>
          <a:noFill/>
          <a:ln w="19050" cap="flat" cmpd="sng">
            <a:solidFill>
              <a:schemeClr val="dk2"/>
            </a:solidFill>
            <a:prstDash val="solid"/>
            <a:miter lim="400000"/>
            <a:headEnd type="none" w="sm" len="sm"/>
            <a:tailEnd type="none" w="sm" len="sm"/>
          </a:ln>
        </p:spPr>
      </p:cxnSp>
      <p:sp>
        <p:nvSpPr>
          <p:cNvPr id="239" name="Google Shape;239;p40"/>
          <p:cNvSpPr/>
          <p:nvPr/>
        </p:nvSpPr>
        <p:spPr>
          <a:xfrm>
            <a:off x="3559215" y="0"/>
            <a:ext cx="5584785" cy="2571743"/>
          </a:xfrm>
          <a:prstGeom prst="rect">
            <a:avLst/>
          </a:prstGeom>
          <a:solidFill>
            <a:schemeClr val="accent2"/>
          </a:solidFill>
          <a:ln>
            <a:noFill/>
          </a:ln>
        </p:spPr>
        <p:txBody>
          <a:bodyPr spcFirstLastPara="1" wrap="square" lIns="189000" tIns="108000" rIns="108000" bIns="3427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2"/>
              </a:solidFill>
              <a:latin typeface="Arial"/>
              <a:ea typeface="Arial"/>
              <a:cs typeface="Arial"/>
              <a:sym typeface="Arial"/>
            </a:endParaRPr>
          </a:p>
        </p:txBody>
      </p:sp>
      <p:sp>
        <p:nvSpPr>
          <p:cNvPr id="240" name="Google Shape;240;p40"/>
          <p:cNvSpPr txBox="1">
            <a:spLocks noGrp="1"/>
          </p:cNvSpPr>
          <p:nvPr>
            <p:ph type="body" idx="1"/>
          </p:nvPr>
        </p:nvSpPr>
        <p:spPr>
          <a:xfrm>
            <a:off x="4019309" y="740405"/>
            <a:ext cx="2128367" cy="287062"/>
          </a:xfrm>
          <a:prstGeom prst="rect">
            <a:avLst/>
          </a:prstGeom>
          <a:noFill/>
          <a:ln>
            <a:noFill/>
          </a:ln>
        </p:spPr>
        <p:txBody>
          <a:bodyPr spcFirstLastPara="1" wrap="square" lIns="0" tIns="0" rIns="68575" bIns="34275" anchor="t" anchorCtr="0">
            <a:normAutofit/>
          </a:bodyPr>
          <a:lstStyle>
            <a:lvl1pPr marL="457200" lvl="0" indent="-228600" algn="l">
              <a:lnSpc>
                <a:spcPct val="90000"/>
              </a:lnSpc>
              <a:spcBef>
                <a:spcPts val="800"/>
              </a:spcBef>
              <a:spcAft>
                <a:spcPts val="0"/>
              </a:spcAft>
              <a:buClr>
                <a:schemeClr val="dk2"/>
              </a:buClr>
              <a:buSzPts val="1200"/>
              <a:buNone/>
              <a:defRPr sz="1200" b="1">
                <a:solidFill>
                  <a:schemeClr val="dk2"/>
                </a:solidFill>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41" name="Google Shape;241;p40"/>
          <p:cNvSpPr txBox="1">
            <a:spLocks noGrp="1"/>
          </p:cNvSpPr>
          <p:nvPr>
            <p:ph type="body" idx="3"/>
          </p:nvPr>
        </p:nvSpPr>
        <p:spPr>
          <a:xfrm>
            <a:off x="6263528" y="740406"/>
            <a:ext cx="2625830" cy="1047883"/>
          </a:xfrm>
          <a:prstGeom prst="rect">
            <a:avLst/>
          </a:prstGeom>
          <a:noFill/>
          <a:ln>
            <a:noFill/>
          </a:ln>
        </p:spPr>
        <p:txBody>
          <a:bodyPr spcFirstLastPara="1" wrap="square" lIns="0" tIns="0" rIns="68575" bIns="34275" anchor="t" anchorCtr="0">
            <a:normAutofit/>
          </a:bodyPr>
          <a:lstStyle>
            <a:lvl1pPr marL="457200" lvl="0" indent="-228600" algn="l">
              <a:lnSpc>
                <a:spcPct val="100000"/>
              </a:lnSpc>
              <a:spcBef>
                <a:spcPts val="800"/>
              </a:spcBef>
              <a:spcAft>
                <a:spcPts val="0"/>
              </a:spcAft>
              <a:buClr>
                <a:schemeClr val="dk2"/>
              </a:buClr>
              <a:buSzPts val="1100"/>
              <a:buNone/>
              <a:defRPr sz="11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900"/>
              <a:buNone/>
              <a:defRPr sz="900"/>
            </a:lvl2pPr>
            <a:lvl3pPr marL="1371600" lvl="2" indent="-228600" algn="l">
              <a:lnSpc>
                <a:spcPct val="90000"/>
              </a:lnSpc>
              <a:spcBef>
                <a:spcPts val="400"/>
              </a:spcBef>
              <a:spcAft>
                <a:spcPts val="0"/>
              </a:spcAft>
              <a:buClr>
                <a:schemeClr val="dk2"/>
              </a:buClr>
              <a:buSzPts val="800"/>
              <a:buNone/>
              <a:defRPr sz="800"/>
            </a:lvl3pPr>
            <a:lvl4pPr marL="1828800" lvl="3" indent="-279400" algn="l">
              <a:lnSpc>
                <a:spcPct val="90000"/>
              </a:lnSpc>
              <a:spcBef>
                <a:spcPts val="400"/>
              </a:spcBef>
              <a:spcAft>
                <a:spcPts val="0"/>
              </a:spcAft>
              <a:buClr>
                <a:schemeClr val="dk2"/>
              </a:buClr>
              <a:buSzPts val="800"/>
              <a:buChar char="•"/>
              <a:defRPr sz="800"/>
            </a:lvl4pPr>
            <a:lvl5pPr marL="2286000" lvl="4" indent="-279400" algn="l">
              <a:lnSpc>
                <a:spcPct val="90000"/>
              </a:lnSpc>
              <a:spcBef>
                <a:spcPts val="400"/>
              </a:spcBef>
              <a:spcAft>
                <a:spcPts val="0"/>
              </a:spcAft>
              <a:buClr>
                <a:schemeClr val="dk2"/>
              </a:buClr>
              <a:buSzPts val="800"/>
              <a:buChar char="•"/>
              <a:defRPr sz="800"/>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3_Custom Layout">
  <p:cSld name="3_Custom Layout">
    <p:spTree>
      <p:nvGrpSpPr>
        <p:cNvPr id="1" name="Shape 242"/>
        <p:cNvGrpSpPr/>
        <p:nvPr/>
      </p:nvGrpSpPr>
      <p:grpSpPr>
        <a:xfrm>
          <a:off x="0" y="0"/>
          <a:ext cx="0" cy="0"/>
          <a:chOff x="0" y="0"/>
          <a:chExt cx="0" cy="0"/>
        </a:xfrm>
      </p:grpSpPr>
      <p:sp>
        <p:nvSpPr>
          <p:cNvPr id="243" name="Google Shape;243;p41"/>
          <p:cNvSpPr>
            <a:spLocks noGrp="1"/>
          </p:cNvSpPr>
          <p:nvPr>
            <p:ph type="pic" idx="2"/>
          </p:nvPr>
        </p:nvSpPr>
        <p:spPr>
          <a:xfrm>
            <a:off x="628650" y="0"/>
            <a:ext cx="8515350" cy="5143500"/>
          </a:xfrm>
          <a:prstGeom prst="rect">
            <a:avLst/>
          </a:prstGeom>
          <a:noFill/>
          <a:ln>
            <a:noFill/>
          </a:ln>
        </p:spPr>
      </p:sp>
      <p:sp>
        <p:nvSpPr>
          <p:cNvPr id="244" name="Google Shape;244;p41"/>
          <p:cNvSpPr txBox="1">
            <a:spLocks noGrp="1"/>
          </p:cNvSpPr>
          <p:nvPr>
            <p:ph type="title"/>
          </p:nvPr>
        </p:nvSpPr>
        <p:spPr>
          <a:xfrm>
            <a:off x="628650" y="3424839"/>
            <a:ext cx="3755261" cy="1080000"/>
          </a:xfrm>
          <a:prstGeom prst="rect">
            <a:avLst/>
          </a:prstGeom>
          <a:solidFill>
            <a:schemeClr val="lt1"/>
          </a:solidFill>
          <a:ln>
            <a:noFill/>
          </a:ln>
        </p:spPr>
        <p:txBody>
          <a:bodyPr spcFirstLastPara="1" wrap="square" lIns="162000" tIns="34275" rIns="68575" bIns="34275" anchor="ctr" anchorCtr="0">
            <a:normAutofit/>
          </a:bodyPr>
          <a:lstStyle>
            <a:lvl1pPr lvl="0" algn="l">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6_Custom Layout">
  <p:cSld name="6_Custom Layout">
    <p:spTree>
      <p:nvGrpSpPr>
        <p:cNvPr id="1" name="Shape 245"/>
        <p:cNvGrpSpPr/>
        <p:nvPr/>
      </p:nvGrpSpPr>
      <p:grpSpPr>
        <a:xfrm>
          <a:off x="0" y="0"/>
          <a:ext cx="0" cy="0"/>
          <a:chOff x="0" y="0"/>
          <a:chExt cx="0" cy="0"/>
        </a:xfrm>
      </p:grpSpPr>
      <p:sp>
        <p:nvSpPr>
          <p:cNvPr id="246" name="Google Shape;246;p42"/>
          <p:cNvSpPr>
            <a:spLocks noGrp="1"/>
          </p:cNvSpPr>
          <p:nvPr>
            <p:ph type="pic" idx="2"/>
          </p:nvPr>
        </p:nvSpPr>
        <p:spPr>
          <a:xfrm>
            <a:off x="628650" y="0"/>
            <a:ext cx="8515350" cy="5143500"/>
          </a:xfrm>
          <a:prstGeom prst="rect">
            <a:avLst/>
          </a:prstGeom>
          <a:noFill/>
          <a:ln>
            <a:noFill/>
          </a:ln>
        </p:spPr>
      </p:sp>
      <p:sp>
        <p:nvSpPr>
          <p:cNvPr id="247" name="Google Shape;247;p42"/>
          <p:cNvSpPr txBox="1">
            <a:spLocks noGrp="1"/>
          </p:cNvSpPr>
          <p:nvPr>
            <p:ph type="body" idx="1"/>
          </p:nvPr>
        </p:nvSpPr>
        <p:spPr>
          <a:xfrm>
            <a:off x="0" y="-1109067"/>
            <a:ext cx="3429000" cy="891778"/>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rgbClr val="D8D8D8"/>
              </a:buClr>
              <a:buSzPts val="2100"/>
              <a:buNone/>
              <a:defRPr sz="2100">
                <a:solidFill>
                  <a:srgbClr val="D8D8D8"/>
                </a:solidFil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9_Custom Layout">
  <p:cSld name="9_Custom Layout">
    <p:spTree>
      <p:nvGrpSpPr>
        <p:cNvPr id="1" name="Shape 248"/>
        <p:cNvGrpSpPr/>
        <p:nvPr/>
      </p:nvGrpSpPr>
      <p:grpSpPr>
        <a:xfrm>
          <a:off x="0" y="0"/>
          <a:ext cx="0" cy="0"/>
          <a:chOff x="0" y="0"/>
          <a:chExt cx="0" cy="0"/>
        </a:xfrm>
      </p:grpSpPr>
      <p:sp>
        <p:nvSpPr>
          <p:cNvPr id="249" name="Google Shape;249;p43"/>
          <p:cNvSpPr>
            <a:spLocks noGrp="1"/>
          </p:cNvSpPr>
          <p:nvPr>
            <p:ph type="pic" idx="2"/>
          </p:nvPr>
        </p:nvSpPr>
        <p:spPr>
          <a:xfrm>
            <a:off x="0" y="0"/>
            <a:ext cx="9144000" cy="5143500"/>
          </a:xfrm>
          <a:prstGeom prst="rect">
            <a:avLst/>
          </a:prstGeom>
          <a:noFill/>
          <a:ln>
            <a:noFill/>
          </a:ln>
        </p:spPr>
      </p:sp>
      <p:sp>
        <p:nvSpPr>
          <p:cNvPr id="250" name="Google Shape;250;p43"/>
          <p:cNvSpPr txBox="1">
            <a:spLocks noGrp="1"/>
          </p:cNvSpPr>
          <p:nvPr>
            <p:ph type="title"/>
          </p:nvPr>
        </p:nvSpPr>
        <p:spPr>
          <a:xfrm>
            <a:off x="0" y="3529226"/>
            <a:ext cx="4383911" cy="1080000"/>
          </a:xfrm>
          <a:prstGeom prst="rect">
            <a:avLst/>
          </a:prstGeom>
          <a:solidFill>
            <a:schemeClr val="lt1"/>
          </a:solidFill>
          <a:ln>
            <a:noFill/>
          </a:ln>
        </p:spPr>
        <p:txBody>
          <a:bodyPr spcFirstLastPara="1" wrap="square" lIns="594000" tIns="34275" rIns="68575" bIns="34275" anchor="ctr" anchorCtr="0">
            <a:normAutofit/>
          </a:bodyPr>
          <a:lstStyle>
            <a:lvl1pPr lvl="0" algn="l">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29_Custom Layout">
  <p:cSld name="29_Custom Layout">
    <p:spTree>
      <p:nvGrpSpPr>
        <p:cNvPr id="1" name="Shape 251"/>
        <p:cNvGrpSpPr/>
        <p:nvPr/>
      </p:nvGrpSpPr>
      <p:grpSpPr>
        <a:xfrm>
          <a:off x="0" y="0"/>
          <a:ext cx="0" cy="0"/>
          <a:chOff x="0" y="0"/>
          <a:chExt cx="0" cy="0"/>
        </a:xfrm>
      </p:grpSpPr>
      <p:sp>
        <p:nvSpPr>
          <p:cNvPr id="252" name="Google Shape;252;p44"/>
          <p:cNvSpPr>
            <a:spLocks noGrp="1"/>
          </p:cNvSpPr>
          <p:nvPr>
            <p:ph type="pic" idx="2"/>
          </p:nvPr>
        </p:nvSpPr>
        <p:spPr>
          <a:xfrm>
            <a:off x="0" y="0"/>
            <a:ext cx="9144000" cy="5143500"/>
          </a:xfrm>
          <a:prstGeom prst="rect">
            <a:avLst/>
          </a:prstGeom>
          <a:noFill/>
          <a:ln>
            <a:noFill/>
          </a:ln>
        </p:spPr>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10_Custom Layout">
  <p:cSld name="10_Custom Layout">
    <p:spTree>
      <p:nvGrpSpPr>
        <p:cNvPr id="1" name="Shape 253"/>
        <p:cNvGrpSpPr/>
        <p:nvPr/>
      </p:nvGrpSpPr>
      <p:grpSpPr>
        <a:xfrm>
          <a:off x="0" y="0"/>
          <a:ext cx="0" cy="0"/>
          <a:chOff x="0" y="0"/>
          <a:chExt cx="0" cy="0"/>
        </a:xfrm>
      </p:grpSpPr>
      <p:sp>
        <p:nvSpPr>
          <p:cNvPr id="254" name="Google Shape;254;p45"/>
          <p:cNvSpPr>
            <a:spLocks noGrp="1"/>
          </p:cNvSpPr>
          <p:nvPr>
            <p:ph type="pic" idx="2"/>
          </p:nvPr>
        </p:nvSpPr>
        <p:spPr>
          <a:xfrm>
            <a:off x="0" y="0"/>
            <a:ext cx="9144000" cy="4123481"/>
          </a:xfrm>
          <a:prstGeom prst="rect">
            <a:avLst/>
          </a:prstGeom>
          <a:noFill/>
          <a:ln>
            <a:noFill/>
          </a:ln>
        </p:spPr>
      </p:sp>
      <p:sp>
        <p:nvSpPr>
          <p:cNvPr id="255" name="Google Shape;255;p45"/>
          <p:cNvSpPr txBox="1">
            <a:spLocks noGrp="1"/>
          </p:cNvSpPr>
          <p:nvPr>
            <p:ph type="title"/>
          </p:nvPr>
        </p:nvSpPr>
        <p:spPr>
          <a:xfrm>
            <a:off x="640080" y="4266301"/>
            <a:ext cx="6537960" cy="617302"/>
          </a:xfrm>
          <a:prstGeom prst="rect">
            <a:avLst/>
          </a:prstGeom>
          <a:solidFill>
            <a:schemeClr val="lt1"/>
          </a:solidFill>
          <a:ln>
            <a:noFill/>
          </a:ln>
        </p:spPr>
        <p:txBody>
          <a:bodyPr spcFirstLastPara="1" wrap="square" lIns="0" tIns="34275" rIns="68575" bIns="34275" anchor="ctr" anchorCtr="0">
            <a:normAutofit/>
          </a:bodyPr>
          <a:lstStyle>
            <a:lvl1pPr lvl="0" algn="l">
              <a:lnSpc>
                <a:spcPct val="90000"/>
              </a:lnSpc>
              <a:spcBef>
                <a:spcPts val="0"/>
              </a:spcBef>
              <a:spcAft>
                <a:spcPts val="0"/>
              </a:spcAft>
              <a:buClr>
                <a:schemeClr val="dk2"/>
              </a:buClr>
              <a:buSzPts val="3300"/>
              <a:buFont typeface="Constantia"/>
              <a:buNone/>
              <a:defRPr>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30_Custom Layout">
  <p:cSld name="30_Custom Layout">
    <p:spTree>
      <p:nvGrpSpPr>
        <p:cNvPr id="1" name="Shape 256"/>
        <p:cNvGrpSpPr/>
        <p:nvPr/>
      </p:nvGrpSpPr>
      <p:grpSpPr>
        <a:xfrm>
          <a:off x="0" y="0"/>
          <a:ext cx="0" cy="0"/>
          <a:chOff x="0" y="0"/>
          <a:chExt cx="0" cy="0"/>
        </a:xfrm>
      </p:grpSpPr>
      <p:sp>
        <p:nvSpPr>
          <p:cNvPr id="257" name="Google Shape;257;p46"/>
          <p:cNvSpPr>
            <a:spLocks noGrp="1"/>
          </p:cNvSpPr>
          <p:nvPr>
            <p:ph type="pic" idx="2"/>
          </p:nvPr>
        </p:nvSpPr>
        <p:spPr>
          <a:xfrm>
            <a:off x="0" y="0"/>
            <a:ext cx="9144000" cy="4123481"/>
          </a:xfrm>
          <a:prstGeom prst="rect">
            <a:avLst/>
          </a:prstGeom>
          <a:noFill/>
          <a:ln>
            <a:noFill/>
          </a:ln>
        </p:spPr>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11_Custom Layout">
  <p:cSld name="11_Custom Layout">
    <p:spTree>
      <p:nvGrpSpPr>
        <p:cNvPr id="1" name="Shape 258"/>
        <p:cNvGrpSpPr/>
        <p:nvPr/>
      </p:nvGrpSpPr>
      <p:grpSpPr>
        <a:xfrm>
          <a:off x="0" y="0"/>
          <a:ext cx="0" cy="0"/>
          <a:chOff x="0" y="0"/>
          <a:chExt cx="0" cy="0"/>
        </a:xfrm>
      </p:grpSpPr>
      <p:sp>
        <p:nvSpPr>
          <p:cNvPr id="259" name="Google Shape;259;p47"/>
          <p:cNvSpPr>
            <a:spLocks noGrp="1"/>
          </p:cNvSpPr>
          <p:nvPr>
            <p:ph type="pic" idx="2"/>
          </p:nvPr>
        </p:nvSpPr>
        <p:spPr>
          <a:xfrm>
            <a:off x="628650" y="1"/>
            <a:ext cx="8515350" cy="4160520"/>
          </a:xfrm>
          <a:prstGeom prst="rect">
            <a:avLst/>
          </a:prstGeom>
          <a:noFill/>
          <a:ln>
            <a:noFill/>
          </a:ln>
        </p:spPr>
      </p:sp>
      <p:sp>
        <p:nvSpPr>
          <p:cNvPr id="260" name="Google Shape;260;p47"/>
          <p:cNvSpPr txBox="1">
            <a:spLocks noGrp="1"/>
          </p:cNvSpPr>
          <p:nvPr>
            <p:ph type="title"/>
          </p:nvPr>
        </p:nvSpPr>
        <p:spPr>
          <a:xfrm>
            <a:off x="640080" y="4266301"/>
            <a:ext cx="6537960" cy="617302"/>
          </a:xfrm>
          <a:prstGeom prst="rect">
            <a:avLst/>
          </a:prstGeom>
          <a:solidFill>
            <a:schemeClr val="lt1"/>
          </a:solidFill>
          <a:ln>
            <a:noFill/>
          </a:ln>
        </p:spPr>
        <p:txBody>
          <a:bodyPr spcFirstLastPara="1" wrap="square" lIns="0" tIns="34275" rIns="68575" bIns="34275" anchor="ctr" anchorCtr="0">
            <a:normAutofit/>
          </a:bodyPr>
          <a:lstStyle>
            <a:lvl1pPr lvl="0" algn="l">
              <a:lnSpc>
                <a:spcPct val="90000"/>
              </a:lnSpc>
              <a:spcBef>
                <a:spcPts val="0"/>
              </a:spcBef>
              <a:spcAft>
                <a:spcPts val="0"/>
              </a:spcAft>
              <a:buClr>
                <a:schemeClr val="dk2"/>
              </a:buClr>
              <a:buSzPts val="3300"/>
              <a:buFont typeface="Constantia"/>
              <a:buNone/>
              <a:defRPr>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31_Custom Layout">
  <p:cSld name="31_Custom Layout">
    <p:spTree>
      <p:nvGrpSpPr>
        <p:cNvPr id="1" name="Shape 261"/>
        <p:cNvGrpSpPr/>
        <p:nvPr/>
      </p:nvGrpSpPr>
      <p:grpSpPr>
        <a:xfrm>
          <a:off x="0" y="0"/>
          <a:ext cx="0" cy="0"/>
          <a:chOff x="0" y="0"/>
          <a:chExt cx="0" cy="0"/>
        </a:xfrm>
      </p:grpSpPr>
      <p:sp>
        <p:nvSpPr>
          <p:cNvPr id="262" name="Google Shape;262;p48"/>
          <p:cNvSpPr>
            <a:spLocks noGrp="1"/>
          </p:cNvSpPr>
          <p:nvPr>
            <p:ph type="pic" idx="2"/>
          </p:nvPr>
        </p:nvSpPr>
        <p:spPr>
          <a:xfrm>
            <a:off x="628650" y="640081"/>
            <a:ext cx="8515350" cy="3863339"/>
          </a:xfrm>
          <a:prstGeom prst="rect">
            <a:avLst/>
          </a:prstGeom>
          <a:noFill/>
          <a:ln>
            <a:noFill/>
          </a:ln>
        </p:spPr>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12_Custom Layout">
  <p:cSld name="12_Custom Layout">
    <p:spTree>
      <p:nvGrpSpPr>
        <p:cNvPr id="1" name="Shape 263"/>
        <p:cNvGrpSpPr/>
        <p:nvPr/>
      </p:nvGrpSpPr>
      <p:grpSpPr>
        <a:xfrm>
          <a:off x="0" y="0"/>
          <a:ext cx="0" cy="0"/>
          <a:chOff x="0" y="0"/>
          <a:chExt cx="0" cy="0"/>
        </a:xfrm>
      </p:grpSpPr>
      <p:sp>
        <p:nvSpPr>
          <p:cNvPr id="264" name="Google Shape;264;p49"/>
          <p:cNvSpPr>
            <a:spLocks noGrp="1"/>
          </p:cNvSpPr>
          <p:nvPr>
            <p:ph type="pic" idx="2"/>
          </p:nvPr>
        </p:nvSpPr>
        <p:spPr>
          <a:xfrm>
            <a:off x="985657" y="902827"/>
            <a:ext cx="7172687" cy="3795047"/>
          </a:xfrm>
          <a:prstGeom prst="rect">
            <a:avLst/>
          </a:prstGeom>
          <a:solidFill>
            <a:schemeClr val="lt1"/>
          </a:solidFill>
          <a:ln>
            <a:noFill/>
          </a:ln>
        </p:spPr>
      </p:sp>
      <p:sp>
        <p:nvSpPr>
          <p:cNvPr id="265" name="Google Shape;265;p49"/>
          <p:cNvSpPr txBox="1">
            <a:spLocks noGrp="1"/>
          </p:cNvSpPr>
          <p:nvPr>
            <p:ph type="title"/>
          </p:nvPr>
        </p:nvSpPr>
        <p:spPr>
          <a:xfrm>
            <a:off x="985656" y="254372"/>
            <a:ext cx="7172686" cy="617302"/>
          </a:xfrm>
          <a:prstGeom prst="rect">
            <a:avLst/>
          </a:prstGeom>
          <a:noFill/>
          <a:ln>
            <a:noFill/>
          </a:ln>
        </p:spPr>
        <p:txBody>
          <a:bodyPr spcFirstLastPara="1" wrap="square" lIns="0" tIns="34275" rIns="68575" bIns="34275" anchor="ctr" anchorCtr="0">
            <a:normAutofit/>
          </a:bodyPr>
          <a:lstStyle>
            <a:lvl1pPr lvl="0" algn="l">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32_Custom Layout">
  <p:cSld name="32_Custom Layout">
    <p:spTree>
      <p:nvGrpSpPr>
        <p:cNvPr id="1" name="Shape 266"/>
        <p:cNvGrpSpPr/>
        <p:nvPr/>
      </p:nvGrpSpPr>
      <p:grpSpPr>
        <a:xfrm>
          <a:off x="0" y="0"/>
          <a:ext cx="0" cy="0"/>
          <a:chOff x="0" y="0"/>
          <a:chExt cx="0" cy="0"/>
        </a:xfrm>
      </p:grpSpPr>
      <p:sp>
        <p:nvSpPr>
          <p:cNvPr id="267" name="Google Shape;267;p50"/>
          <p:cNvSpPr>
            <a:spLocks noGrp="1"/>
          </p:cNvSpPr>
          <p:nvPr>
            <p:ph type="pic" idx="2"/>
          </p:nvPr>
        </p:nvSpPr>
        <p:spPr>
          <a:xfrm>
            <a:off x="627022" y="560250"/>
            <a:ext cx="7889955" cy="4023000"/>
          </a:xfrm>
          <a:prstGeom prst="rect">
            <a:avLst/>
          </a:prstGeom>
          <a:solidFill>
            <a:schemeClr val="lt1"/>
          </a:solidFill>
          <a:ln>
            <a:noFill/>
          </a:ln>
        </p:spPr>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5_Custom Layout">
  <p:cSld name="5_Custom Layout">
    <p:bg>
      <p:bgPr>
        <a:solidFill>
          <a:schemeClr val="lt1"/>
        </a:solidFill>
        <a:effectLst/>
      </p:bgPr>
    </p:bg>
    <p:spTree>
      <p:nvGrpSpPr>
        <p:cNvPr id="1" name="Shape 268"/>
        <p:cNvGrpSpPr/>
        <p:nvPr/>
      </p:nvGrpSpPr>
      <p:grpSpPr>
        <a:xfrm>
          <a:off x="0" y="0"/>
          <a:ext cx="0" cy="0"/>
          <a:chOff x="0" y="0"/>
          <a:chExt cx="0" cy="0"/>
        </a:xfrm>
      </p:grpSpPr>
      <p:sp>
        <p:nvSpPr>
          <p:cNvPr id="269" name="Google Shape;269;p51"/>
          <p:cNvSpPr/>
          <p:nvPr/>
        </p:nvSpPr>
        <p:spPr>
          <a:xfrm>
            <a:off x="-12480" y="0"/>
            <a:ext cx="8527829" cy="5143500"/>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70" name="Google Shape;270;p51"/>
          <p:cNvSpPr txBox="1">
            <a:spLocks noGrp="1"/>
          </p:cNvSpPr>
          <p:nvPr>
            <p:ph type="title"/>
          </p:nvPr>
        </p:nvSpPr>
        <p:spPr>
          <a:xfrm>
            <a:off x="628650" y="273844"/>
            <a:ext cx="5725716"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lt1"/>
              </a:buClr>
              <a:buSzPts val="4500"/>
              <a:buFont typeface="Constantia"/>
              <a:buNone/>
              <a:defRPr sz="4500" b="1">
                <a:solidFill>
                  <a:schemeClr val="lt1"/>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71" name="Google Shape;271;p51"/>
          <p:cNvSpPr txBox="1">
            <a:spLocks noGrp="1"/>
          </p:cNvSpPr>
          <p:nvPr>
            <p:ph type="body" idx="1"/>
          </p:nvPr>
        </p:nvSpPr>
        <p:spPr>
          <a:xfrm>
            <a:off x="6397771" y="3539680"/>
            <a:ext cx="1866900" cy="2343150"/>
          </a:xfrm>
          <a:prstGeom prst="rect">
            <a:avLst/>
          </a:prstGeom>
          <a:noFill/>
          <a:ln>
            <a:noFill/>
          </a:ln>
        </p:spPr>
        <p:txBody>
          <a:bodyPr spcFirstLastPara="1" wrap="square" lIns="68575" tIns="0" rIns="68575" bIns="0" anchor="b" anchorCtr="0">
            <a:noAutofit/>
          </a:bodyPr>
          <a:lstStyle>
            <a:lvl1pPr marL="457200" lvl="0" indent="-228600" algn="r">
              <a:lnSpc>
                <a:spcPct val="90000"/>
              </a:lnSpc>
              <a:spcBef>
                <a:spcPts val="800"/>
              </a:spcBef>
              <a:spcAft>
                <a:spcPts val="0"/>
              </a:spcAft>
              <a:buClr>
                <a:schemeClr val="lt1"/>
              </a:buClr>
              <a:buSzPts val="22500"/>
              <a:buNone/>
              <a:defRPr sz="22500">
                <a:solidFill>
                  <a:schemeClr val="lt1"/>
                </a:solidFill>
                <a:latin typeface="Constantia"/>
                <a:ea typeface="Constantia"/>
                <a:cs typeface="Constantia"/>
                <a:sym typeface="Constantia"/>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16_Custom Layout">
  <p:cSld name="16_Custom Layout">
    <p:bg>
      <p:bgPr>
        <a:solidFill>
          <a:schemeClr val="lt1"/>
        </a:solidFill>
        <a:effectLst/>
      </p:bgPr>
    </p:bg>
    <p:spTree>
      <p:nvGrpSpPr>
        <p:cNvPr id="1" name="Shape 272"/>
        <p:cNvGrpSpPr/>
        <p:nvPr/>
      </p:nvGrpSpPr>
      <p:grpSpPr>
        <a:xfrm>
          <a:off x="0" y="0"/>
          <a:ext cx="0" cy="0"/>
          <a:chOff x="0" y="0"/>
          <a:chExt cx="0" cy="0"/>
        </a:xfrm>
      </p:grpSpPr>
      <p:sp>
        <p:nvSpPr>
          <p:cNvPr id="273" name="Google Shape;273;p52"/>
          <p:cNvSpPr/>
          <p:nvPr/>
        </p:nvSpPr>
        <p:spPr>
          <a:xfrm>
            <a:off x="4373880" y="0"/>
            <a:ext cx="4141469" cy="5143500"/>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74" name="Google Shape;274;p52"/>
          <p:cNvSpPr txBox="1">
            <a:spLocks noGrp="1"/>
          </p:cNvSpPr>
          <p:nvPr>
            <p:ph type="title"/>
          </p:nvPr>
        </p:nvSpPr>
        <p:spPr>
          <a:xfrm>
            <a:off x="628650" y="578644"/>
            <a:ext cx="3524250" cy="1270635"/>
          </a:xfrm>
          <a:prstGeom prst="rect">
            <a:avLst/>
          </a:prstGeom>
          <a:noFill/>
          <a:ln>
            <a:noFill/>
          </a:ln>
        </p:spPr>
        <p:txBody>
          <a:bodyPr spcFirstLastPara="1" wrap="square" lIns="0" tIns="34275" rIns="68575" bIns="34275" anchor="t" anchorCtr="0">
            <a:noAutofit/>
          </a:bodyPr>
          <a:lstStyle>
            <a:lvl1pPr lvl="0" algn="l">
              <a:lnSpc>
                <a:spcPct val="90000"/>
              </a:lnSpc>
              <a:spcBef>
                <a:spcPts val="0"/>
              </a:spcBef>
              <a:spcAft>
                <a:spcPts val="0"/>
              </a:spcAft>
              <a:buClr>
                <a:schemeClr val="dk2"/>
              </a:buClr>
              <a:buSzPts val="5000"/>
              <a:buFont typeface="Constantia"/>
              <a:buNone/>
              <a:defRPr sz="5000" b="1">
                <a:solidFill>
                  <a:schemeClr val="dk2"/>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75" name="Google Shape;275;p52"/>
          <p:cNvSpPr txBox="1">
            <a:spLocks noGrp="1"/>
          </p:cNvSpPr>
          <p:nvPr>
            <p:ph type="body" idx="1"/>
          </p:nvPr>
        </p:nvSpPr>
        <p:spPr>
          <a:xfrm>
            <a:off x="6397771" y="3415835"/>
            <a:ext cx="1866900" cy="2343149"/>
          </a:xfrm>
          <a:prstGeom prst="rect">
            <a:avLst/>
          </a:prstGeom>
          <a:noFill/>
          <a:ln>
            <a:noFill/>
          </a:ln>
        </p:spPr>
        <p:txBody>
          <a:bodyPr spcFirstLastPara="1" wrap="square" lIns="68575" tIns="34275" rIns="68575" bIns="0" anchor="b" anchorCtr="0">
            <a:noAutofit/>
          </a:bodyPr>
          <a:lstStyle>
            <a:lvl1pPr marL="457200" lvl="0" indent="-228600" algn="r">
              <a:lnSpc>
                <a:spcPct val="90000"/>
              </a:lnSpc>
              <a:spcBef>
                <a:spcPts val="800"/>
              </a:spcBef>
              <a:spcAft>
                <a:spcPts val="0"/>
              </a:spcAft>
              <a:buClr>
                <a:schemeClr val="lt1"/>
              </a:buClr>
              <a:buSzPts val="18800"/>
              <a:buNone/>
              <a:defRPr sz="18800">
                <a:solidFill>
                  <a:schemeClr val="lt1"/>
                </a:solidFill>
                <a:latin typeface="Constantia"/>
                <a:ea typeface="Constantia"/>
                <a:cs typeface="Constantia"/>
                <a:sym typeface="Constantia"/>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17_Custom Layout">
  <p:cSld name="17_Custom Layout">
    <p:bg>
      <p:bgPr>
        <a:solidFill>
          <a:schemeClr val="lt1"/>
        </a:solidFill>
        <a:effectLst/>
      </p:bgPr>
    </p:bg>
    <p:spTree>
      <p:nvGrpSpPr>
        <p:cNvPr id="1" name="Shape 276"/>
        <p:cNvGrpSpPr/>
        <p:nvPr/>
      </p:nvGrpSpPr>
      <p:grpSpPr>
        <a:xfrm>
          <a:off x="0" y="0"/>
          <a:ext cx="0" cy="0"/>
          <a:chOff x="0" y="0"/>
          <a:chExt cx="0" cy="0"/>
        </a:xfrm>
      </p:grpSpPr>
      <p:sp>
        <p:nvSpPr>
          <p:cNvPr id="277" name="Google Shape;277;p53"/>
          <p:cNvSpPr/>
          <p:nvPr/>
        </p:nvSpPr>
        <p:spPr>
          <a:xfrm>
            <a:off x="1" y="0"/>
            <a:ext cx="5292090" cy="5143500"/>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78" name="Google Shape;278;p53"/>
          <p:cNvSpPr txBox="1">
            <a:spLocks noGrp="1"/>
          </p:cNvSpPr>
          <p:nvPr>
            <p:ph type="title"/>
          </p:nvPr>
        </p:nvSpPr>
        <p:spPr>
          <a:xfrm>
            <a:off x="628650" y="578644"/>
            <a:ext cx="3943350" cy="1270635"/>
          </a:xfrm>
          <a:prstGeom prst="rect">
            <a:avLst/>
          </a:prstGeom>
          <a:noFill/>
          <a:ln>
            <a:noFill/>
          </a:ln>
        </p:spPr>
        <p:txBody>
          <a:bodyPr spcFirstLastPara="1" wrap="square" lIns="0" tIns="34275" rIns="68575" bIns="34275" anchor="t" anchorCtr="0">
            <a:normAutofit/>
          </a:bodyPr>
          <a:lstStyle>
            <a:lvl1pPr lvl="0" algn="l">
              <a:lnSpc>
                <a:spcPct val="90000"/>
              </a:lnSpc>
              <a:spcBef>
                <a:spcPts val="0"/>
              </a:spcBef>
              <a:spcAft>
                <a:spcPts val="0"/>
              </a:spcAft>
              <a:buClr>
                <a:schemeClr val="lt1"/>
              </a:buClr>
              <a:buSzPts val="4500"/>
              <a:buFont typeface="Constantia"/>
              <a:buNone/>
              <a:defRPr sz="4500" b="1">
                <a:solidFill>
                  <a:schemeClr val="lt1"/>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79" name="Google Shape;279;p53"/>
          <p:cNvSpPr txBox="1">
            <a:spLocks noGrp="1"/>
          </p:cNvSpPr>
          <p:nvPr>
            <p:ph type="body" idx="1"/>
          </p:nvPr>
        </p:nvSpPr>
        <p:spPr>
          <a:xfrm>
            <a:off x="7126977" y="3347255"/>
            <a:ext cx="1866900" cy="2343149"/>
          </a:xfrm>
          <a:prstGeom prst="rect">
            <a:avLst/>
          </a:prstGeom>
          <a:noFill/>
          <a:ln>
            <a:noFill/>
          </a:ln>
        </p:spPr>
        <p:txBody>
          <a:bodyPr spcFirstLastPara="1" wrap="square" lIns="68575" tIns="34275" rIns="68575" bIns="0" anchor="b" anchorCtr="0">
            <a:noAutofit/>
          </a:bodyPr>
          <a:lstStyle>
            <a:lvl1pPr marL="457200" lvl="0" indent="-228600" algn="r">
              <a:lnSpc>
                <a:spcPct val="90000"/>
              </a:lnSpc>
              <a:spcBef>
                <a:spcPts val="800"/>
              </a:spcBef>
              <a:spcAft>
                <a:spcPts val="0"/>
              </a:spcAft>
              <a:buClr>
                <a:srgbClr val="D8D8D8"/>
              </a:buClr>
              <a:buSzPts val="18800"/>
              <a:buNone/>
              <a:defRPr sz="18800">
                <a:solidFill>
                  <a:srgbClr val="D8D8D8"/>
                </a:solidFill>
                <a:latin typeface="Constantia"/>
                <a:ea typeface="Constantia"/>
                <a:cs typeface="Constantia"/>
                <a:sym typeface="Constantia"/>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19_Custom Layout">
  <p:cSld name="19_Custom Layout">
    <p:bg>
      <p:bgPr>
        <a:solidFill>
          <a:schemeClr val="lt1"/>
        </a:solidFill>
        <a:effectLst/>
      </p:bgPr>
    </p:bg>
    <p:spTree>
      <p:nvGrpSpPr>
        <p:cNvPr id="1" name="Shape 280"/>
        <p:cNvGrpSpPr/>
        <p:nvPr/>
      </p:nvGrpSpPr>
      <p:grpSpPr>
        <a:xfrm>
          <a:off x="0" y="0"/>
          <a:ext cx="0" cy="0"/>
          <a:chOff x="0" y="0"/>
          <a:chExt cx="0" cy="0"/>
        </a:xfrm>
      </p:grpSpPr>
      <p:sp>
        <p:nvSpPr>
          <p:cNvPr id="281" name="Google Shape;281;p54"/>
          <p:cNvSpPr/>
          <p:nvPr/>
        </p:nvSpPr>
        <p:spPr>
          <a:xfrm>
            <a:off x="-12480" y="1"/>
            <a:ext cx="9156479" cy="3680460"/>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82" name="Google Shape;282;p54"/>
          <p:cNvSpPr txBox="1">
            <a:spLocks noGrp="1"/>
          </p:cNvSpPr>
          <p:nvPr>
            <p:ph type="title"/>
          </p:nvPr>
        </p:nvSpPr>
        <p:spPr>
          <a:xfrm>
            <a:off x="617219" y="2018585"/>
            <a:ext cx="4704241" cy="1270635"/>
          </a:xfrm>
          <a:prstGeom prst="rect">
            <a:avLst/>
          </a:prstGeom>
          <a:noFill/>
          <a:ln>
            <a:noFill/>
          </a:ln>
        </p:spPr>
        <p:txBody>
          <a:bodyPr spcFirstLastPara="1" wrap="square" lIns="0" tIns="34275" rIns="68575" bIns="34275" anchor="b" anchorCtr="0">
            <a:noAutofit/>
          </a:bodyPr>
          <a:lstStyle>
            <a:lvl1pPr lvl="0" algn="l">
              <a:lnSpc>
                <a:spcPct val="90000"/>
              </a:lnSpc>
              <a:spcBef>
                <a:spcPts val="0"/>
              </a:spcBef>
              <a:spcAft>
                <a:spcPts val="0"/>
              </a:spcAft>
              <a:buClr>
                <a:schemeClr val="lt1"/>
              </a:buClr>
              <a:buSzPts val="5000"/>
              <a:buFont typeface="Constantia"/>
              <a:buNone/>
              <a:defRPr sz="5000" b="1">
                <a:solidFill>
                  <a:schemeClr val="lt1"/>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83" name="Google Shape;283;p54"/>
          <p:cNvSpPr txBox="1">
            <a:spLocks noGrp="1"/>
          </p:cNvSpPr>
          <p:nvPr>
            <p:ph type="body" idx="1"/>
          </p:nvPr>
        </p:nvSpPr>
        <p:spPr>
          <a:xfrm>
            <a:off x="5693869" y="1959793"/>
            <a:ext cx="1866900" cy="2343149"/>
          </a:xfrm>
          <a:prstGeom prst="rect">
            <a:avLst/>
          </a:prstGeom>
          <a:noFill/>
          <a:ln>
            <a:noFill/>
          </a:ln>
        </p:spPr>
        <p:txBody>
          <a:bodyPr spcFirstLastPara="1" wrap="square" lIns="68575" tIns="34275" rIns="68575" bIns="0" anchor="b" anchorCtr="0">
            <a:noAutofit/>
          </a:bodyPr>
          <a:lstStyle>
            <a:lvl1pPr marL="457200" lvl="0" indent="-228600" algn="l">
              <a:lnSpc>
                <a:spcPct val="90000"/>
              </a:lnSpc>
              <a:spcBef>
                <a:spcPts val="800"/>
              </a:spcBef>
              <a:spcAft>
                <a:spcPts val="0"/>
              </a:spcAft>
              <a:buClr>
                <a:srgbClr val="3B7579"/>
              </a:buClr>
              <a:buSzPts val="18800"/>
              <a:buNone/>
              <a:defRPr sz="18800">
                <a:solidFill>
                  <a:srgbClr val="3B7579"/>
                </a:solidFill>
                <a:latin typeface="Constantia"/>
                <a:ea typeface="Constantia"/>
                <a:cs typeface="Constantia"/>
                <a:sym typeface="Constantia"/>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2_Custom Layout">
  <p:cSld name="2_Custom Layout">
    <p:spTree>
      <p:nvGrpSpPr>
        <p:cNvPr id="1" name="Shape 284"/>
        <p:cNvGrpSpPr/>
        <p:nvPr/>
      </p:nvGrpSpPr>
      <p:grpSpPr>
        <a:xfrm>
          <a:off x="0" y="0"/>
          <a:ext cx="0" cy="0"/>
          <a:chOff x="0" y="0"/>
          <a:chExt cx="0" cy="0"/>
        </a:xfrm>
      </p:grpSpPr>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3_Image and Content">
  <p:cSld name="3_Image and Content">
    <p:spTree>
      <p:nvGrpSpPr>
        <p:cNvPr id="1" name="Shape 285"/>
        <p:cNvGrpSpPr/>
        <p:nvPr/>
      </p:nvGrpSpPr>
      <p:grpSpPr>
        <a:xfrm>
          <a:off x="0" y="0"/>
          <a:ext cx="0" cy="0"/>
          <a:chOff x="0" y="0"/>
          <a:chExt cx="0" cy="0"/>
        </a:xfrm>
      </p:grpSpPr>
      <p:sp>
        <p:nvSpPr>
          <p:cNvPr id="286" name="Google Shape;286;p56"/>
          <p:cNvSpPr/>
          <p:nvPr/>
        </p:nvSpPr>
        <p:spPr>
          <a:xfrm>
            <a:off x="0" y="0"/>
            <a:ext cx="4543425" cy="5143496"/>
          </a:xfrm>
          <a:prstGeom prst="rect">
            <a:avLst/>
          </a:prstGeom>
          <a:solidFill>
            <a:schemeClr val="accent2"/>
          </a:solidFill>
          <a:ln>
            <a:noFill/>
          </a:ln>
        </p:spPr>
        <p:txBody>
          <a:bodyPr spcFirstLastPara="1" wrap="square" lIns="972000" tIns="34275" rIns="324000" bIns="34275" anchor="ctr"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2"/>
              </a:solidFill>
              <a:latin typeface="Arial"/>
              <a:ea typeface="Arial"/>
              <a:cs typeface="Arial"/>
              <a:sym typeface="Arial"/>
            </a:endParaRPr>
          </a:p>
        </p:txBody>
      </p:sp>
      <p:sp>
        <p:nvSpPr>
          <p:cNvPr id="287" name="Google Shape;287;p56"/>
          <p:cNvSpPr txBox="1">
            <a:spLocks noGrp="1"/>
          </p:cNvSpPr>
          <p:nvPr>
            <p:ph type="title"/>
          </p:nvPr>
        </p:nvSpPr>
        <p:spPr>
          <a:xfrm>
            <a:off x="630793" y="825218"/>
            <a:ext cx="3006328" cy="1046406"/>
          </a:xfrm>
          <a:prstGeom prst="rect">
            <a:avLst/>
          </a:prstGeom>
          <a:noFill/>
          <a:ln>
            <a:noFill/>
          </a:ln>
        </p:spPr>
        <p:txBody>
          <a:bodyPr spcFirstLastPara="1" wrap="square" lIns="0" tIns="34275" rIns="68575" bIns="34275" anchor="b" anchorCtr="0">
            <a:normAutofit/>
          </a:bodyPr>
          <a:lstStyle>
            <a:lvl1pPr lvl="0" algn="l">
              <a:lnSpc>
                <a:spcPct val="90000"/>
              </a:lnSpc>
              <a:spcBef>
                <a:spcPts val="0"/>
              </a:spcBef>
              <a:spcAft>
                <a:spcPts val="0"/>
              </a:spcAft>
              <a:buClr>
                <a:schemeClr val="dk2"/>
              </a:buClr>
              <a:buSzPts val="3300"/>
              <a:buFont typeface="Constantia"/>
              <a:buNone/>
              <a:defRPr b="1">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88" name="Google Shape;288;p56"/>
          <p:cNvSpPr txBox="1">
            <a:spLocks noGrp="1"/>
          </p:cNvSpPr>
          <p:nvPr>
            <p:ph type="body" idx="1"/>
          </p:nvPr>
        </p:nvSpPr>
        <p:spPr>
          <a:xfrm>
            <a:off x="630794" y="1920869"/>
            <a:ext cx="3006328" cy="452165"/>
          </a:xfrm>
          <a:prstGeom prst="rect">
            <a:avLst/>
          </a:prstGeom>
          <a:noFill/>
          <a:ln>
            <a:noFill/>
          </a:ln>
        </p:spPr>
        <p:txBody>
          <a:bodyPr spcFirstLastPara="1" wrap="square" lIns="0" tIns="34275" rIns="68575" bIns="34275" anchor="t" anchorCtr="0">
            <a:normAutofit/>
          </a:bodyPr>
          <a:lstStyle>
            <a:lvl1pPr marL="457200" lvl="0" indent="-228600" algn="l">
              <a:lnSpc>
                <a:spcPct val="90000"/>
              </a:lnSpc>
              <a:spcBef>
                <a:spcPts val="800"/>
              </a:spcBef>
              <a:spcAft>
                <a:spcPts val="0"/>
              </a:spcAft>
              <a:buClr>
                <a:schemeClr val="dk2"/>
              </a:buClr>
              <a:buSzPts val="1100"/>
              <a:buNone/>
              <a:defRPr sz="1100">
                <a:solidFill>
                  <a:schemeClr val="dk2"/>
                </a:solidFill>
              </a:defRPr>
            </a:lvl1pPr>
            <a:lvl2pPr marL="914400" lvl="1" indent="-279400" algn="l">
              <a:lnSpc>
                <a:spcPct val="90000"/>
              </a:lnSpc>
              <a:spcBef>
                <a:spcPts val="400"/>
              </a:spcBef>
              <a:spcAft>
                <a:spcPts val="0"/>
              </a:spcAft>
              <a:buClr>
                <a:schemeClr val="dk2"/>
              </a:buClr>
              <a:buSzPts val="800"/>
              <a:buChar char="•"/>
              <a:defRPr sz="800">
                <a:solidFill>
                  <a:schemeClr val="dk2"/>
                </a:solidFill>
              </a:defRPr>
            </a:lvl2pPr>
            <a:lvl3pPr marL="1371600" lvl="2" indent="-279400" algn="l">
              <a:lnSpc>
                <a:spcPct val="90000"/>
              </a:lnSpc>
              <a:spcBef>
                <a:spcPts val="400"/>
              </a:spcBef>
              <a:spcAft>
                <a:spcPts val="0"/>
              </a:spcAft>
              <a:buClr>
                <a:schemeClr val="dk2"/>
              </a:buClr>
              <a:buSzPts val="800"/>
              <a:buChar char="•"/>
              <a:defRPr sz="800">
                <a:solidFill>
                  <a:schemeClr val="dk2"/>
                </a:solidFill>
              </a:defRPr>
            </a:lvl3pPr>
            <a:lvl4pPr marL="1828800" lvl="3" indent="-279400" algn="l">
              <a:lnSpc>
                <a:spcPct val="90000"/>
              </a:lnSpc>
              <a:spcBef>
                <a:spcPts val="400"/>
              </a:spcBef>
              <a:spcAft>
                <a:spcPts val="0"/>
              </a:spcAft>
              <a:buClr>
                <a:schemeClr val="dk2"/>
              </a:buClr>
              <a:buSzPts val="800"/>
              <a:buChar char="•"/>
              <a:defRPr sz="800">
                <a:solidFill>
                  <a:schemeClr val="dk2"/>
                </a:solidFill>
              </a:defRPr>
            </a:lvl4pPr>
            <a:lvl5pPr marL="2286000" lvl="4" indent="-279400" algn="l">
              <a:lnSpc>
                <a:spcPct val="90000"/>
              </a:lnSpc>
              <a:spcBef>
                <a:spcPts val="400"/>
              </a:spcBef>
              <a:spcAft>
                <a:spcPts val="0"/>
              </a:spcAft>
              <a:buClr>
                <a:schemeClr val="dk2"/>
              </a:buClr>
              <a:buSzPts val="800"/>
              <a:buChar char="•"/>
              <a:defRPr sz="800">
                <a:solidFill>
                  <a:schemeClr val="dk2"/>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289" name="Google Shape;289;p56"/>
          <p:cNvCxnSpPr/>
          <p:nvPr/>
        </p:nvCxnSpPr>
        <p:spPr>
          <a:xfrm>
            <a:off x="723866" y="13718"/>
            <a:ext cx="0" cy="1447733"/>
          </a:xfrm>
          <a:prstGeom prst="straightConnector1">
            <a:avLst/>
          </a:prstGeom>
          <a:noFill/>
          <a:ln w="19050" cap="flat" cmpd="sng">
            <a:solidFill>
              <a:schemeClr val="dk2"/>
            </a:solidFill>
            <a:prstDash val="solid"/>
            <a:miter lim="400000"/>
            <a:headEnd type="none" w="sm" len="sm"/>
            <a:tailEnd type="none" w="sm" len="sm"/>
          </a:ln>
        </p:spPr>
      </p:cxnSp>
      <p:sp>
        <p:nvSpPr>
          <p:cNvPr id="290" name="Google Shape;290;p56"/>
          <p:cNvSpPr txBox="1">
            <a:spLocks noGrp="1"/>
          </p:cNvSpPr>
          <p:nvPr>
            <p:ph type="body" idx="2"/>
          </p:nvPr>
        </p:nvSpPr>
        <p:spPr>
          <a:xfrm>
            <a:off x="5788742" y="806107"/>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91" name="Google Shape;291;p56"/>
          <p:cNvSpPr txBox="1">
            <a:spLocks noGrp="1"/>
          </p:cNvSpPr>
          <p:nvPr>
            <p:ph type="body" idx="3"/>
          </p:nvPr>
        </p:nvSpPr>
        <p:spPr>
          <a:xfrm>
            <a:off x="5788742" y="1774153"/>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92" name="Google Shape;292;p56"/>
          <p:cNvSpPr txBox="1">
            <a:spLocks noGrp="1"/>
          </p:cNvSpPr>
          <p:nvPr>
            <p:ph type="body" idx="4"/>
          </p:nvPr>
        </p:nvSpPr>
        <p:spPr>
          <a:xfrm>
            <a:off x="5788742" y="2742199"/>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93" name="Google Shape;293;p56"/>
          <p:cNvSpPr txBox="1">
            <a:spLocks noGrp="1"/>
          </p:cNvSpPr>
          <p:nvPr>
            <p:ph type="body" idx="5"/>
          </p:nvPr>
        </p:nvSpPr>
        <p:spPr>
          <a:xfrm>
            <a:off x="5788742" y="3710246"/>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94" name="Google Shape;294;p56"/>
          <p:cNvSpPr txBox="1">
            <a:spLocks noGrp="1"/>
          </p:cNvSpPr>
          <p:nvPr>
            <p:ph type="body" idx="6"/>
          </p:nvPr>
        </p:nvSpPr>
        <p:spPr>
          <a:xfrm>
            <a:off x="628650" y="2458896"/>
            <a:ext cx="3006328" cy="1920674"/>
          </a:xfrm>
          <a:prstGeom prst="rect">
            <a:avLst/>
          </a:prstGeom>
          <a:noFill/>
          <a:ln>
            <a:noFill/>
          </a:ln>
        </p:spPr>
        <p:txBody>
          <a:bodyPr spcFirstLastPara="1" wrap="square" lIns="0" tIns="34275" rIns="68575" bIns="34275" anchor="t" anchorCtr="0">
            <a:noAutofit/>
          </a:bodyPr>
          <a:lstStyle>
            <a:lvl1pPr marL="457200" lvl="0" indent="-228600" algn="l">
              <a:lnSpc>
                <a:spcPct val="10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95" name="Google Shape;295;p56"/>
          <p:cNvSpPr>
            <a:spLocks noGrp="1"/>
          </p:cNvSpPr>
          <p:nvPr>
            <p:ph type="pic" idx="7"/>
          </p:nvPr>
        </p:nvSpPr>
        <p:spPr>
          <a:xfrm>
            <a:off x="5092616" y="781788"/>
            <a:ext cx="603569" cy="603569"/>
          </a:xfrm>
          <a:prstGeom prst="ellipse">
            <a:avLst/>
          </a:prstGeom>
          <a:solidFill>
            <a:schemeClr val="lt1"/>
          </a:solidFill>
          <a:ln w="19050" cap="flat" cmpd="sng">
            <a:solidFill>
              <a:srgbClr val="1F1F26"/>
            </a:solidFill>
            <a:prstDash val="solid"/>
            <a:round/>
            <a:headEnd type="none" w="sm" len="sm"/>
            <a:tailEnd type="none" w="sm" len="sm"/>
          </a:ln>
        </p:spPr>
      </p:sp>
      <p:sp>
        <p:nvSpPr>
          <p:cNvPr id="296" name="Google Shape;296;p56"/>
          <p:cNvSpPr>
            <a:spLocks noGrp="1"/>
          </p:cNvSpPr>
          <p:nvPr>
            <p:ph type="pic" idx="8"/>
          </p:nvPr>
        </p:nvSpPr>
        <p:spPr>
          <a:xfrm>
            <a:off x="5092616" y="1748807"/>
            <a:ext cx="603569" cy="603569"/>
          </a:xfrm>
          <a:prstGeom prst="ellipse">
            <a:avLst/>
          </a:prstGeom>
          <a:solidFill>
            <a:schemeClr val="lt1"/>
          </a:solidFill>
          <a:ln w="19050" cap="flat" cmpd="sng">
            <a:solidFill>
              <a:srgbClr val="1F1F26"/>
            </a:solidFill>
            <a:prstDash val="solid"/>
            <a:round/>
            <a:headEnd type="none" w="sm" len="sm"/>
            <a:tailEnd type="none" w="sm" len="sm"/>
          </a:ln>
        </p:spPr>
      </p:sp>
      <p:sp>
        <p:nvSpPr>
          <p:cNvPr id="297" name="Google Shape;297;p56"/>
          <p:cNvSpPr>
            <a:spLocks noGrp="1"/>
          </p:cNvSpPr>
          <p:nvPr>
            <p:ph type="pic" idx="9"/>
          </p:nvPr>
        </p:nvSpPr>
        <p:spPr>
          <a:xfrm>
            <a:off x="5092616" y="2715826"/>
            <a:ext cx="603569" cy="603569"/>
          </a:xfrm>
          <a:prstGeom prst="ellipse">
            <a:avLst/>
          </a:prstGeom>
          <a:solidFill>
            <a:schemeClr val="lt1"/>
          </a:solidFill>
          <a:ln w="19050" cap="flat" cmpd="sng">
            <a:solidFill>
              <a:srgbClr val="1F1F26"/>
            </a:solidFill>
            <a:prstDash val="solid"/>
            <a:round/>
            <a:headEnd type="none" w="sm" len="sm"/>
            <a:tailEnd type="none" w="sm" len="sm"/>
          </a:ln>
        </p:spPr>
      </p:sp>
      <p:sp>
        <p:nvSpPr>
          <p:cNvPr id="298" name="Google Shape;298;p56"/>
          <p:cNvSpPr>
            <a:spLocks noGrp="1"/>
          </p:cNvSpPr>
          <p:nvPr>
            <p:ph type="pic" idx="13"/>
          </p:nvPr>
        </p:nvSpPr>
        <p:spPr>
          <a:xfrm>
            <a:off x="5092616" y="3682846"/>
            <a:ext cx="603569" cy="603569"/>
          </a:xfrm>
          <a:prstGeom prst="ellipse">
            <a:avLst/>
          </a:prstGeom>
          <a:solidFill>
            <a:schemeClr val="lt1"/>
          </a:solidFill>
          <a:ln w="19050" cap="flat" cmpd="sng">
            <a:solidFill>
              <a:srgbClr val="1F1F26"/>
            </a:solidFill>
            <a:prstDash val="solid"/>
            <a:round/>
            <a:headEnd type="none" w="sm" len="sm"/>
            <a:tailEnd type="none" w="sm" len="sm"/>
          </a:ln>
        </p:spPr>
      </p:sp>
    </p:spTree>
  </p:cSld>
  <p:clrMapOvr>
    <a:masterClrMapping/>
  </p:clrMapOvr>
  <p:extLst>
    <p:ext uri="{DCECCB84-F9BA-43D5-87BE-67443E8EF086}">
      <p15:sldGuideLst xmlns:p15="http://schemas.microsoft.com/office/powerpoint/2012/main">
        <p15:guide id="1" orient="horz" pos="1620">
          <p15:clr>
            <a:srgbClr val="FBAE40"/>
          </p15:clr>
        </p15:guide>
        <p15:guide id="2" pos="4037">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4_Image and Content">
  <p:cSld name="4_Image and Content">
    <p:spTree>
      <p:nvGrpSpPr>
        <p:cNvPr id="1" name="Shape 299"/>
        <p:cNvGrpSpPr/>
        <p:nvPr/>
      </p:nvGrpSpPr>
      <p:grpSpPr>
        <a:xfrm>
          <a:off x="0" y="0"/>
          <a:ext cx="0" cy="0"/>
          <a:chOff x="0" y="0"/>
          <a:chExt cx="0" cy="0"/>
        </a:xfrm>
      </p:grpSpPr>
      <p:sp>
        <p:nvSpPr>
          <p:cNvPr id="300" name="Google Shape;300;p57"/>
          <p:cNvSpPr>
            <a:spLocks noGrp="1"/>
          </p:cNvSpPr>
          <p:nvPr>
            <p:ph type="pic" idx="2"/>
          </p:nvPr>
        </p:nvSpPr>
        <p:spPr>
          <a:xfrm>
            <a:off x="631031" y="2322924"/>
            <a:ext cx="3006090" cy="2056647"/>
          </a:xfrm>
          <a:prstGeom prst="rect">
            <a:avLst/>
          </a:prstGeom>
          <a:noFill/>
          <a:ln>
            <a:noFill/>
          </a:ln>
        </p:spPr>
      </p:sp>
      <p:sp>
        <p:nvSpPr>
          <p:cNvPr id="301" name="Google Shape;301;p57"/>
          <p:cNvSpPr txBox="1">
            <a:spLocks noGrp="1"/>
          </p:cNvSpPr>
          <p:nvPr>
            <p:ph type="title"/>
          </p:nvPr>
        </p:nvSpPr>
        <p:spPr>
          <a:xfrm>
            <a:off x="630793" y="825218"/>
            <a:ext cx="3006328" cy="1046406"/>
          </a:xfrm>
          <a:prstGeom prst="rect">
            <a:avLst/>
          </a:prstGeom>
          <a:noFill/>
          <a:ln>
            <a:noFill/>
          </a:ln>
        </p:spPr>
        <p:txBody>
          <a:bodyPr spcFirstLastPara="1" wrap="square" lIns="0" tIns="34275" rIns="68575" bIns="34275" anchor="b" anchorCtr="0">
            <a:normAutofit/>
          </a:bodyPr>
          <a:lstStyle>
            <a:lvl1pPr lvl="0" algn="l">
              <a:lnSpc>
                <a:spcPct val="90000"/>
              </a:lnSpc>
              <a:spcBef>
                <a:spcPts val="0"/>
              </a:spcBef>
              <a:spcAft>
                <a:spcPts val="0"/>
              </a:spcAft>
              <a:buClr>
                <a:schemeClr val="dk2"/>
              </a:buClr>
              <a:buSzPts val="3000"/>
              <a:buFont typeface="Constantia"/>
              <a:buNone/>
              <a:defRPr sz="3000" b="1">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02" name="Google Shape;302;p57"/>
          <p:cNvSpPr txBox="1">
            <a:spLocks noGrp="1"/>
          </p:cNvSpPr>
          <p:nvPr>
            <p:ph type="body" idx="1"/>
          </p:nvPr>
        </p:nvSpPr>
        <p:spPr>
          <a:xfrm>
            <a:off x="630794" y="1920869"/>
            <a:ext cx="3006328" cy="281311"/>
          </a:xfrm>
          <a:prstGeom prst="rect">
            <a:avLst/>
          </a:prstGeom>
          <a:noFill/>
          <a:ln>
            <a:noFill/>
          </a:ln>
        </p:spPr>
        <p:txBody>
          <a:bodyPr spcFirstLastPara="1" wrap="square" lIns="0" tIns="34275" rIns="68575" bIns="34275" anchor="t" anchorCtr="0">
            <a:normAutofit/>
          </a:bodyPr>
          <a:lstStyle>
            <a:lvl1pPr marL="457200" lvl="0" indent="-228600" algn="l">
              <a:lnSpc>
                <a:spcPct val="90000"/>
              </a:lnSpc>
              <a:spcBef>
                <a:spcPts val="800"/>
              </a:spcBef>
              <a:spcAft>
                <a:spcPts val="0"/>
              </a:spcAft>
              <a:buClr>
                <a:schemeClr val="dk2"/>
              </a:buClr>
              <a:buSzPts val="1100"/>
              <a:buNone/>
              <a:defRPr sz="1100">
                <a:solidFill>
                  <a:schemeClr val="dk2"/>
                </a:solidFill>
              </a:defRPr>
            </a:lvl1pPr>
            <a:lvl2pPr marL="914400" lvl="1" indent="-279400" algn="l">
              <a:lnSpc>
                <a:spcPct val="90000"/>
              </a:lnSpc>
              <a:spcBef>
                <a:spcPts val="400"/>
              </a:spcBef>
              <a:spcAft>
                <a:spcPts val="0"/>
              </a:spcAft>
              <a:buClr>
                <a:schemeClr val="dk2"/>
              </a:buClr>
              <a:buSzPts val="800"/>
              <a:buChar char="•"/>
              <a:defRPr sz="800">
                <a:solidFill>
                  <a:schemeClr val="dk2"/>
                </a:solidFill>
              </a:defRPr>
            </a:lvl2pPr>
            <a:lvl3pPr marL="1371600" lvl="2" indent="-279400" algn="l">
              <a:lnSpc>
                <a:spcPct val="90000"/>
              </a:lnSpc>
              <a:spcBef>
                <a:spcPts val="400"/>
              </a:spcBef>
              <a:spcAft>
                <a:spcPts val="0"/>
              </a:spcAft>
              <a:buClr>
                <a:schemeClr val="dk2"/>
              </a:buClr>
              <a:buSzPts val="800"/>
              <a:buChar char="•"/>
              <a:defRPr sz="800">
                <a:solidFill>
                  <a:schemeClr val="dk2"/>
                </a:solidFill>
              </a:defRPr>
            </a:lvl3pPr>
            <a:lvl4pPr marL="1828800" lvl="3" indent="-279400" algn="l">
              <a:lnSpc>
                <a:spcPct val="90000"/>
              </a:lnSpc>
              <a:spcBef>
                <a:spcPts val="400"/>
              </a:spcBef>
              <a:spcAft>
                <a:spcPts val="0"/>
              </a:spcAft>
              <a:buClr>
                <a:schemeClr val="dk2"/>
              </a:buClr>
              <a:buSzPts val="800"/>
              <a:buChar char="•"/>
              <a:defRPr sz="800">
                <a:solidFill>
                  <a:schemeClr val="dk2"/>
                </a:solidFill>
              </a:defRPr>
            </a:lvl4pPr>
            <a:lvl5pPr marL="2286000" lvl="4" indent="-279400" algn="l">
              <a:lnSpc>
                <a:spcPct val="90000"/>
              </a:lnSpc>
              <a:spcBef>
                <a:spcPts val="400"/>
              </a:spcBef>
              <a:spcAft>
                <a:spcPts val="0"/>
              </a:spcAft>
              <a:buClr>
                <a:schemeClr val="dk2"/>
              </a:buClr>
              <a:buSzPts val="800"/>
              <a:buChar char="•"/>
              <a:defRPr sz="800">
                <a:solidFill>
                  <a:schemeClr val="dk2"/>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303" name="Google Shape;303;p57"/>
          <p:cNvCxnSpPr/>
          <p:nvPr/>
        </p:nvCxnSpPr>
        <p:spPr>
          <a:xfrm>
            <a:off x="723866" y="13718"/>
            <a:ext cx="0" cy="1447733"/>
          </a:xfrm>
          <a:prstGeom prst="straightConnector1">
            <a:avLst/>
          </a:prstGeom>
          <a:noFill/>
          <a:ln w="19050" cap="flat" cmpd="sng">
            <a:solidFill>
              <a:schemeClr val="dk2"/>
            </a:solidFill>
            <a:prstDash val="solid"/>
            <a:miter lim="400000"/>
            <a:headEnd type="none" w="sm" len="sm"/>
            <a:tailEnd type="none" w="sm" len="sm"/>
          </a:ln>
        </p:spPr>
      </p:cxnSp>
      <p:sp>
        <p:nvSpPr>
          <p:cNvPr id="304" name="Google Shape;304;p57"/>
          <p:cNvSpPr txBox="1">
            <a:spLocks noGrp="1"/>
          </p:cNvSpPr>
          <p:nvPr>
            <p:ph type="body" idx="3"/>
          </p:nvPr>
        </p:nvSpPr>
        <p:spPr>
          <a:xfrm>
            <a:off x="5788742" y="806107"/>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05" name="Google Shape;305;p57"/>
          <p:cNvSpPr txBox="1">
            <a:spLocks noGrp="1"/>
          </p:cNvSpPr>
          <p:nvPr>
            <p:ph type="body" idx="4"/>
          </p:nvPr>
        </p:nvSpPr>
        <p:spPr>
          <a:xfrm>
            <a:off x="5788742" y="1774153"/>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06" name="Google Shape;306;p57"/>
          <p:cNvSpPr txBox="1">
            <a:spLocks noGrp="1"/>
          </p:cNvSpPr>
          <p:nvPr>
            <p:ph type="body" idx="5"/>
          </p:nvPr>
        </p:nvSpPr>
        <p:spPr>
          <a:xfrm>
            <a:off x="5788742" y="2742199"/>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07" name="Google Shape;307;p57"/>
          <p:cNvSpPr txBox="1">
            <a:spLocks noGrp="1"/>
          </p:cNvSpPr>
          <p:nvPr>
            <p:ph type="body" idx="6"/>
          </p:nvPr>
        </p:nvSpPr>
        <p:spPr>
          <a:xfrm>
            <a:off x="5788742" y="3710246"/>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08" name="Google Shape;308;p57"/>
          <p:cNvSpPr>
            <a:spLocks noGrp="1"/>
          </p:cNvSpPr>
          <p:nvPr>
            <p:ph type="pic" idx="7"/>
          </p:nvPr>
        </p:nvSpPr>
        <p:spPr>
          <a:xfrm>
            <a:off x="5092616" y="781788"/>
            <a:ext cx="603569" cy="603569"/>
          </a:xfrm>
          <a:prstGeom prst="ellipse">
            <a:avLst/>
          </a:prstGeom>
          <a:solidFill>
            <a:schemeClr val="accent1"/>
          </a:solidFill>
          <a:ln>
            <a:noFill/>
          </a:ln>
        </p:spPr>
      </p:sp>
      <p:sp>
        <p:nvSpPr>
          <p:cNvPr id="309" name="Google Shape;309;p57"/>
          <p:cNvSpPr>
            <a:spLocks noGrp="1"/>
          </p:cNvSpPr>
          <p:nvPr>
            <p:ph type="pic" idx="8"/>
          </p:nvPr>
        </p:nvSpPr>
        <p:spPr>
          <a:xfrm>
            <a:off x="5092616" y="1748807"/>
            <a:ext cx="603569" cy="603569"/>
          </a:xfrm>
          <a:prstGeom prst="ellipse">
            <a:avLst/>
          </a:prstGeom>
          <a:solidFill>
            <a:schemeClr val="accent1"/>
          </a:solidFill>
          <a:ln>
            <a:noFill/>
          </a:ln>
        </p:spPr>
      </p:sp>
      <p:sp>
        <p:nvSpPr>
          <p:cNvPr id="310" name="Google Shape;310;p57"/>
          <p:cNvSpPr>
            <a:spLocks noGrp="1"/>
          </p:cNvSpPr>
          <p:nvPr>
            <p:ph type="pic" idx="9"/>
          </p:nvPr>
        </p:nvSpPr>
        <p:spPr>
          <a:xfrm>
            <a:off x="5092616" y="2715826"/>
            <a:ext cx="603569" cy="603569"/>
          </a:xfrm>
          <a:prstGeom prst="ellipse">
            <a:avLst/>
          </a:prstGeom>
          <a:solidFill>
            <a:schemeClr val="accent1"/>
          </a:solidFill>
          <a:ln>
            <a:noFill/>
          </a:ln>
        </p:spPr>
      </p:sp>
      <p:sp>
        <p:nvSpPr>
          <p:cNvPr id="311" name="Google Shape;311;p57"/>
          <p:cNvSpPr>
            <a:spLocks noGrp="1"/>
          </p:cNvSpPr>
          <p:nvPr>
            <p:ph type="pic" idx="13"/>
          </p:nvPr>
        </p:nvSpPr>
        <p:spPr>
          <a:xfrm>
            <a:off x="5092616" y="3682846"/>
            <a:ext cx="603569" cy="603569"/>
          </a:xfrm>
          <a:prstGeom prst="ellipse">
            <a:avLst/>
          </a:prstGeom>
          <a:solidFill>
            <a:schemeClr val="accent1"/>
          </a:solidFill>
          <a:ln>
            <a:noFill/>
          </a:ln>
        </p:spPr>
      </p:sp>
    </p:spTree>
  </p:cSld>
  <p:clrMapOvr>
    <a:masterClrMapping/>
  </p:clrMapOvr>
  <p:extLst>
    <p:ext uri="{DCECCB84-F9BA-43D5-87BE-67443E8EF086}">
      <p15:sldGuideLst xmlns:p15="http://schemas.microsoft.com/office/powerpoint/2012/main">
        <p15:guide id="1" orient="horz" pos="1620">
          <p15:clr>
            <a:srgbClr val="FBAE40"/>
          </p15:clr>
        </p15:guide>
        <p15:guide id="2" pos="2897">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2_Image and Content">
  <p:cSld name="2_Image and Content">
    <p:spTree>
      <p:nvGrpSpPr>
        <p:cNvPr id="1" name="Shape 312"/>
        <p:cNvGrpSpPr/>
        <p:nvPr/>
      </p:nvGrpSpPr>
      <p:grpSpPr>
        <a:xfrm>
          <a:off x="0" y="0"/>
          <a:ext cx="0" cy="0"/>
          <a:chOff x="0" y="0"/>
          <a:chExt cx="0" cy="0"/>
        </a:xfrm>
      </p:grpSpPr>
      <p:sp>
        <p:nvSpPr>
          <p:cNvPr id="313" name="Google Shape;313;p58"/>
          <p:cNvSpPr/>
          <p:nvPr/>
        </p:nvSpPr>
        <p:spPr>
          <a:xfrm>
            <a:off x="0" y="2791104"/>
            <a:ext cx="9144000" cy="2352392"/>
          </a:xfrm>
          <a:prstGeom prst="rect">
            <a:avLst/>
          </a:prstGeom>
          <a:solidFill>
            <a:schemeClr val="accent2"/>
          </a:solidFill>
          <a:ln>
            <a:noFill/>
          </a:ln>
        </p:spPr>
        <p:txBody>
          <a:bodyPr spcFirstLastPara="1" wrap="square" lIns="972000" tIns="34275" rIns="324000" bIns="34275" anchor="ctr"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2"/>
              </a:solidFill>
              <a:latin typeface="Arial"/>
              <a:ea typeface="Arial"/>
              <a:cs typeface="Arial"/>
              <a:sym typeface="Arial"/>
            </a:endParaRPr>
          </a:p>
        </p:txBody>
      </p:sp>
      <p:sp>
        <p:nvSpPr>
          <p:cNvPr id="314" name="Google Shape;314;p58"/>
          <p:cNvSpPr txBox="1">
            <a:spLocks noGrp="1"/>
          </p:cNvSpPr>
          <p:nvPr>
            <p:ph type="title"/>
          </p:nvPr>
        </p:nvSpPr>
        <p:spPr>
          <a:xfrm>
            <a:off x="501407" y="268958"/>
            <a:ext cx="8141186" cy="603569"/>
          </a:xfrm>
          <a:prstGeom prst="rect">
            <a:avLst/>
          </a:prstGeom>
          <a:noFill/>
          <a:ln>
            <a:noFill/>
          </a:ln>
        </p:spPr>
        <p:txBody>
          <a:bodyPr spcFirstLastPara="1" wrap="square" lIns="0" tIns="34275" rIns="68575" bIns="34275" anchor="b" anchorCtr="0">
            <a:normAutofit/>
          </a:bodyPr>
          <a:lstStyle>
            <a:lvl1pPr lvl="0" algn="ctr">
              <a:lnSpc>
                <a:spcPct val="90000"/>
              </a:lnSpc>
              <a:spcBef>
                <a:spcPts val="0"/>
              </a:spcBef>
              <a:spcAft>
                <a:spcPts val="0"/>
              </a:spcAft>
              <a:buClr>
                <a:schemeClr val="dk2"/>
              </a:buClr>
              <a:buSzPts val="3000"/>
              <a:buFont typeface="Constantia"/>
              <a:buNone/>
              <a:defRPr sz="3000" b="1">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15" name="Google Shape;315;p58"/>
          <p:cNvSpPr>
            <a:spLocks noGrp="1"/>
          </p:cNvSpPr>
          <p:nvPr>
            <p:ph type="pic" idx="2"/>
          </p:nvPr>
        </p:nvSpPr>
        <p:spPr>
          <a:xfrm>
            <a:off x="1097477" y="2007907"/>
            <a:ext cx="603569" cy="603569"/>
          </a:xfrm>
          <a:prstGeom prst="ellipse">
            <a:avLst/>
          </a:prstGeom>
          <a:solidFill>
            <a:schemeClr val="lt1"/>
          </a:solidFill>
          <a:ln w="19050" cap="flat" cmpd="sng">
            <a:solidFill>
              <a:srgbClr val="1F1F26"/>
            </a:solidFill>
            <a:prstDash val="solid"/>
            <a:round/>
            <a:headEnd type="none" w="sm" len="sm"/>
            <a:tailEnd type="none" w="sm" len="sm"/>
          </a:ln>
        </p:spPr>
      </p:sp>
      <p:sp>
        <p:nvSpPr>
          <p:cNvPr id="316" name="Google Shape;316;p58"/>
          <p:cNvSpPr>
            <a:spLocks noGrp="1"/>
          </p:cNvSpPr>
          <p:nvPr>
            <p:ph type="pic" idx="3"/>
          </p:nvPr>
        </p:nvSpPr>
        <p:spPr>
          <a:xfrm>
            <a:off x="3232956" y="2007907"/>
            <a:ext cx="603569" cy="603569"/>
          </a:xfrm>
          <a:prstGeom prst="ellipse">
            <a:avLst/>
          </a:prstGeom>
          <a:solidFill>
            <a:schemeClr val="lt1"/>
          </a:solidFill>
          <a:ln w="19050" cap="flat" cmpd="sng">
            <a:solidFill>
              <a:srgbClr val="1F1F26"/>
            </a:solidFill>
            <a:prstDash val="solid"/>
            <a:round/>
            <a:headEnd type="none" w="sm" len="sm"/>
            <a:tailEnd type="none" w="sm" len="sm"/>
          </a:ln>
        </p:spPr>
      </p:sp>
      <p:sp>
        <p:nvSpPr>
          <p:cNvPr id="317" name="Google Shape;317;p58"/>
          <p:cNvSpPr>
            <a:spLocks noGrp="1"/>
          </p:cNvSpPr>
          <p:nvPr>
            <p:ph type="pic" idx="4"/>
          </p:nvPr>
        </p:nvSpPr>
        <p:spPr>
          <a:xfrm>
            <a:off x="5368435" y="2007907"/>
            <a:ext cx="603569" cy="603569"/>
          </a:xfrm>
          <a:prstGeom prst="ellipse">
            <a:avLst/>
          </a:prstGeom>
          <a:solidFill>
            <a:schemeClr val="lt1"/>
          </a:solidFill>
          <a:ln w="19050" cap="flat" cmpd="sng">
            <a:solidFill>
              <a:srgbClr val="1F1F26"/>
            </a:solidFill>
            <a:prstDash val="solid"/>
            <a:round/>
            <a:headEnd type="none" w="sm" len="sm"/>
            <a:tailEnd type="none" w="sm" len="sm"/>
          </a:ln>
        </p:spPr>
      </p:sp>
      <p:sp>
        <p:nvSpPr>
          <p:cNvPr id="318" name="Google Shape;318;p58"/>
          <p:cNvSpPr>
            <a:spLocks noGrp="1"/>
          </p:cNvSpPr>
          <p:nvPr>
            <p:ph type="pic" idx="5"/>
          </p:nvPr>
        </p:nvSpPr>
        <p:spPr>
          <a:xfrm>
            <a:off x="7503913" y="2007907"/>
            <a:ext cx="603569" cy="603569"/>
          </a:xfrm>
          <a:prstGeom prst="ellipse">
            <a:avLst/>
          </a:prstGeom>
          <a:solidFill>
            <a:schemeClr val="lt1"/>
          </a:solidFill>
          <a:ln w="19050" cap="flat" cmpd="sng">
            <a:solidFill>
              <a:srgbClr val="1F1F26"/>
            </a:solidFill>
            <a:prstDash val="solid"/>
            <a:round/>
            <a:headEnd type="none" w="sm" len="sm"/>
            <a:tailEnd type="none" w="sm" len="sm"/>
          </a:ln>
        </p:spPr>
      </p:sp>
      <p:sp>
        <p:nvSpPr>
          <p:cNvPr id="319" name="Google Shape;319;p58"/>
          <p:cNvSpPr txBox="1">
            <a:spLocks noGrp="1"/>
          </p:cNvSpPr>
          <p:nvPr>
            <p:ph type="body" idx="1"/>
          </p:nvPr>
        </p:nvSpPr>
        <p:spPr>
          <a:xfrm>
            <a:off x="473085" y="2940607"/>
            <a:ext cx="1852354" cy="548771"/>
          </a:xfrm>
          <a:prstGeom prst="rect">
            <a:avLst/>
          </a:prstGeom>
          <a:noFill/>
          <a:ln>
            <a:noFill/>
          </a:ln>
        </p:spPr>
        <p:txBody>
          <a:bodyPr spcFirstLastPara="1" wrap="square" lIns="68575" tIns="34275" rIns="68575" bIns="34275" anchor="t" anchorCtr="0">
            <a:normAutofit/>
          </a:bodyPr>
          <a:lstStyle>
            <a:lvl1pPr marL="457200" lvl="0" indent="-228600" algn="ctr">
              <a:lnSpc>
                <a:spcPct val="90000"/>
              </a:lnSpc>
              <a:spcBef>
                <a:spcPts val="800"/>
              </a:spcBef>
              <a:spcAft>
                <a:spcPts val="0"/>
              </a:spcAft>
              <a:buClr>
                <a:schemeClr val="dk2"/>
              </a:buClr>
              <a:buSzPts val="1100"/>
              <a:buNone/>
              <a:defRPr sz="1100"/>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20" name="Google Shape;320;p58"/>
          <p:cNvSpPr txBox="1">
            <a:spLocks noGrp="1"/>
          </p:cNvSpPr>
          <p:nvPr>
            <p:ph type="body" idx="6"/>
          </p:nvPr>
        </p:nvSpPr>
        <p:spPr>
          <a:xfrm>
            <a:off x="2607619" y="2942814"/>
            <a:ext cx="1852354" cy="548771"/>
          </a:xfrm>
          <a:prstGeom prst="rect">
            <a:avLst/>
          </a:prstGeom>
          <a:noFill/>
          <a:ln>
            <a:noFill/>
          </a:ln>
        </p:spPr>
        <p:txBody>
          <a:bodyPr spcFirstLastPara="1" wrap="square" lIns="68575" tIns="34275" rIns="68575" bIns="34275" anchor="t" anchorCtr="0">
            <a:normAutofit/>
          </a:bodyPr>
          <a:lstStyle>
            <a:lvl1pPr marL="457200" lvl="0" indent="-228600" algn="ctr">
              <a:lnSpc>
                <a:spcPct val="90000"/>
              </a:lnSpc>
              <a:spcBef>
                <a:spcPts val="800"/>
              </a:spcBef>
              <a:spcAft>
                <a:spcPts val="0"/>
              </a:spcAft>
              <a:buClr>
                <a:schemeClr val="dk2"/>
              </a:buClr>
              <a:buSzPts val="1100"/>
              <a:buNone/>
              <a:defRPr sz="1100"/>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21" name="Google Shape;321;p58"/>
          <p:cNvSpPr txBox="1">
            <a:spLocks noGrp="1"/>
          </p:cNvSpPr>
          <p:nvPr>
            <p:ph type="body" idx="7"/>
          </p:nvPr>
        </p:nvSpPr>
        <p:spPr>
          <a:xfrm>
            <a:off x="4742152" y="2940607"/>
            <a:ext cx="1852354" cy="548771"/>
          </a:xfrm>
          <a:prstGeom prst="rect">
            <a:avLst/>
          </a:prstGeom>
          <a:noFill/>
          <a:ln>
            <a:noFill/>
          </a:ln>
        </p:spPr>
        <p:txBody>
          <a:bodyPr spcFirstLastPara="1" wrap="square" lIns="68575" tIns="34275" rIns="68575" bIns="34275" anchor="t" anchorCtr="0">
            <a:normAutofit/>
          </a:bodyPr>
          <a:lstStyle>
            <a:lvl1pPr marL="457200" lvl="0" indent="-228600" algn="ctr">
              <a:lnSpc>
                <a:spcPct val="90000"/>
              </a:lnSpc>
              <a:spcBef>
                <a:spcPts val="800"/>
              </a:spcBef>
              <a:spcAft>
                <a:spcPts val="0"/>
              </a:spcAft>
              <a:buClr>
                <a:schemeClr val="dk2"/>
              </a:buClr>
              <a:buSzPts val="1100"/>
              <a:buNone/>
              <a:defRPr sz="1100"/>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22" name="Google Shape;322;p58"/>
          <p:cNvSpPr txBox="1">
            <a:spLocks noGrp="1"/>
          </p:cNvSpPr>
          <p:nvPr>
            <p:ph type="body" idx="8"/>
          </p:nvPr>
        </p:nvSpPr>
        <p:spPr>
          <a:xfrm>
            <a:off x="6876687" y="2937470"/>
            <a:ext cx="1852354" cy="548771"/>
          </a:xfrm>
          <a:prstGeom prst="rect">
            <a:avLst/>
          </a:prstGeom>
          <a:noFill/>
          <a:ln>
            <a:noFill/>
          </a:ln>
        </p:spPr>
        <p:txBody>
          <a:bodyPr spcFirstLastPara="1" wrap="square" lIns="68575" tIns="34275" rIns="68575" bIns="34275" anchor="t" anchorCtr="0">
            <a:normAutofit/>
          </a:bodyPr>
          <a:lstStyle>
            <a:lvl1pPr marL="457200" lvl="0" indent="-228600" algn="ctr">
              <a:lnSpc>
                <a:spcPct val="90000"/>
              </a:lnSpc>
              <a:spcBef>
                <a:spcPts val="800"/>
              </a:spcBef>
              <a:spcAft>
                <a:spcPts val="0"/>
              </a:spcAft>
              <a:buClr>
                <a:schemeClr val="dk2"/>
              </a:buClr>
              <a:buSzPts val="1100"/>
              <a:buNone/>
              <a:defRPr sz="1100"/>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23" name="Google Shape;323;p58"/>
          <p:cNvSpPr txBox="1">
            <a:spLocks noGrp="1"/>
          </p:cNvSpPr>
          <p:nvPr>
            <p:ph type="body" idx="9"/>
          </p:nvPr>
        </p:nvSpPr>
        <p:spPr>
          <a:xfrm>
            <a:off x="628650" y="1002976"/>
            <a:ext cx="8013943" cy="406112"/>
          </a:xfrm>
          <a:prstGeom prst="rect">
            <a:avLst/>
          </a:prstGeom>
          <a:noFill/>
          <a:ln>
            <a:noFill/>
          </a:ln>
        </p:spPr>
        <p:txBody>
          <a:bodyPr spcFirstLastPara="1" wrap="square" lIns="0" tIns="34275" rIns="68575" bIns="34275" anchor="t" anchorCtr="0">
            <a:noAutofit/>
          </a:bodyPr>
          <a:lstStyle>
            <a:lvl1pPr marL="457200" lvl="0" indent="-228600" algn="ctr">
              <a:lnSpc>
                <a:spcPct val="10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FBAE40"/>
          </p15:clr>
        </p15:guide>
        <p15:guide id="2" pos="2898">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5_Image and Content">
  <p:cSld name="5_Image and Content">
    <p:spTree>
      <p:nvGrpSpPr>
        <p:cNvPr id="1" name="Shape 324"/>
        <p:cNvGrpSpPr/>
        <p:nvPr/>
      </p:nvGrpSpPr>
      <p:grpSpPr>
        <a:xfrm>
          <a:off x="0" y="0"/>
          <a:ext cx="0" cy="0"/>
          <a:chOff x="0" y="0"/>
          <a:chExt cx="0" cy="0"/>
        </a:xfrm>
      </p:grpSpPr>
      <p:sp>
        <p:nvSpPr>
          <p:cNvPr id="325" name="Google Shape;325;p59"/>
          <p:cNvSpPr txBox="1">
            <a:spLocks noGrp="1"/>
          </p:cNvSpPr>
          <p:nvPr>
            <p:ph type="title"/>
          </p:nvPr>
        </p:nvSpPr>
        <p:spPr>
          <a:xfrm>
            <a:off x="501407" y="779497"/>
            <a:ext cx="8141186" cy="603569"/>
          </a:xfrm>
          <a:prstGeom prst="rect">
            <a:avLst/>
          </a:prstGeom>
          <a:noFill/>
          <a:ln>
            <a:noFill/>
          </a:ln>
        </p:spPr>
        <p:txBody>
          <a:bodyPr spcFirstLastPara="1" wrap="square" lIns="0" tIns="34275" rIns="68575" bIns="34275" anchor="b" anchorCtr="0">
            <a:normAutofit/>
          </a:bodyPr>
          <a:lstStyle>
            <a:lvl1pPr lvl="0" algn="ctr">
              <a:lnSpc>
                <a:spcPct val="90000"/>
              </a:lnSpc>
              <a:spcBef>
                <a:spcPts val="0"/>
              </a:spcBef>
              <a:spcAft>
                <a:spcPts val="0"/>
              </a:spcAft>
              <a:buClr>
                <a:schemeClr val="dk2"/>
              </a:buClr>
              <a:buSzPts val="3000"/>
              <a:buFont typeface="Constantia"/>
              <a:buNone/>
              <a:defRPr sz="3000" b="1">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26" name="Google Shape;326;p59"/>
          <p:cNvSpPr>
            <a:spLocks noGrp="1"/>
          </p:cNvSpPr>
          <p:nvPr>
            <p:ph type="pic" idx="2"/>
          </p:nvPr>
        </p:nvSpPr>
        <p:spPr>
          <a:xfrm>
            <a:off x="1005840" y="2426811"/>
            <a:ext cx="786845" cy="786843"/>
          </a:xfrm>
          <a:prstGeom prst="ellipse">
            <a:avLst/>
          </a:prstGeom>
          <a:solidFill>
            <a:schemeClr val="accent1"/>
          </a:solidFill>
          <a:ln>
            <a:noFill/>
          </a:ln>
        </p:spPr>
      </p:sp>
      <p:sp>
        <p:nvSpPr>
          <p:cNvPr id="327" name="Google Shape;327;p59"/>
          <p:cNvSpPr>
            <a:spLocks noGrp="1"/>
          </p:cNvSpPr>
          <p:nvPr>
            <p:ph type="pic" idx="3"/>
          </p:nvPr>
        </p:nvSpPr>
        <p:spPr>
          <a:xfrm>
            <a:off x="3141319" y="2426811"/>
            <a:ext cx="786845" cy="786843"/>
          </a:xfrm>
          <a:prstGeom prst="ellipse">
            <a:avLst/>
          </a:prstGeom>
          <a:solidFill>
            <a:schemeClr val="accent1"/>
          </a:solidFill>
          <a:ln>
            <a:noFill/>
          </a:ln>
        </p:spPr>
      </p:sp>
      <p:sp>
        <p:nvSpPr>
          <p:cNvPr id="328" name="Google Shape;328;p59"/>
          <p:cNvSpPr>
            <a:spLocks noGrp="1"/>
          </p:cNvSpPr>
          <p:nvPr>
            <p:ph type="pic" idx="4"/>
          </p:nvPr>
        </p:nvSpPr>
        <p:spPr>
          <a:xfrm>
            <a:off x="5276797" y="2426811"/>
            <a:ext cx="786845" cy="786843"/>
          </a:xfrm>
          <a:prstGeom prst="ellipse">
            <a:avLst/>
          </a:prstGeom>
          <a:solidFill>
            <a:schemeClr val="accent1"/>
          </a:solidFill>
          <a:ln>
            <a:noFill/>
          </a:ln>
        </p:spPr>
      </p:sp>
      <p:sp>
        <p:nvSpPr>
          <p:cNvPr id="329" name="Google Shape;329;p59"/>
          <p:cNvSpPr>
            <a:spLocks noGrp="1"/>
          </p:cNvSpPr>
          <p:nvPr>
            <p:ph type="pic" idx="5"/>
          </p:nvPr>
        </p:nvSpPr>
        <p:spPr>
          <a:xfrm>
            <a:off x="7412276" y="2426811"/>
            <a:ext cx="786845" cy="786843"/>
          </a:xfrm>
          <a:prstGeom prst="ellipse">
            <a:avLst/>
          </a:prstGeom>
          <a:solidFill>
            <a:schemeClr val="accent1"/>
          </a:solidFill>
          <a:ln>
            <a:noFill/>
          </a:ln>
        </p:spPr>
      </p:sp>
      <p:sp>
        <p:nvSpPr>
          <p:cNvPr id="330" name="Google Shape;330;p59"/>
          <p:cNvSpPr txBox="1">
            <a:spLocks noGrp="1"/>
          </p:cNvSpPr>
          <p:nvPr>
            <p:ph type="body" idx="1"/>
          </p:nvPr>
        </p:nvSpPr>
        <p:spPr>
          <a:xfrm>
            <a:off x="473085" y="3451147"/>
            <a:ext cx="1852354" cy="548771"/>
          </a:xfrm>
          <a:prstGeom prst="rect">
            <a:avLst/>
          </a:prstGeom>
          <a:noFill/>
          <a:ln>
            <a:noFill/>
          </a:ln>
        </p:spPr>
        <p:txBody>
          <a:bodyPr spcFirstLastPara="1" wrap="square" lIns="68575" tIns="34275" rIns="68575" bIns="34275" anchor="t" anchorCtr="0">
            <a:normAutofit/>
          </a:bodyPr>
          <a:lstStyle>
            <a:lvl1pPr marL="457200" lvl="0" indent="-228600" algn="ctr">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31" name="Google Shape;331;p59"/>
          <p:cNvSpPr txBox="1">
            <a:spLocks noGrp="1"/>
          </p:cNvSpPr>
          <p:nvPr>
            <p:ph type="body" idx="6"/>
          </p:nvPr>
        </p:nvSpPr>
        <p:spPr>
          <a:xfrm>
            <a:off x="2607619" y="3453354"/>
            <a:ext cx="1852354" cy="548771"/>
          </a:xfrm>
          <a:prstGeom prst="rect">
            <a:avLst/>
          </a:prstGeom>
          <a:noFill/>
          <a:ln>
            <a:noFill/>
          </a:ln>
        </p:spPr>
        <p:txBody>
          <a:bodyPr spcFirstLastPara="1" wrap="square" lIns="68575" tIns="34275" rIns="68575" bIns="34275" anchor="t" anchorCtr="0">
            <a:normAutofit/>
          </a:bodyPr>
          <a:lstStyle>
            <a:lvl1pPr marL="457200" lvl="0" indent="-228600" algn="ctr">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32" name="Google Shape;332;p59"/>
          <p:cNvSpPr txBox="1">
            <a:spLocks noGrp="1"/>
          </p:cNvSpPr>
          <p:nvPr>
            <p:ph type="body" idx="7"/>
          </p:nvPr>
        </p:nvSpPr>
        <p:spPr>
          <a:xfrm>
            <a:off x="4742152" y="3451147"/>
            <a:ext cx="1852354" cy="548771"/>
          </a:xfrm>
          <a:prstGeom prst="rect">
            <a:avLst/>
          </a:prstGeom>
          <a:noFill/>
          <a:ln>
            <a:noFill/>
          </a:ln>
        </p:spPr>
        <p:txBody>
          <a:bodyPr spcFirstLastPara="1" wrap="square" lIns="68575" tIns="34275" rIns="68575" bIns="34275" anchor="t" anchorCtr="0">
            <a:normAutofit/>
          </a:bodyPr>
          <a:lstStyle>
            <a:lvl1pPr marL="457200" lvl="0" indent="-228600" algn="ctr">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33" name="Google Shape;333;p59"/>
          <p:cNvSpPr txBox="1">
            <a:spLocks noGrp="1"/>
          </p:cNvSpPr>
          <p:nvPr>
            <p:ph type="body" idx="8"/>
          </p:nvPr>
        </p:nvSpPr>
        <p:spPr>
          <a:xfrm>
            <a:off x="6876687" y="3448010"/>
            <a:ext cx="1852354" cy="548771"/>
          </a:xfrm>
          <a:prstGeom prst="rect">
            <a:avLst/>
          </a:prstGeom>
          <a:noFill/>
          <a:ln>
            <a:noFill/>
          </a:ln>
        </p:spPr>
        <p:txBody>
          <a:bodyPr spcFirstLastPara="1" wrap="square" lIns="68575" tIns="34275" rIns="68575" bIns="34275" anchor="t" anchorCtr="0">
            <a:normAutofit/>
          </a:bodyPr>
          <a:lstStyle>
            <a:lvl1pPr marL="457200" lvl="0" indent="-228600" algn="ctr">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34" name="Google Shape;334;p59"/>
          <p:cNvSpPr txBox="1">
            <a:spLocks noGrp="1"/>
          </p:cNvSpPr>
          <p:nvPr>
            <p:ph type="body" idx="9"/>
          </p:nvPr>
        </p:nvSpPr>
        <p:spPr>
          <a:xfrm>
            <a:off x="628650" y="1513517"/>
            <a:ext cx="8013943" cy="406112"/>
          </a:xfrm>
          <a:prstGeom prst="rect">
            <a:avLst/>
          </a:prstGeom>
          <a:noFill/>
          <a:ln>
            <a:noFill/>
          </a:ln>
        </p:spPr>
        <p:txBody>
          <a:bodyPr spcFirstLastPara="1" wrap="square" lIns="0" tIns="34275" rIns="68575" bIns="34275" anchor="t" anchorCtr="0">
            <a:noAutofit/>
          </a:bodyPr>
          <a:lstStyle>
            <a:lvl1pPr marL="457200" lvl="0" indent="-228600" algn="ctr">
              <a:lnSpc>
                <a:spcPct val="10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FBAE40"/>
          </p15:clr>
        </p15:guide>
        <p15:guide id="2" pos="2898">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1_Image and Content">
  <p:cSld name="1_Image and Content">
    <p:spTree>
      <p:nvGrpSpPr>
        <p:cNvPr id="1" name="Shape 335"/>
        <p:cNvGrpSpPr/>
        <p:nvPr/>
      </p:nvGrpSpPr>
      <p:grpSpPr>
        <a:xfrm>
          <a:off x="0" y="0"/>
          <a:ext cx="0" cy="0"/>
          <a:chOff x="0" y="0"/>
          <a:chExt cx="0" cy="0"/>
        </a:xfrm>
      </p:grpSpPr>
      <p:sp>
        <p:nvSpPr>
          <p:cNvPr id="336" name="Google Shape;336;p60"/>
          <p:cNvSpPr/>
          <p:nvPr/>
        </p:nvSpPr>
        <p:spPr>
          <a:xfrm>
            <a:off x="4600575" y="0"/>
            <a:ext cx="4543425" cy="5143496"/>
          </a:xfrm>
          <a:prstGeom prst="rect">
            <a:avLst/>
          </a:prstGeom>
          <a:solidFill>
            <a:srgbClr val="DFE3E9"/>
          </a:solidFill>
          <a:ln>
            <a:noFill/>
          </a:ln>
        </p:spPr>
        <p:txBody>
          <a:bodyPr spcFirstLastPara="1" wrap="square" lIns="972000" tIns="34275" rIns="324000" bIns="34275" anchor="ctr"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2"/>
              </a:solidFill>
              <a:latin typeface="Arial"/>
              <a:ea typeface="Arial"/>
              <a:cs typeface="Arial"/>
              <a:sym typeface="Arial"/>
            </a:endParaRPr>
          </a:p>
        </p:txBody>
      </p:sp>
      <p:sp>
        <p:nvSpPr>
          <p:cNvPr id="337" name="Google Shape;337;p60"/>
          <p:cNvSpPr txBox="1">
            <a:spLocks noGrp="1"/>
          </p:cNvSpPr>
          <p:nvPr>
            <p:ph type="title"/>
          </p:nvPr>
        </p:nvSpPr>
        <p:spPr>
          <a:xfrm>
            <a:off x="630793" y="1675957"/>
            <a:ext cx="3006328" cy="1046406"/>
          </a:xfrm>
          <a:prstGeom prst="rect">
            <a:avLst/>
          </a:prstGeom>
          <a:noFill/>
          <a:ln>
            <a:noFill/>
          </a:ln>
        </p:spPr>
        <p:txBody>
          <a:bodyPr spcFirstLastPara="1" wrap="square" lIns="0" tIns="34275" rIns="68575" bIns="34275" anchor="b" anchorCtr="0">
            <a:normAutofit/>
          </a:bodyPr>
          <a:lstStyle>
            <a:lvl1pPr lvl="0" algn="l">
              <a:lnSpc>
                <a:spcPct val="90000"/>
              </a:lnSpc>
              <a:spcBef>
                <a:spcPts val="0"/>
              </a:spcBef>
              <a:spcAft>
                <a:spcPts val="0"/>
              </a:spcAft>
              <a:buClr>
                <a:schemeClr val="dk2"/>
              </a:buClr>
              <a:buSzPts val="3300"/>
              <a:buFont typeface="Constantia"/>
              <a:buNone/>
              <a:defRPr b="1">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38" name="Google Shape;338;p60"/>
          <p:cNvSpPr txBox="1">
            <a:spLocks noGrp="1"/>
          </p:cNvSpPr>
          <p:nvPr>
            <p:ph type="body" idx="1"/>
          </p:nvPr>
        </p:nvSpPr>
        <p:spPr>
          <a:xfrm>
            <a:off x="630794" y="2771609"/>
            <a:ext cx="3006328" cy="452165"/>
          </a:xfrm>
          <a:prstGeom prst="rect">
            <a:avLst/>
          </a:prstGeom>
          <a:noFill/>
          <a:ln>
            <a:noFill/>
          </a:ln>
        </p:spPr>
        <p:txBody>
          <a:bodyPr spcFirstLastPara="1" wrap="square" lIns="0" tIns="34275" rIns="68575" bIns="34275" anchor="t" anchorCtr="0">
            <a:normAutofit/>
          </a:bodyPr>
          <a:lstStyle>
            <a:lvl1pPr marL="457200" lvl="0" indent="-228600" algn="l">
              <a:lnSpc>
                <a:spcPct val="90000"/>
              </a:lnSpc>
              <a:spcBef>
                <a:spcPts val="800"/>
              </a:spcBef>
              <a:spcAft>
                <a:spcPts val="0"/>
              </a:spcAft>
              <a:buClr>
                <a:schemeClr val="dk2"/>
              </a:buClr>
              <a:buSzPts val="1100"/>
              <a:buNone/>
              <a:defRPr sz="1100">
                <a:solidFill>
                  <a:schemeClr val="dk2"/>
                </a:solidFill>
                <a:latin typeface="Arial"/>
                <a:ea typeface="Arial"/>
                <a:cs typeface="Arial"/>
                <a:sym typeface="Arial"/>
              </a:defRPr>
            </a:lvl1pPr>
            <a:lvl2pPr marL="914400" lvl="1" indent="-279400" algn="l">
              <a:lnSpc>
                <a:spcPct val="90000"/>
              </a:lnSpc>
              <a:spcBef>
                <a:spcPts val="400"/>
              </a:spcBef>
              <a:spcAft>
                <a:spcPts val="0"/>
              </a:spcAft>
              <a:buClr>
                <a:schemeClr val="dk2"/>
              </a:buClr>
              <a:buSzPts val="800"/>
              <a:buChar char="•"/>
              <a:defRPr sz="800">
                <a:solidFill>
                  <a:schemeClr val="dk2"/>
                </a:solidFill>
              </a:defRPr>
            </a:lvl2pPr>
            <a:lvl3pPr marL="1371600" lvl="2" indent="-279400" algn="l">
              <a:lnSpc>
                <a:spcPct val="90000"/>
              </a:lnSpc>
              <a:spcBef>
                <a:spcPts val="400"/>
              </a:spcBef>
              <a:spcAft>
                <a:spcPts val="0"/>
              </a:spcAft>
              <a:buClr>
                <a:schemeClr val="dk2"/>
              </a:buClr>
              <a:buSzPts val="800"/>
              <a:buChar char="•"/>
              <a:defRPr sz="800">
                <a:solidFill>
                  <a:schemeClr val="dk2"/>
                </a:solidFill>
              </a:defRPr>
            </a:lvl3pPr>
            <a:lvl4pPr marL="1828800" lvl="3" indent="-279400" algn="l">
              <a:lnSpc>
                <a:spcPct val="90000"/>
              </a:lnSpc>
              <a:spcBef>
                <a:spcPts val="400"/>
              </a:spcBef>
              <a:spcAft>
                <a:spcPts val="0"/>
              </a:spcAft>
              <a:buClr>
                <a:schemeClr val="dk2"/>
              </a:buClr>
              <a:buSzPts val="800"/>
              <a:buChar char="•"/>
              <a:defRPr sz="800">
                <a:solidFill>
                  <a:schemeClr val="dk2"/>
                </a:solidFill>
              </a:defRPr>
            </a:lvl4pPr>
            <a:lvl5pPr marL="2286000" lvl="4" indent="-279400" algn="l">
              <a:lnSpc>
                <a:spcPct val="90000"/>
              </a:lnSpc>
              <a:spcBef>
                <a:spcPts val="400"/>
              </a:spcBef>
              <a:spcAft>
                <a:spcPts val="0"/>
              </a:spcAft>
              <a:buClr>
                <a:schemeClr val="dk2"/>
              </a:buClr>
              <a:buSzPts val="800"/>
              <a:buChar char="•"/>
              <a:defRPr sz="800">
                <a:solidFill>
                  <a:schemeClr val="dk2"/>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339" name="Google Shape;339;p60"/>
          <p:cNvCxnSpPr/>
          <p:nvPr/>
        </p:nvCxnSpPr>
        <p:spPr>
          <a:xfrm>
            <a:off x="723866" y="864458"/>
            <a:ext cx="0" cy="1447733"/>
          </a:xfrm>
          <a:prstGeom prst="straightConnector1">
            <a:avLst/>
          </a:prstGeom>
          <a:noFill/>
          <a:ln w="19050" cap="flat" cmpd="sng">
            <a:solidFill>
              <a:schemeClr val="dk2"/>
            </a:solidFill>
            <a:prstDash val="solid"/>
            <a:miter lim="400000"/>
            <a:headEnd type="none" w="sm" len="sm"/>
            <a:tailEnd type="none" w="sm" len="sm"/>
          </a:ln>
        </p:spPr>
      </p:cxnSp>
      <p:sp>
        <p:nvSpPr>
          <p:cNvPr id="340" name="Google Shape;340;p60"/>
          <p:cNvSpPr>
            <a:spLocks noGrp="1"/>
          </p:cNvSpPr>
          <p:nvPr>
            <p:ph type="pic" idx="2"/>
          </p:nvPr>
        </p:nvSpPr>
        <p:spPr>
          <a:xfrm>
            <a:off x="5015566" y="779043"/>
            <a:ext cx="603569" cy="603569"/>
          </a:xfrm>
          <a:prstGeom prst="ellipse">
            <a:avLst/>
          </a:prstGeom>
          <a:solidFill>
            <a:schemeClr val="lt1"/>
          </a:solidFill>
          <a:ln w="38100" cap="flat" cmpd="sng">
            <a:solidFill>
              <a:schemeClr val="lt1"/>
            </a:solidFill>
            <a:prstDash val="solid"/>
            <a:round/>
            <a:headEnd type="none" w="sm" len="sm"/>
            <a:tailEnd type="none" w="sm" len="sm"/>
          </a:ln>
        </p:spPr>
      </p:sp>
      <p:sp>
        <p:nvSpPr>
          <p:cNvPr id="341" name="Google Shape;341;p60"/>
          <p:cNvSpPr>
            <a:spLocks noGrp="1"/>
          </p:cNvSpPr>
          <p:nvPr>
            <p:ph type="pic" idx="3"/>
          </p:nvPr>
        </p:nvSpPr>
        <p:spPr>
          <a:xfrm>
            <a:off x="5015566" y="1747676"/>
            <a:ext cx="603569" cy="603569"/>
          </a:xfrm>
          <a:prstGeom prst="ellipse">
            <a:avLst/>
          </a:prstGeom>
          <a:solidFill>
            <a:schemeClr val="lt1"/>
          </a:solidFill>
          <a:ln w="38100" cap="flat" cmpd="sng">
            <a:solidFill>
              <a:schemeClr val="lt1"/>
            </a:solidFill>
            <a:prstDash val="solid"/>
            <a:round/>
            <a:headEnd type="none" w="sm" len="sm"/>
            <a:tailEnd type="none" w="sm" len="sm"/>
          </a:ln>
        </p:spPr>
      </p:sp>
      <p:sp>
        <p:nvSpPr>
          <p:cNvPr id="342" name="Google Shape;342;p60"/>
          <p:cNvSpPr>
            <a:spLocks noGrp="1"/>
          </p:cNvSpPr>
          <p:nvPr>
            <p:ph type="pic" idx="4"/>
          </p:nvPr>
        </p:nvSpPr>
        <p:spPr>
          <a:xfrm>
            <a:off x="5015566" y="2716310"/>
            <a:ext cx="603569" cy="603569"/>
          </a:xfrm>
          <a:prstGeom prst="ellipse">
            <a:avLst/>
          </a:prstGeom>
          <a:solidFill>
            <a:schemeClr val="lt1"/>
          </a:solidFill>
          <a:ln w="38100" cap="flat" cmpd="sng">
            <a:solidFill>
              <a:schemeClr val="lt1"/>
            </a:solidFill>
            <a:prstDash val="solid"/>
            <a:round/>
            <a:headEnd type="none" w="sm" len="sm"/>
            <a:tailEnd type="none" w="sm" len="sm"/>
          </a:ln>
        </p:spPr>
      </p:sp>
      <p:sp>
        <p:nvSpPr>
          <p:cNvPr id="343" name="Google Shape;343;p60"/>
          <p:cNvSpPr>
            <a:spLocks noGrp="1"/>
          </p:cNvSpPr>
          <p:nvPr>
            <p:ph type="pic" idx="5"/>
          </p:nvPr>
        </p:nvSpPr>
        <p:spPr>
          <a:xfrm>
            <a:off x="5015566" y="3684943"/>
            <a:ext cx="603569" cy="603569"/>
          </a:xfrm>
          <a:prstGeom prst="ellipse">
            <a:avLst/>
          </a:prstGeom>
          <a:solidFill>
            <a:schemeClr val="lt1"/>
          </a:solidFill>
          <a:ln w="38100" cap="flat" cmpd="sng">
            <a:solidFill>
              <a:schemeClr val="lt1"/>
            </a:solidFill>
            <a:prstDash val="solid"/>
            <a:round/>
            <a:headEnd type="none" w="sm" len="sm"/>
            <a:tailEnd type="none" w="sm" len="sm"/>
          </a:ln>
        </p:spPr>
      </p:sp>
      <p:sp>
        <p:nvSpPr>
          <p:cNvPr id="344" name="Google Shape;344;p60"/>
          <p:cNvSpPr txBox="1">
            <a:spLocks noGrp="1"/>
          </p:cNvSpPr>
          <p:nvPr>
            <p:ph type="body" idx="6"/>
          </p:nvPr>
        </p:nvSpPr>
        <p:spPr>
          <a:xfrm>
            <a:off x="5788742" y="806107"/>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45" name="Google Shape;345;p60"/>
          <p:cNvSpPr txBox="1">
            <a:spLocks noGrp="1"/>
          </p:cNvSpPr>
          <p:nvPr>
            <p:ph type="body" idx="7"/>
          </p:nvPr>
        </p:nvSpPr>
        <p:spPr>
          <a:xfrm>
            <a:off x="5788742" y="1774153"/>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46" name="Google Shape;346;p60"/>
          <p:cNvSpPr txBox="1">
            <a:spLocks noGrp="1"/>
          </p:cNvSpPr>
          <p:nvPr>
            <p:ph type="body" idx="8"/>
          </p:nvPr>
        </p:nvSpPr>
        <p:spPr>
          <a:xfrm>
            <a:off x="5788742" y="2742199"/>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47" name="Google Shape;347;p60"/>
          <p:cNvSpPr txBox="1">
            <a:spLocks noGrp="1"/>
          </p:cNvSpPr>
          <p:nvPr>
            <p:ph type="body" idx="9"/>
          </p:nvPr>
        </p:nvSpPr>
        <p:spPr>
          <a:xfrm>
            <a:off x="5788742" y="3710246"/>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FBAE40"/>
          </p15:clr>
        </p15:guide>
        <p15:guide id="2" pos="2898">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28_Custom Layout">
  <p:cSld name="28_Custom Layout">
    <p:spTree>
      <p:nvGrpSpPr>
        <p:cNvPr id="1" name="Shape 348"/>
        <p:cNvGrpSpPr/>
        <p:nvPr/>
      </p:nvGrpSpPr>
      <p:grpSpPr>
        <a:xfrm>
          <a:off x="0" y="0"/>
          <a:ext cx="0" cy="0"/>
          <a:chOff x="0" y="0"/>
          <a:chExt cx="0" cy="0"/>
        </a:xfrm>
      </p:grpSpPr>
      <p:sp>
        <p:nvSpPr>
          <p:cNvPr id="349" name="Google Shape;349;p61"/>
          <p:cNvSpPr/>
          <p:nvPr/>
        </p:nvSpPr>
        <p:spPr>
          <a:xfrm>
            <a:off x="3142698" y="1710551"/>
            <a:ext cx="1406153" cy="1406153"/>
          </a:xfrm>
          <a:prstGeom prst="ellipse">
            <a:avLst/>
          </a:prstGeom>
          <a:noFill/>
          <a:ln w="12700" cap="flat" cmpd="sng">
            <a:solidFill>
              <a:srgbClr val="5DAAB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50" name="Google Shape;350;p61"/>
          <p:cNvSpPr txBox="1">
            <a:spLocks noGrp="1"/>
          </p:cNvSpPr>
          <p:nvPr>
            <p:ph type="title"/>
          </p:nvPr>
        </p:nvSpPr>
        <p:spPr>
          <a:xfrm>
            <a:off x="1580165" y="462263"/>
            <a:ext cx="5983670" cy="796951"/>
          </a:xfrm>
          <a:prstGeom prst="rect">
            <a:avLst/>
          </a:prstGeom>
          <a:noFill/>
          <a:ln>
            <a:noFill/>
          </a:ln>
        </p:spPr>
        <p:txBody>
          <a:bodyPr spcFirstLastPara="1" wrap="square" lIns="0" tIns="34275" rIns="68575" bIns="34275" anchor="ctr" anchorCtr="0">
            <a:normAutofit/>
          </a:bodyPr>
          <a:lstStyle>
            <a:lvl1pPr lvl="0" algn="ctr">
              <a:lnSpc>
                <a:spcPct val="90000"/>
              </a:lnSpc>
              <a:spcBef>
                <a:spcPts val="0"/>
              </a:spcBef>
              <a:spcAft>
                <a:spcPts val="0"/>
              </a:spcAft>
              <a:buClr>
                <a:schemeClr val="dk2"/>
              </a:buClr>
              <a:buSzPts val="3300"/>
              <a:buFont typeface="Constantia"/>
              <a:buNone/>
              <a:defRPr>
                <a:solidFill>
                  <a:schemeClr val="dk2"/>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51" name="Google Shape;351;p61"/>
          <p:cNvSpPr>
            <a:spLocks noGrp="1"/>
          </p:cNvSpPr>
          <p:nvPr>
            <p:ph type="pic" idx="2"/>
          </p:nvPr>
        </p:nvSpPr>
        <p:spPr>
          <a:xfrm>
            <a:off x="3229505" y="1788759"/>
            <a:ext cx="1232538" cy="1232538"/>
          </a:xfrm>
          <a:prstGeom prst="ellipse">
            <a:avLst/>
          </a:prstGeom>
          <a:noFill/>
          <a:ln>
            <a:noFill/>
          </a:ln>
        </p:spPr>
      </p:sp>
      <p:sp>
        <p:nvSpPr>
          <p:cNvPr id="352" name="Google Shape;352;p61"/>
          <p:cNvSpPr>
            <a:spLocks noGrp="1"/>
          </p:cNvSpPr>
          <p:nvPr>
            <p:ph type="pic" idx="3"/>
          </p:nvPr>
        </p:nvSpPr>
        <p:spPr>
          <a:xfrm>
            <a:off x="4705279" y="1788759"/>
            <a:ext cx="1232538" cy="1232538"/>
          </a:xfrm>
          <a:prstGeom prst="ellipse">
            <a:avLst/>
          </a:prstGeom>
          <a:noFill/>
          <a:ln>
            <a:noFill/>
          </a:ln>
        </p:spPr>
      </p:sp>
      <p:sp>
        <p:nvSpPr>
          <p:cNvPr id="353" name="Google Shape;353;p61"/>
          <p:cNvSpPr>
            <a:spLocks noGrp="1"/>
          </p:cNvSpPr>
          <p:nvPr>
            <p:ph type="pic" idx="4"/>
          </p:nvPr>
        </p:nvSpPr>
        <p:spPr>
          <a:xfrm>
            <a:off x="3229505" y="3264530"/>
            <a:ext cx="1232538" cy="1232538"/>
          </a:xfrm>
          <a:prstGeom prst="ellipse">
            <a:avLst/>
          </a:prstGeom>
          <a:noFill/>
          <a:ln>
            <a:noFill/>
          </a:ln>
        </p:spPr>
      </p:sp>
      <p:sp>
        <p:nvSpPr>
          <p:cNvPr id="354" name="Google Shape;354;p61"/>
          <p:cNvSpPr>
            <a:spLocks noGrp="1"/>
          </p:cNvSpPr>
          <p:nvPr>
            <p:ph type="pic" idx="5"/>
          </p:nvPr>
        </p:nvSpPr>
        <p:spPr>
          <a:xfrm>
            <a:off x="4705279" y="3264530"/>
            <a:ext cx="1232538" cy="1232538"/>
          </a:xfrm>
          <a:prstGeom prst="ellipse">
            <a:avLst/>
          </a:prstGeom>
          <a:noFill/>
          <a:ln>
            <a:noFill/>
          </a:ln>
        </p:spPr>
      </p:sp>
      <p:sp>
        <p:nvSpPr>
          <p:cNvPr id="355" name="Google Shape;355;p61"/>
          <p:cNvSpPr txBox="1">
            <a:spLocks noGrp="1"/>
          </p:cNvSpPr>
          <p:nvPr>
            <p:ph type="body" idx="1"/>
          </p:nvPr>
        </p:nvSpPr>
        <p:spPr>
          <a:xfrm>
            <a:off x="1128548" y="2376536"/>
            <a:ext cx="1888204" cy="363110"/>
          </a:xfrm>
          <a:prstGeom prst="rect">
            <a:avLst/>
          </a:prstGeom>
          <a:noFill/>
          <a:ln>
            <a:noFill/>
          </a:ln>
        </p:spPr>
        <p:txBody>
          <a:bodyPr spcFirstLastPara="1" wrap="square" lIns="0" tIns="34275" rIns="68575" bIns="34275" anchor="t" anchorCtr="0">
            <a:noAutofit/>
          </a:bodyPr>
          <a:lstStyle>
            <a:lvl1pPr marL="457200" lvl="0" indent="-228600" algn="r">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56" name="Google Shape;356;p61"/>
          <p:cNvSpPr txBox="1">
            <a:spLocks noGrp="1"/>
          </p:cNvSpPr>
          <p:nvPr>
            <p:ph type="body" idx="6"/>
          </p:nvPr>
        </p:nvSpPr>
        <p:spPr>
          <a:xfrm>
            <a:off x="1128548" y="2073292"/>
            <a:ext cx="1888204" cy="287062"/>
          </a:xfrm>
          <a:prstGeom prst="rect">
            <a:avLst/>
          </a:prstGeom>
          <a:noFill/>
          <a:ln>
            <a:noFill/>
          </a:ln>
        </p:spPr>
        <p:txBody>
          <a:bodyPr spcFirstLastPara="1" wrap="square" lIns="0" tIns="34275" rIns="68575" bIns="34275" anchor="b" anchorCtr="0">
            <a:noAutofit/>
          </a:bodyPr>
          <a:lstStyle>
            <a:lvl1pPr marL="457200" lvl="0" indent="-228600" algn="r">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57" name="Google Shape;357;p61"/>
          <p:cNvSpPr txBox="1">
            <a:spLocks noGrp="1"/>
          </p:cNvSpPr>
          <p:nvPr>
            <p:ph type="body" idx="7"/>
          </p:nvPr>
        </p:nvSpPr>
        <p:spPr>
          <a:xfrm>
            <a:off x="6181052" y="2376536"/>
            <a:ext cx="1888204" cy="363110"/>
          </a:xfrm>
          <a:prstGeom prst="rect">
            <a:avLst/>
          </a:prstGeom>
          <a:noFill/>
          <a:ln>
            <a:noFill/>
          </a:ln>
        </p:spPr>
        <p:txBody>
          <a:bodyPr spcFirstLastPara="1" wrap="square" lIns="0" tIns="34275" rIns="68575" bIns="34275" anchor="t" anchorCtr="0">
            <a:noAutofit/>
          </a:bodyPr>
          <a:lstStyle>
            <a:lvl1pPr marL="457200" lvl="0" indent="-228600" algn="l">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58" name="Google Shape;358;p61"/>
          <p:cNvSpPr txBox="1">
            <a:spLocks noGrp="1"/>
          </p:cNvSpPr>
          <p:nvPr>
            <p:ph type="body" idx="8"/>
          </p:nvPr>
        </p:nvSpPr>
        <p:spPr>
          <a:xfrm>
            <a:off x="6181052" y="2073292"/>
            <a:ext cx="1888204" cy="287062"/>
          </a:xfrm>
          <a:prstGeom prst="rect">
            <a:avLst/>
          </a:prstGeom>
          <a:noFill/>
          <a:ln>
            <a:noFill/>
          </a:ln>
        </p:spPr>
        <p:txBody>
          <a:bodyPr spcFirstLastPara="1" wrap="square" lIns="0" tIns="34275" rIns="68575" bIns="34275" anchor="b" anchorCtr="0">
            <a:noAutofit/>
          </a:bodyPr>
          <a:lstStyle>
            <a:lvl1pPr marL="457200" lvl="0" indent="-228600" algn="l">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59" name="Google Shape;359;p61"/>
          <p:cNvSpPr txBox="1">
            <a:spLocks noGrp="1"/>
          </p:cNvSpPr>
          <p:nvPr>
            <p:ph type="body" idx="9"/>
          </p:nvPr>
        </p:nvSpPr>
        <p:spPr>
          <a:xfrm>
            <a:off x="1128548" y="3875679"/>
            <a:ext cx="1888204" cy="363110"/>
          </a:xfrm>
          <a:prstGeom prst="rect">
            <a:avLst/>
          </a:prstGeom>
          <a:noFill/>
          <a:ln>
            <a:noFill/>
          </a:ln>
        </p:spPr>
        <p:txBody>
          <a:bodyPr spcFirstLastPara="1" wrap="square" lIns="0" tIns="34275" rIns="68575" bIns="34275" anchor="t" anchorCtr="0">
            <a:noAutofit/>
          </a:bodyPr>
          <a:lstStyle>
            <a:lvl1pPr marL="457200" lvl="0" indent="-228600" algn="r">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60" name="Google Shape;360;p61"/>
          <p:cNvSpPr txBox="1">
            <a:spLocks noGrp="1"/>
          </p:cNvSpPr>
          <p:nvPr>
            <p:ph type="body" idx="13"/>
          </p:nvPr>
        </p:nvSpPr>
        <p:spPr>
          <a:xfrm>
            <a:off x="1128548" y="3572435"/>
            <a:ext cx="1888204" cy="287062"/>
          </a:xfrm>
          <a:prstGeom prst="rect">
            <a:avLst/>
          </a:prstGeom>
          <a:noFill/>
          <a:ln>
            <a:noFill/>
          </a:ln>
        </p:spPr>
        <p:txBody>
          <a:bodyPr spcFirstLastPara="1" wrap="square" lIns="0" tIns="34275" rIns="68575" bIns="34275" anchor="b" anchorCtr="0">
            <a:noAutofit/>
          </a:bodyPr>
          <a:lstStyle>
            <a:lvl1pPr marL="457200" lvl="0" indent="-228600" algn="r">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61" name="Google Shape;361;p61"/>
          <p:cNvSpPr txBox="1">
            <a:spLocks noGrp="1"/>
          </p:cNvSpPr>
          <p:nvPr>
            <p:ph type="body" idx="14"/>
          </p:nvPr>
        </p:nvSpPr>
        <p:spPr>
          <a:xfrm>
            <a:off x="6181052" y="3875679"/>
            <a:ext cx="1888204" cy="363110"/>
          </a:xfrm>
          <a:prstGeom prst="rect">
            <a:avLst/>
          </a:prstGeom>
          <a:noFill/>
          <a:ln>
            <a:noFill/>
          </a:ln>
        </p:spPr>
        <p:txBody>
          <a:bodyPr spcFirstLastPara="1" wrap="square" lIns="0" tIns="34275" rIns="68575" bIns="34275" anchor="t" anchorCtr="0">
            <a:noAutofit/>
          </a:bodyPr>
          <a:lstStyle>
            <a:lvl1pPr marL="457200" lvl="0" indent="-228600" algn="l">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62" name="Google Shape;362;p61"/>
          <p:cNvSpPr txBox="1">
            <a:spLocks noGrp="1"/>
          </p:cNvSpPr>
          <p:nvPr>
            <p:ph type="body" idx="15"/>
          </p:nvPr>
        </p:nvSpPr>
        <p:spPr>
          <a:xfrm>
            <a:off x="6181052" y="3572435"/>
            <a:ext cx="1888204" cy="287062"/>
          </a:xfrm>
          <a:prstGeom prst="rect">
            <a:avLst/>
          </a:prstGeom>
          <a:noFill/>
          <a:ln>
            <a:noFill/>
          </a:ln>
        </p:spPr>
        <p:txBody>
          <a:bodyPr spcFirstLastPara="1" wrap="square" lIns="0" tIns="34275" rIns="68575" bIns="34275" anchor="b" anchorCtr="0">
            <a:noAutofit/>
          </a:bodyPr>
          <a:lstStyle>
            <a:lvl1pPr marL="457200" lvl="0" indent="-228600" algn="l">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63" name="Google Shape;363;p61"/>
          <p:cNvSpPr/>
          <p:nvPr/>
        </p:nvSpPr>
        <p:spPr>
          <a:xfrm>
            <a:off x="4618470" y="1710551"/>
            <a:ext cx="1406153" cy="1406153"/>
          </a:xfrm>
          <a:prstGeom prst="ellipse">
            <a:avLst/>
          </a:prstGeom>
          <a:noFill/>
          <a:ln w="12700" cap="flat" cmpd="sng">
            <a:solidFill>
              <a:srgbClr val="5DAAB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64" name="Google Shape;364;p61"/>
          <p:cNvSpPr/>
          <p:nvPr/>
        </p:nvSpPr>
        <p:spPr>
          <a:xfrm>
            <a:off x="3142698" y="3177643"/>
            <a:ext cx="1406153" cy="1406153"/>
          </a:xfrm>
          <a:prstGeom prst="ellipse">
            <a:avLst/>
          </a:prstGeom>
          <a:noFill/>
          <a:ln w="12700" cap="flat" cmpd="sng">
            <a:solidFill>
              <a:srgbClr val="5DAAB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65" name="Google Shape;365;p61"/>
          <p:cNvSpPr/>
          <p:nvPr/>
        </p:nvSpPr>
        <p:spPr>
          <a:xfrm>
            <a:off x="4618470" y="3177643"/>
            <a:ext cx="1406153" cy="1406153"/>
          </a:xfrm>
          <a:prstGeom prst="ellipse">
            <a:avLst/>
          </a:prstGeom>
          <a:noFill/>
          <a:ln w="12700" cap="flat" cmpd="sng">
            <a:solidFill>
              <a:srgbClr val="5DAAB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1_Blank ">
  <p:cSld name="1_Blank ">
    <p:spTree>
      <p:nvGrpSpPr>
        <p:cNvPr id="1" name="Shape 366"/>
        <p:cNvGrpSpPr/>
        <p:nvPr/>
      </p:nvGrpSpPr>
      <p:grpSpPr>
        <a:xfrm>
          <a:off x="0" y="0"/>
          <a:ext cx="0" cy="0"/>
          <a:chOff x="0" y="0"/>
          <a:chExt cx="0" cy="0"/>
        </a:xfrm>
      </p:grpSpPr>
      <p:sp>
        <p:nvSpPr>
          <p:cNvPr id="367" name="Google Shape;367;p62"/>
          <p:cNvSpPr txBox="1">
            <a:spLocks noGrp="1"/>
          </p:cNvSpPr>
          <p:nvPr>
            <p:ph type="title"/>
          </p:nvPr>
        </p:nvSpPr>
        <p:spPr>
          <a:xfrm>
            <a:off x="635385" y="515679"/>
            <a:ext cx="3575447" cy="1006534"/>
          </a:xfrm>
          <a:prstGeom prst="rect">
            <a:avLst/>
          </a:prstGeom>
          <a:noFill/>
          <a:ln>
            <a:noFill/>
          </a:ln>
        </p:spPr>
        <p:txBody>
          <a:bodyPr spcFirstLastPara="1" wrap="square" lIns="0" tIns="34275" rIns="68575" bIns="34275" anchor="b" anchorCtr="0">
            <a:normAutofit/>
          </a:bodyPr>
          <a:lstStyle>
            <a:lvl1pPr lvl="0" algn="r">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68" name="Google Shape;368;p62"/>
          <p:cNvSpPr txBox="1">
            <a:spLocks noGrp="1"/>
          </p:cNvSpPr>
          <p:nvPr>
            <p:ph type="body" idx="1"/>
          </p:nvPr>
        </p:nvSpPr>
        <p:spPr>
          <a:xfrm>
            <a:off x="4361565" y="515680"/>
            <a:ext cx="4028055" cy="1006533"/>
          </a:xfrm>
          <a:prstGeom prst="rect">
            <a:avLst/>
          </a:prstGeom>
          <a:noFill/>
          <a:ln>
            <a:noFill/>
          </a:ln>
        </p:spPr>
        <p:txBody>
          <a:bodyPr spcFirstLastPara="1" wrap="square" lIns="0" tIns="34275" rIns="68575" bIns="34275" anchor="t" anchorCtr="0">
            <a:normAutofit/>
          </a:bodyPr>
          <a:lstStyle>
            <a:lvl1pPr marL="457200" lvl="0" indent="-228600" algn="l">
              <a:lnSpc>
                <a:spcPct val="100000"/>
              </a:lnSpc>
              <a:spcBef>
                <a:spcPts val="800"/>
              </a:spcBef>
              <a:spcAft>
                <a:spcPts val="0"/>
              </a:spcAft>
              <a:buClr>
                <a:schemeClr val="dk2"/>
              </a:buClr>
              <a:buSzPts val="1100"/>
              <a:buNone/>
              <a:defRPr sz="1100">
                <a:solidFill>
                  <a:schemeClr val="dk2"/>
                </a:solidFill>
              </a:defRPr>
            </a:lvl1pPr>
            <a:lvl2pPr marL="914400" lvl="1" indent="-228600" algn="l">
              <a:lnSpc>
                <a:spcPct val="100000"/>
              </a:lnSpc>
              <a:spcBef>
                <a:spcPts val="400"/>
              </a:spcBef>
              <a:spcAft>
                <a:spcPts val="0"/>
              </a:spcAft>
              <a:buClr>
                <a:schemeClr val="dk2"/>
              </a:buClr>
              <a:buSzPts val="800"/>
              <a:buNone/>
              <a:defRPr sz="800">
                <a:solidFill>
                  <a:schemeClr val="dk2"/>
                </a:solidFill>
              </a:defRPr>
            </a:lvl2pPr>
            <a:lvl3pPr marL="1371600" lvl="2" indent="-228600" algn="l">
              <a:lnSpc>
                <a:spcPct val="100000"/>
              </a:lnSpc>
              <a:spcBef>
                <a:spcPts val="400"/>
              </a:spcBef>
              <a:spcAft>
                <a:spcPts val="0"/>
              </a:spcAft>
              <a:buClr>
                <a:schemeClr val="dk2"/>
              </a:buClr>
              <a:buSzPts val="800"/>
              <a:buNone/>
              <a:defRPr sz="800">
                <a:solidFill>
                  <a:schemeClr val="dk2"/>
                </a:solidFill>
              </a:defRPr>
            </a:lvl3pPr>
            <a:lvl4pPr marL="1828800" lvl="3" indent="-228600" algn="l">
              <a:lnSpc>
                <a:spcPct val="100000"/>
              </a:lnSpc>
              <a:spcBef>
                <a:spcPts val="400"/>
              </a:spcBef>
              <a:spcAft>
                <a:spcPts val="0"/>
              </a:spcAft>
              <a:buClr>
                <a:schemeClr val="dk2"/>
              </a:buClr>
              <a:buSzPts val="800"/>
              <a:buNone/>
              <a:defRPr sz="800">
                <a:solidFill>
                  <a:schemeClr val="dk2"/>
                </a:solidFill>
              </a:defRPr>
            </a:lvl4pPr>
            <a:lvl5pPr marL="2286000" lvl="4" indent="-228600" algn="l">
              <a:lnSpc>
                <a:spcPct val="100000"/>
              </a:lnSpc>
              <a:spcBef>
                <a:spcPts val="400"/>
              </a:spcBef>
              <a:spcAft>
                <a:spcPts val="0"/>
              </a:spcAft>
              <a:buClr>
                <a:schemeClr val="dk2"/>
              </a:buClr>
              <a:buSzPts val="800"/>
              <a:buNone/>
              <a:defRPr sz="800">
                <a:solidFill>
                  <a:schemeClr val="dk2"/>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69" name="Google Shape;369;p62"/>
          <p:cNvSpPr>
            <a:spLocks noGrp="1"/>
          </p:cNvSpPr>
          <p:nvPr>
            <p:ph type="chart" idx="2"/>
          </p:nvPr>
        </p:nvSpPr>
        <p:spPr>
          <a:xfrm>
            <a:off x="628650" y="1794510"/>
            <a:ext cx="8039881" cy="3125629"/>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2"/>
              </a:buClr>
              <a:buSzPts val="1500"/>
              <a:buFont typeface="Arial"/>
              <a:buChar char="•"/>
              <a:defRPr sz="1500" b="0" i="0" u="none" strike="noStrike" cap="none">
                <a:solidFill>
                  <a:schemeClr val="dk2"/>
                </a:solidFill>
                <a:latin typeface="Arial"/>
                <a:ea typeface="Arial"/>
                <a:cs typeface="Arial"/>
                <a:sym typeface="Arial"/>
              </a:defRPr>
            </a:lvl1pPr>
            <a:lvl2pPr marR="0" lvl="1" algn="l" rtl="0">
              <a:lnSpc>
                <a:spcPct val="90000"/>
              </a:lnSpc>
              <a:spcBef>
                <a:spcPts val="4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R="0" lvl="2" algn="l" rtl="0">
              <a:lnSpc>
                <a:spcPct val="90000"/>
              </a:lnSpc>
              <a:spcBef>
                <a:spcPts val="4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R="0" lvl="3" algn="l" rtl="0">
              <a:lnSpc>
                <a:spcPct val="90000"/>
              </a:lnSpc>
              <a:spcBef>
                <a:spcPts val="400"/>
              </a:spcBef>
              <a:spcAft>
                <a:spcPts val="0"/>
              </a:spcAft>
              <a:buClr>
                <a:schemeClr val="dk2"/>
              </a:buClr>
              <a:buSzPts val="1100"/>
              <a:buFont typeface="Arial"/>
              <a:buChar char="•"/>
              <a:defRPr sz="1100" b="0" i="0" u="none" strike="noStrike" cap="none">
                <a:solidFill>
                  <a:schemeClr val="dk2"/>
                </a:solidFill>
                <a:latin typeface="Arial"/>
                <a:ea typeface="Arial"/>
                <a:cs typeface="Arial"/>
                <a:sym typeface="Arial"/>
              </a:defRPr>
            </a:lvl4pPr>
            <a:lvl5pPr marR="0" lvl="4" algn="l" rtl="0">
              <a:lnSpc>
                <a:spcPct val="90000"/>
              </a:lnSpc>
              <a:spcBef>
                <a:spcPts val="400"/>
              </a:spcBef>
              <a:spcAft>
                <a:spcPts val="0"/>
              </a:spcAft>
              <a:buClr>
                <a:schemeClr val="dk2"/>
              </a:buClr>
              <a:buSzPts val="1100"/>
              <a:buFont typeface="Arial"/>
              <a:buChar char="•"/>
              <a:defRPr sz="1100" b="0" i="0" u="none" strike="noStrike" cap="none">
                <a:solidFill>
                  <a:schemeClr val="dk2"/>
                </a:solidFill>
                <a:latin typeface="Arial"/>
                <a:ea typeface="Arial"/>
                <a:cs typeface="Arial"/>
                <a:sym typeface="Arial"/>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2_Blank ">
  <p:cSld name="2_Blank ">
    <p:spTree>
      <p:nvGrpSpPr>
        <p:cNvPr id="1" name="Shape 370"/>
        <p:cNvGrpSpPr/>
        <p:nvPr/>
      </p:nvGrpSpPr>
      <p:grpSpPr>
        <a:xfrm>
          <a:off x="0" y="0"/>
          <a:ext cx="0" cy="0"/>
          <a:chOff x="0" y="0"/>
          <a:chExt cx="0" cy="0"/>
        </a:xfrm>
      </p:grpSpPr>
      <p:sp>
        <p:nvSpPr>
          <p:cNvPr id="371" name="Google Shape;371;p63"/>
          <p:cNvSpPr txBox="1">
            <a:spLocks noGrp="1"/>
          </p:cNvSpPr>
          <p:nvPr>
            <p:ph type="title"/>
          </p:nvPr>
        </p:nvSpPr>
        <p:spPr>
          <a:xfrm>
            <a:off x="635385" y="515679"/>
            <a:ext cx="3575447" cy="1006534"/>
          </a:xfrm>
          <a:prstGeom prst="rect">
            <a:avLst/>
          </a:prstGeom>
          <a:noFill/>
          <a:ln>
            <a:noFill/>
          </a:ln>
        </p:spPr>
        <p:txBody>
          <a:bodyPr spcFirstLastPara="1" wrap="square" lIns="0" tIns="34275" rIns="68575" bIns="34275" anchor="b" anchorCtr="0">
            <a:normAutofit/>
          </a:bodyPr>
          <a:lstStyle>
            <a:lvl1pPr lvl="0" algn="r">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72" name="Google Shape;372;p63"/>
          <p:cNvSpPr txBox="1">
            <a:spLocks noGrp="1"/>
          </p:cNvSpPr>
          <p:nvPr>
            <p:ph type="body" idx="1"/>
          </p:nvPr>
        </p:nvSpPr>
        <p:spPr>
          <a:xfrm>
            <a:off x="4361565" y="515680"/>
            <a:ext cx="4028055" cy="1006533"/>
          </a:xfrm>
          <a:prstGeom prst="rect">
            <a:avLst/>
          </a:prstGeom>
          <a:noFill/>
          <a:ln>
            <a:noFill/>
          </a:ln>
        </p:spPr>
        <p:txBody>
          <a:bodyPr spcFirstLastPara="1" wrap="square" lIns="0" tIns="34275" rIns="68575" bIns="34275" anchor="t" anchorCtr="0">
            <a:normAutofit/>
          </a:bodyPr>
          <a:lstStyle>
            <a:lvl1pPr marL="457200" lvl="0" indent="-228600" algn="l">
              <a:lnSpc>
                <a:spcPct val="100000"/>
              </a:lnSpc>
              <a:spcBef>
                <a:spcPts val="800"/>
              </a:spcBef>
              <a:spcAft>
                <a:spcPts val="0"/>
              </a:spcAft>
              <a:buClr>
                <a:schemeClr val="dk2"/>
              </a:buClr>
              <a:buSzPts val="1100"/>
              <a:buNone/>
              <a:defRPr sz="1100">
                <a:solidFill>
                  <a:schemeClr val="dk2"/>
                </a:solidFill>
              </a:defRPr>
            </a:lvl1pPr>
            <a:lvl2pPr marL="914400" lvl="1" indent="-228600" algn="l">
              <a:lnSpc>
                <a:spcPct val="100000"/>
              </a:lnSpc>
              <a:spcBef>
                <a:spcPts val="400"/>
              </a:spcBef>
              <a:spcAft>
                <a:spcPts val="0"/>
              </a:spcAft>
              <a:buClr>
                <a:schemeClr val="dk2"/>
              </a:buClr>
              <a:buSzPts val="800"/>
              <a:buNone/>
              <a:defRPr sz="800">
                <a:solidFill>
                  <a:schemeClr val="dk2"/>
                </a:solidFill>
              </a:defRPr>
            </a:lvl2pPr>
            <a:lvl3pPr marL="1371600" lvl="2" indent="-228600" algn="l">
              <a:lnSpc>
                <a:spcPct val="100000"/>
              </a:lnSpc>
              <a:spcBef>
                <a:spcPts val="400"/>
              </a:spcBef>
              <a:spcAft>
                <a:spcPts val="0"/>
              </a:spcAft>
              <a:buClr>
                <a:schemeClr val="dk2"/>
              </a:buClr>
              <a:buSzPts val="800"/>
              <a:buNone/>
              <a:defRPr sz="800">
                <a:solidFill>
                  <a:schemeClr val="dk2"/>
                </a:solidFill>
              </a:defRPr>
            </a:lvl3pPr>
            <a:lvl4pPr marL="1828800" lvl="3" indent="-228600" algn="l">
              <a:lnSpc>
                <a:spcPct val="100000"/>
              </a:lnSpc>
              <a:spcBef>
                <a:spcPts val="400"/>
              </a:spcBef>
              <a:spcAft>
                <a:spcPts val="0"/>
              </a:spcAft>
              <a:buClr>
                <a:schemeClr val="dk2"/>
              </a:buClr>
              <a:buSzPts val="800"/>
              <a:buNone/>
              <a:defRPr sz="800">
                <a:solidFill>
                  <a:schemeClr val="dk2"/>
                </a:solidFill>
              </a:defRPr>
            </a:lvl4pPr>
            <a:lvl5pPr marL="2286000" lvl="4" indent="-228600" algn="l">
              <a:lnSpc>
                <a:spcPct val="100000"/>
              </a:lnSpc>
              <a:spcBef>
                <a:spcPts val="400"/>
              </a:spcBef>
              <a:spcAft>
                <a:spcPts val="0"/>
              </a:spcAft>
              <a:buClr>
                <a:schemeClr val="dk2"/>
              </a:buClr>
              <a:buSzPts val="800"/>
              <a:buNone/>
              <a:defRPr sz="800">
                <a:solidFill>
                  <a:schemeClr val="dk2"/>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73" name="Google Shape;373;p63"/>
          <p:cNvSpPr>
            <a:spLocks noGrp="1"/>
          </p:cNvSpPr>
          <p:nvPr>
            <p:ph type="chart" idx="2"/>
          </p:nvPr>
        </p:nvSpPr>
        <p:spPr>
          <a:xfrm>
            <a:off x="4361565" y="1794510"/>
            <a:ext cx="4306967" cy="3017996"/>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2"/>
              </a:buClr>
              <a:buSzPts val="1500"/>
              <a:buFont typeface="Arial"/>
              <a:buChar char="•"/>
              <a:defRPr sz="1500" b="0" i="0" u="none" strike="noStrike" cap="none">
                <a:solidFill>
                  <a:schemeClr val="dk2"/>
                </a:solidFill>
                <a:latin typeface="Arial"/>
                <a:ea typeface="Arial"/>
                <a:cs typeface="Arial"/>
                <a:sym typeface="Arial"/>
              </a:defRPr>
            </a:lvl1pPr>
            <a:lvl2pPr marR="0" lvl="1" algn="l" rtl="0">
              <a:lnSpc>
                <a:spcPct val="90000"/>
              </a:lnSpc>
              <a:spcBef>
                <a:spcPts val="4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R="0" lvl="2" algn="l" rtl="0">
              <a:lnSpc>
                <a:spcPct val="90000"/>
              </a:lnSpc>
              <a:spcBef>
                <a:spcPts val="4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R="0" lvl="3" algn="l" rtl="0">
              <a:lnSpc>
                <a:spcPct val="90000"/>
              </a:lnSpc>
              <a:spcBef>
                <a:spcPts val="400"/>
              </a:spcBef>
              <a:spcAft>
                <a:spcPts val="0"/>
              </a:spcAft>
              <a:buClr>
                <a:schemeClr val="dk2"/>
              </a:buClr>
              <a:buSzPts val="1100"/>
              <a:buFont typeface="Arial"/>
              <a:buChar char="•"/>
              <a:defRPr sz="1100" b="0" i="0" u="none" strike="noStrike" cap="none">
                <a:solidFill>
                  <a:schemeClr val="dk2"/>
                </a:solidFill>
                <a:latin typeface="Arial"/>
                <a:ea typeface="Arial"/>
                <a:cs typeface="Arial"/>
                <a:sym typeface="Arial"/>
              </a:defRPr>
            </a:lvl4pPr>
            <a:lvl5pPr marR="0" lvl="4" algn="l" rtl="0">
              <a:lnSpc>
                <a:spcPct val="90000"/>
              </a:lnSpc>
              <a:spcBef>
                <a:spcPts val="400"/>
              </a:spcBef>
              <a:spcAft>
                <a:spcPts val="0"/>
              </a:spcAft>
              <a:buClr>
                <a:schemeClr val="dk2"/>
              </a:buClr>
              <a:buSzPts val="1100"/>
              <a:buFont typeface="Arial"/>
              <a:buChar char="•"/>
              <a:defRPr sz="1100" b="0" i="0" u="none" strike="noStrike" cap="none">
                <a:solidFill>
                  <a:schemeClr val="dk2"/>
                </a:solidFill>
                <a:latin typeface="Arial"/>
                <a:ea typeface="Arial"/>
                <a:cs typeface="Arial"/>
                <a:sym typeface="Arial"/>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374" name="Google Shape;374;p63"/>
          <p:cNvSpPr>
            <a:spLocks noGrp="1"/>
          </p:cNvSpPr>
          <p:nvPr>
            <p:ph type="pic" idx="3"/>
          </p:nvPr>
        </p:nvSpPr>
        <p:spPr>
          <a:xfrm>
            <a:off x="628650" y="1794034"/>
            <a:ext cx="3582591" cy="3017996"/>
          </a:xfrm>
          <a:prstGeom prst="rect">
            <a:avLst/>
          </a:prstGeom>
          <a:noFill/>
          <a:ln>
            <a:noFill/>
          </a:ln>
        </p:spPr>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375"/>
        <p:cNvGrpSpPr/>
        <p:nvPr/>
      </p:nvGrpSpPr>
      <p:grpSpPr>
        <a:xfrm>
          <a:off x="0" y="0"/>
          <a:ext cx="0" cy="0"/>
          <a:chOff x="0" y="0"/>
          <a:chExt cx="0" cy="0"/>
        </a:xfrm>
      </p:grpSpPr>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2_Blank">
  <p:cSld name="2_Blank">
    <p:spTree>
      <p:nvGrpSpPr>
        <p:cNvPr id="1" name="Shape 376"/>
        <p:cNvGrpSpPr/>
        <p:nvPr/>
      </p:nvGrpSpPr>
      <p:grpSpPr>
        <a:xfrm>
          <a:off x="0" y="0"/>
          <a:ext cx="0" cy="0"/>
          <a:chOff x="0" y="0"/>
          <a:chExt cx="0" cy="0"/>
        </a:xfrm>
      </p:grpSpPr>
      <p:sp>
        <p:nvSpPr>
          <p:cNvPr id="377" name="Google Shape;377;p65"/>
          <p:cNvSpPr>
            <a:spLocks noGrp="1"/>
          </p:cNvSpPr>
          <p:nvPr>
            <p:ph type="pic" idx="2"/>
          </p:nvPr>
        </p:nvSpPr>
        <p:spPr>
          <a:xfrm>
            <a:off x="159544" y="149066"/>
            <a:ext cx="2892029" cy="3176588"/>
          </a:xfrm>
          <a:prstGeom prst="rect">
            <a:avLst/>
          </a:prstGeom>
          <a:solidFill>
            <a:srgbClr val="F2F2F2"/>
          </a:solidFill>
          <a:ln>
            <a:noFill/>
          </a:ln>
        </p:spPr>
      </p:sp>
      <p:sp>
        <p:nvSpPr>
          <p:cNvPr id="378" name="Google Shape;378;p65"/>
          <p:cNvSpPr>
            <a:spLocks noGrp="1"/>
          </p:cNvSpPr>
          <p:nvPr>
            <p:ph type="pic" idx="3"/>
          </p:nvPr>
        </p:nvSpPr>
        <p:spPr>
          <a:xfrm>
            <a:off x="3234214" y="149066"/>
            <a:ext cx="5738336" cy="3176588"/>
          </a:xfrm>
          <a:prstGeom prst="rect">
            <a:avLst/>
          </a:prstGeom>
          <a:solidFill>
            <a:srgbClr val="F2F2F2"/>
          </a:solidFill>
          <a:ln>
            <a:noFill/>
          </a:ln>
        </p:spPr>
      </p:sp>
      <p:sp>
        <p:nvSpPr>
          <p:cNvPr id="379" name="Google Shape;379;p65"/>
          <p:cNvSpPr>
            <a:spLocks noGrp="1"/>
          </p:cNvSpPr>
          <p:nvPr>
            <p:ph type="pic" idx="4"/>
          </p:nvPr>
        </p:nvSpPr>
        <p:spPr>
          <a:xfrm>
            <a:off x="160021" y="3486150"/>
            <a:ext cx="5738337" cy="1508759"/>
          </a:xfrm>
          <a:prstGeom prst="rect">
            <a:avLst/>
          </a:prstGeom>
          <a:solidFill>
            <a:srgbClr val="F2F2F2"/>
          </a:solidFill>
          <a:ln>
            <a:noFill/>
          </a:ln>
        </p:spPr>
      </p:sp>
      <p:sp>
        <p:nvSpPr>
          <p:cNvPr id="380" name="Google Shape;380;p65"/>
          <p:cNvSpPr>
            <a:spLocks noGrp="1"/>
          </p:cNvSpPr>
          <p:nvPr>
            <p:ph type="pic" idx="5"/>
          </p:nvPr>
        </p:nvSpPr>
        <p:spPr>
          <a:xfrm>
            <a:off x="6092189" y="3486150"/>
            <a:ext cx="2891791" cy="1508759"/>
          </a:xfrm>
          <a:prstGeom prst="rect">
            <a:avLst/>
          </a:prstGeom>
          <a:solidFill>
            <a:srgbClr val="F2F2F2"/>
          </a:solid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slideLayout" Target="../slideLayouts/slideLayout61.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3"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52" Type="http://schemas.openxmlformats.org/officeDocument/2006/relationships/slideLayout" Target="../slideLayouts/slideLayout63.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8" Type="http://schemas.openxmlformats.org/officeDocument/2006/relationships/slideLayout" Target="../slideLayouts/slideLayout19.xml"/><Relationship Id="rId51" Type="http://schemas.openxmlformats.org/officeDocument/2006/relationships/slideLayout" Target="../slideLayouts/slideLayout62.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slideLayout" Target="../slideLayouts/slideLayout6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2"/>
              </a:buClr>
              <a:buSzPts val="3300"/>
              <a:buFont typeface="Constantia"/>
              <a:buNone/>
              <a:defRPr sz="3300" b="1" i="0" u="none" strike="noStrike" cap="none">
                <a:solidFill>
                  <a:schemeClr val="dk2"/>
                </a:solidFill>
                <a:latin typeface="Constantia"/>
                <a:ea typeface="Constantia"/>
                <a:cs typeface="Constantia"/>
                <a:sym typeface="Constantia"/>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marR="0" lvl="0" indent="-323850" algn="l" rtl="0">
              <a:lnSpc>
                <a:spcPct val="90000"/>
              </a:lnSpc>
              <a:spcBef>
                <a:spcPts val="800"/>
              </a:spcBef>
              <a:spcAft>
                <a:spcPts val="0"/>
              </a:spcAft>
              <a:buClr>
                <a:schemeClr val="dk2"/>
              </a:buClr>
              <a:buSzPts val="1500"/>
              <a:buFont typeface="Arial"/>
              <a:buChar char="•"/>
              <a:defRPr sz="1500" b="0" i="0" u="none" strike="noStrike" cap="none">
                <a:solidFill>
                  <a:schemeClr val="dk2"/>
                </a:solidFill>
                <a:latin typeface="Arial"/>
                <a:ea typeface="Arial"/>
                <a:cs typeface="Arial"/>
                <a:sym typeface="Arial"/>
              </a:defRPr>
            </a:lvl1pPr>
            <a:lvl2pPr marL="914400" marR="0" lvl="1" indent="-317500" algn="l" rtl="0">
              <a:lnSpc>
                <a:spcPct val="90000"/>
              </a:lnSpc>
              <a:spcBef>
                <a:spcPts val="4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04800" algn="l" rtl="0">
              <a:lnSpc>
                <a:spcPct val="90000"/>
              </a:lnSpc>
              <a:spcBef>
                <a:spcPts val="4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298450" algn="l" rtl="0">
              <a:lnSpc>
                <a:spcPct val="90000"/>
              </a:lnSpc>
              <a:spcBef>
                <a:spcPts val="400"/>
              </a:spcBef>
              <a:spcAft>
                <a:spcPts val="0"/>
              </a:spcAft>
              <a:buClr>
                <a:schemeClr val="dk2"/>
              </a:buClr>
              <a:buSzPts val="1100"/>
              <a:buFont typeface="Arial"/>
              <a:buChar char="•"/>
              <a:defRPr sz="1100" b="0" i="0" u="none" strike="noStrike" cap="none">
                <a:solidFill>
                  <a:schemeClr val="dk2"/>
                </a:solidFill>
                <a:latin typeface="Arial"/>
                <a:ea typeface="Arial"/>
                <a:cs typeface="Arial"/>
                <a:sym typeface="Arial"/>
              </a:defRPr>
            </a:lvl4pPr>
            <a:lvl5pPr marL="2286000" marR="0" lvl="4" indent="-298450" algn="l" rtl="0">
              <a:lnSpc>
                <a:spcPct val="90000"/>
              </a:lnSpc>
              <a:spcBef>
                <a:spcPts val="400"/>
              </a:spcBef>
              <a:spcAft>
                <a:spcPts val="0"/>
              </a:spcAft>
              <a:buClr>
                <a:schemeClr val="dk2"/>
              </a:buClr>
              <a:buSzPts val="1100"/>
              <a:buFont typeface="Arial"/>
              <a:buChar char="•"/>
              <a:defRPr sz="1100" b="0" i="0" u="none" strike="noStrike" cap="none">
                <a:solidFill>
                  <a:schemeClr val="dk2"/>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53" name="Google Shape;53;p1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909090"/>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2" r:id="rId44"/>
    <p:sldLayoutId id="2147483703" r:id="rId45"/>
    <p:sldLayoutId id="2147483704" r:id="rId46"/>
    <p:sldLayoutId id="2147483705" r:id="rId47"/>
    <p:sldLayoutId id="2147483706" r:id="rId48"/>
    <p:sldLayoutId id="2147483707" r:id="rId49"/>
    <p:sldLayoutId id="2147483708" r:id="rId50"/>
    <p:sldLayoutId id="2147483709" r:id="rId51"/>
    <p:sldLayoutId id="2147483710" r:id="rId5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96">
          <p15:clr>
            <a:srgbClr val="F26B43"/>
          </p15:clr>
        </p15:guide>
        <p15:guide id="2" orient="horz" pos="303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microsoft.com/office/2011/relationships/webextension" Target="../webextensions/webextension1.xml"/><Relationship Id="rId2" Type="http://schemas.openxmlformats.org/officeDocument/2006/relationships/notesSlide" Target="../notesSlides/notesSlide10.xml"/><Relationship Id="rId1" Type="http://schemas.openxmlformats.org/officeDocument/2006/relationships/slideLayout" Target="../slideLayouts/slideLayout20.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2.xml"/><Relationship Id="rId1" Type="http://schemas.openxmlformats.org/officeDocument/2006/relationships/slideLayout" Target="../slideLayouts/slideLayout19.xml"/><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alpha val="96862"/>
          </a:schemeClr>
        </a:solidFill>
        <a:effectLst/>
      </p:bgPr>
    </p:bg>
    <p:spTree>
      <p:nvGrpSpPr>
        <p:cNvPr id="1" name="Shape 384"/>
        <p:cNvGrpSpPr/>
        <p:nvPr/>
      </p:nvGrpSpPr>
      <p:grpSpPr>
        <a:xfrm>
          <a:off x="0" y="0"/>
          <a:ext cx="0" cy="0"/>
          <a:chOff x="0" y="0"/>
          <a:chExt cx="0" cy="0"/>
        </a:xfrm>
      </p:grpSpPr>
      <p:sp>
        <p:nvSpPr>
          <p:cNvPr id="385" name="Google Shape;385;p66"/>
          <p:cNvSpPr txBox="1">
            <a:spLocks noGrp="1"/>
          </p:cNvSpPr>
          <p:nvPr>
            <p:ph type="title"/>
          </p:nvPr>
        </p:nvSpPr>
        <p:spPr>
          <a:xfrm>
            <a:off x="485775" y="884470"/>
            <a:ext cx="8172600" cy="669900"/>
          </a:xfrm>
          <a:prstGeom prst="rect">
            <a:avLst/>
          </a:prstGeom>
          <a:noFill/>
          <a:ln>
            <a:noFill/>
          </a:ln>
        </p:spPr>
        <p:txBody>
          <a:bodyPr spcFirstLastPara="1" wrap="square" lIns="68575" tIns="34275" rIns="68575" bIns="34275" anchor="b" anchorCtr="0">
            <a:normAutofit/>
          </a:bodyPr>
          <a:lstStyle/>
          <a:p>
            <a:pPr marL="0" lvl="0" indent="0" algn="ctr" rtl="0">
              <a:spcBef>
                <a:spcPts val="1000"/>
              </a:spcBef>
              <a:spcAft>
                <a:spcPts val="0"/>
              </a:spcAft>
              <a:buClr>
                <a:schemeClr val="dk2"/>
              </a:buClr>
              <a:buSzPts val="1100"/>
              <a:buFont typeface="Arial"/>
              <a:buNone/>
            </a:pPr>
            <a:r>
              <a:rPr lang="en" sz="1400">
                <a:solidFill>
                  <a:srgbClr val="FFFFFF"/>
                </a:solidFill>
                <a:latin typeface="Arial"/>
                <a:ea typeface="Arial"/>
                <a:cs typeface="Arial"/>
                <a:sym typeface="Arial"/>
              </a:rPr>
              <a:t>GWU Data Analytics &amp; Visualization Bootcamp, Spring/Summer 2021</a:t>
            </a:r>
            <a:endParaRPr sz="1400">
              <a:solidFill>
                <a:srgbClr val="FFFFFF"/>
              </a:solidFill>
              <a:latin typeface="Arial"/>
              <a:ea typeface="Arial"/>
              <a:cs typeface="Arial"/>
              <a:sym typeface="Arial"/>
            </a:endParaRPr>
          </a:p>
          <a:p>
            <a:pPr marL="0" lvl="0" indent="0" algn="ctr" rtl="0">
              <a:lnSpc>
                <a:spcPct val="90000"/>
              </a:lnSpc>
              <a:spcBef>
                <a:spcPts val="0"/>
              </a:spcBef>
              <a:spcAft>
                <a:spcPts val="0"/>
              </a:spcAft>
              <a:buClr>
                <a:schemeClr val="lt1"/>
              </a:buClr>
              <a:buSzPts val="3300"/>
              <a:buFont typeface="Arial"/>
              <a:buNone/>
            </a:pPr>
            <a:r>
              <a:rPr lang="en" sz="1100">
                <a:solidFill>
                  <a:schemeClr val="lt1"/>
                </a:solidFill>
                <a:latin typeface="Arial"/>
                <a:ea typeface="Arial"/>
                <a:cs typeface="Arial"/>
                <a:sym typeface="Arial"/>
              </a:rPr>
              <a:t> </a:t>
            </a:r>
            <a:endParaRPr sz="1100"/>
          </a:p>
        </p:txBody>
      </p:sp>
      <p:pic>
        <p:nvPicPr>
          <p:cNvPr id="386" name="Google Shape;386;p66"/>
          <p:cNvPicPr preferRelativeResize="0"/>
          <p:nvPr/>
        </p:nvPicPr>
        <p:blipFill>
          <a:blip r:embed="rId3">
            <a:alphaModFix/>
          </a:blip>
          <a:stretch>
            <a:fillRect/>
          </a:stretch>
        </p:blipFill>
        <p:spPr>
          <a:xfrm>
            <a:off x="2125486" y="1554375"/>
            <a:ext cx="4893014" cy="2780588"/>
          </a:xfrm>
          <a:prstGeom prst="rect">
            <a:avLst/>
          </a:prstGeom>
          <a:noFill/>
          <a:ln>
            <a:noFill/>
          </a:ln>
        </p:spPr>
      </p:pic>
      <p:sp>
        <p:nvSpPr>
          <p:cNvPr id="387" name="Google Shape;387;p66"/>
          <p:cNvSpPr txBox="1"/>
          <p:nvPr/>
        </p:nvSpPr>
        <p:spPr>
          <a:xfrm>
            <a:off x="404350" y="452875"/>
            <a:ext cx="94944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b="1" dirty="0">
                <a:solidFill>
                  <a:srgbClr val="FFFFFF"/>
                </a:solidFill>
              </a:rPr>
              <a:t>OpenWeather Air Quality Index (AQI) Analysis</a:t>
            </a:r>
            <a:endParaRPr sz="3000" dirty="0"/>
          </a:p>
        </p:txBody>
      </p:sp>
      <p:sp>
        <p:nvSpPr>
          <p:cNvPr id="388" name="Google Shape;388;p66"/>
          <p:cNvSpPr txBox="1"/>
          <p:nvPr/>
        </p:nvSpPr>
        <p:spPr>
          <a:xfrm>
            <a:off x="3100125" y="4506200"/>
            <a:ext cx="2943900" cy="612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2"/>
              </a:buClr>
              <a:buSzPts val="1100"/>
              <a:buFont typeface="Arial"/>
              <a:buNone/>
            </a:pPr>
            <a:r>
              <a:rPr lang="en" sz="1200" b="1">
                <a:solidFill>
                  <a:srgbClr val="FFFFFF"/>
                </a:solidFill>
              </a:rPr>
              <a:t>By Michelle Reilly &amp; Elodie Slawinski</a:t>
            </a:r>
            <a:endParaRPr sz="1200" b="1">
              <a:solidFill>
                <a:srgbClr val="FFFFFF"/>
              </a:solidFill>
            </a:endParaRPr>
          </a:p>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74"/>
          <p:cNvSpPr txBox="1">
            <a:spLocks noGrp="1"/>
          </p:cNvSpPr>
          <p:nvPr>
            <p:ph type="title"/>
          </p:nvPr>
        </p:nvSpPr>
        <p:spPr>
          <a:xfrm>
            <a:off x="4972049" y="630000"/>
            <a:ext cx="3924000" cy="1006500"/>
          </a:xfrm>
          <a:prstGeom prst="rect">
            <a:avLst/>
          </a:prstGeom>
          <a:noFill/>
          <a:ln>
            <a:noFill/>
          </a:ln>
        </p:spPr>
        <p:txBody>
          <a:bodyPr spcFirstLastPara="1" wrap="square" lIns="0" tIns="34275" rIns="68575" bIns="34275" anchor="b" anchorCtr="0">
            <a:normAutofit/>
          </a:bodyPr>
          <a:lstStyle/>
          <a:p>
            <a:pPr marL="0" lvl="0" indent="0" algn="ctr" rtl="0">
              <a:lnSpc>
                <a:spcPct val="90000"/>
              </a:lnSpc>
              <a:spcBef>
                <a:spcPts val="0"/>
              </a:spcBef>
              <a:spcAft>
                <a:spcPts val="0"/>
              </a:spcAft>
              <a:buClr>
                <a:srgbClr val="5DAAB0"/>
              </a:buClr>
              <a:buSzPts val="3300"/>
              <a:buFont typeface="Arial"/>
              <a:buNone/>
            </a:pPr>
            <a:r>
              <a:rPr lang="en" dirty="0">
                <a:solidFill>
                  <a:srgbClr val="5DAAB0"/>
                </a:solidFill>
                <a:latin typeface="Arial"/>
                <a:ea typeface="Arial"/>
                <a:cs typeface="Arial"/>
                <a:sym typeface="Arial"/>
              </a:rPr>
              <a:t>Historical AQI By State v2</a:t>
            </a:r>
            <a:endParaRPr dirty="0"/>
          </a:p>
        </p:txBody>
      </p:sp>
      <p:sp>
        <p:nvSpPr>
          <p:cNvPr id="465" name="Google Shape;465;p74"/>
          <p:cNvSpPr txBox="1">
            <a:spLocks noGrp="1"/>
          </p:cNvSpPr>
          <p:nvPr>
            <p:ph type="body" idx="1"/>
          </p:nvPr>
        </p:nvSpPr>
        <p:spPr>
          <a:xfrm>
            <a:off x="5093074" y="1976424"/>
            <a:ext cx="3822300" cy="3065400"/>
          </a:xfrm>
          <a:prstGeom prst="rect">
            <a:avLst/>
          </a:prstGeom>
          <a:noFill/>
          <a:ln>
            <a:noFill/>
          </a:ln>
        </p:spPr>
        <p:txBody>
          <a:bodyPr spcFirstLastPara="1" wrap="square" lIns="0" tIns="34275" rIns="68575" bIns="34275" anchor="t" anchorCtr="0">
            <a:normAutofit/>
          </a:bodyPr>
          <a:lstStyle/>
          <a:p>
            <a:pPr marL="0" lvl="0" indent="0" algn="l" rtl="0">
              <a:lnSpc>
                <a:spcPct val="100000"/>
              </a:lnSpc>
              <a:spcBef>
                <a:spcPts val="0"/>
              </a:spcBef>
              <a:spcAft>
                <a:spcPts val="0"/>
              </a:spcAft>
              <a:buClr>
                <a:schemeClr val="dk2"/>
              </a:buClr>
              <a:buSzPts val="1100"/>
              <a:buNone/>
            </a:pPr>
            <a:r>
              <a:rPr lang="en-US" sz="1560" dirty="0"/>
              <a:t>ADD</a:t>
            </a:r>
            <a:endParaRPr sz="1100" dirty="0"/>
          </a:p>
          <a:p>
            <a:pPr marL="0" lvl="0" indent="0" algn="l" rtl="0">
              <a:lnSpc>
                <a:spcPct val="100000"/>
              </a:lnSpc>
              <a:spcBef>
                <a:spcPts val="800"/>
              </a:spcBef>
              <a:spcAft>
                <a:spcPts val="0"/>
              </a:spcAft>
              <a:buClr>
                <a:schemeClr val="dk2"/>
              </a:buClr>
              <a:buSzPts val="1100"/>
              <a:buNone/>
            </a:pPr>
            <a:endParaRPr sz="1100" dirty="0"/>
          </a:p>
        </p:txBody>
      </p:sp>
      <p:sp>
        <p:nvSpPr>
          <p:cNvPr id="466" name="Google Shape;466;p74"/>
          <p:cNvSpPr txBox="1">
            <a:spLocks noGrp="1"/>
          </p:cNvSpPr>
          <p:nvPr>
            <p:ph type="body" idx="2"/>
          </p:nvPr>
        </p:nvSpPr>
        <p:spPr>
          <a:xfrm>
            <a:off x="5093085" y="1685759"/>
            <a:ext cx="3575447" cy="241426"/>
          </a:xfrm>
          <a:prstGeom prst="rect">
            <a:avLst/>
          </a:prstGeom>
          <a:noFill/>
          <a:ln>
            <a:noFill/>
          </a:ln>
        </p:spPr>
        <p:txBody>
          <a:bodyPr spcFirstLastPara="1" wrap="square" lIns="0" tIns="34275" rIns="68575" bIns="34275" anchor="t" anchorCtr="0">
            <a:normAutofit/>
          </a:bodyPr>
          <a:lstStyle/>
          <a:p>
            <a:pPr marL="0" lvl="0" indent="0" algn="ctr" rtl="0">
              <a:lnSpc>
                <a:spcPct val="90000"/>
              </a:lnSpc>
              <a:spcBef>
                <a:spcPts val="0"/>
              </a:spcBef>
              <a:spcAft>
                <a:spcPts val="0"/>
              </a:spcAft>
              <a:buClr>
                <a:schemeClr val="dk2"/>
              </a:buClr>
              <a:buSzPts val="1100"/>
              <a:buNone/>
            </a:pPr>
            <a:r>
              <a:rPr lang="en" sz="1100" dirty="0"/>
              <a:t>USING TABLEAU</a:t>
            </a:r>
            <a:endParaRPr sz="1100"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1" title="Web Viewer">
                <a:extLst>
                  <a:ext uri="{FF2B5EF4-FFF2-40B4-BE49-F238E27FC236}">
                    <a16:creationId xmlns:a16="http://schemas.microsoft.com/office/drawing/2014/main" id="{A7D013E8-D6DF-4000-8459-2716855D622C}"/>
                  </a:ext>
                </a:extLst>
              </p:cNvPr>
              <p:cNvGraphicFramePr>
                <a:graphicFrameLocks noGrp="1"/>
              </p:cNvGraphicFramePr>
              <p:nvPr/>
            </p:nvGraphicFramePr>
            <p:xfrm>
              <a:off x="0" y="0"/>
              <a:ext cx="9144000" cy="5143500"/>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2" name="Add-in 1" title="Web Viewer">
                <a:extLst>
                  <a:ext uri="{FF2B5EF4-FFF2-40B4-BE49-F238E27FC236}">
                    <a16:creationId xmlns:a16="http://schemas.microsoft.com/office/drawing/2014/main" id="{A7D013E8-D6DF-4000-8459-2716855D622C}"/>
                  </a:ext>
                </a:extLst>
              </p:cNvPr>
              <p:cNvPicPr>
                <a:picLocks noGrp="1" noRot="1" noChangeAspect="1" noMove="1" noResize="1" noEditPoints="1" noAdjustHandles="1" noChangeArrowheads="1" noChangeShapeType="1"/>
              </p:cNvPicPr>
              <p:nvPr/>
            </p:nvPicPr>
            <p:blipFill>
              <a:blip r:embed="rId4"/>
              <a:stretch>
                <a:fillRect/>
              </a:stretch>
            </p:blipFill>
            <p:spPr>
              <a:xfrm>
                <a:off x="0" y="0"/>
                <a:ext cx="9144000" cy="5143500"/>
              </a:xfrm>
              <a:prstGeom prst="rect">
                <a:avLst/>
              </a:prstGeom>
            </p:spPr>
          </p:pic>
        </mc:Fallback>
      </mc:AlternateContent>
    </p:spTree>
    <p:extLst>
      <p:ext uri="{BB962C8B-B14F-4D97-AF65-F5344CB8AC3E}">
        <p14:creationId xmlns:p14="http://schemas.microsoft.com/office/powerpoint/2010/main" val="38191312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75"/>
          <p:cNvSpPr txBox="1">
            <a:spLocks noGrp="1"/>
          </p:cNvSpPr>
          <p:nvPr>
            <p:ph type="title"/>
          </p:nvPr>
        </p:nvSpPr>
        <p:spPr>
          <a:xfrm>
            <a:off x="5093074" y="629975"/>
            <a:ext cx="3766800" cy="1006500"/>
          </a:xfrm>
          <a:prstGeom prst="rect">
            <a:avLst/>
          </a:prstGeom>
          <a:noFill/>
          <a:ln>
            <a:noFill/>
          </a:ln>
        </p:spPr>
        <p:txBody>
          <a:bodyPr spcFirstLastPara="1" wrap="square" lIns="0" tIns="34275" rIns="68575" bIns="34275" anchor="ctr" anchorCtr="0">
            <a:noAutofit/>
          </a:bodyPr>
          <a:lstStyle/>
          <a:p>
            <a:pPr marL="0" lvl="0" indent="0" algn="ctr" rtl="0">
              <a:lnSpc>
                <a:spcPct val="90000"/>
              </a:lnSpc>
              <a:spcBef>
                <a:spcPts val="0"/>
              </a:spcBef>
              <a:spcAft>
                <a:spcPts val="0"/>
              </a:spcAft>
              <a:buClr>
                <a:schemeClr val="dk2"/>
              </a:buClr>
              <a:buSzPts val="3000"/>
              <a:buFont typeface="Arial"/>
              <a:buNone/>
            </a:pPr>
            <a:r>
              <a:rPr lang="en" dirty="0">
                <a:solidFill>
                  <a:srgbClr val="5DAAB0"/>
                </a:solidFill>
                <a:latin typeface="Arial"/>
                <a:ea typeface="Arial"/>
                <a:cs typeface="Arial"/>
                <a:sym typeface="Arial"/>
              </a:rPr>
              <a:t>Impact Analysis Across the Four Locations</a:t>
            </a:r>
            <a:endParaRPr dirty="0"/>
          </a:p>
        </p:txBody>
      </p:sp>
      <p:pic>
        <p:nvPicPr>
          <p:cNvPr id="476" name="Google Shape;476;p75"/>
          <p:cNvPicPr preferRelativeResize="0"/>
          <p:nvPr/>
        </p:nvPicPr>
        <p:blipFill>
          <a:blip r:embed="rId3">
            <a:alphaModFix/>
          </a:blip>
          <a:stretch>
            <a:fillRect/>
          </a:stretch>
        </p:blipFill>
        <p:spPr>
          <a:xfrm>
            <a:off x="368000" y="1240625"/>
            <a:ext cx="4476750" cy="3124200"/>
          </a:xfrm>
          <a:prstGeom prst="rect">
            <a:avLst/>
          </a:prstGeom>
          <a:noFill/>
          <a:ln>
            <a:noFill/>
          </a:ln>
        </p:spPr>
      </p:pic>
      <p:sp>
        <p:nvSpPr>
          <p:cNvPr id="6" name="Google Shape;465;p74">
            <a:extLst>
              <a:ext uri="{FF2B5EF4-FFF2-40B4-BE49-F238E27FC236}">
                <a16:creationId xmlns:a16="http://schemas.microsoft.com/office/drawing/2014/main" id="{2EDF94B8-ABF5-4274-82C1-0B6DCC914898}"/>
              </a:ext>
            </a:extLst>
          </p:cNvPr>
          <p:cNvSpPr txBox="1">
            <a:spLocks/>
          </p:cNvSpPr>
          <p:nvPr/>
        </p:nvSpPr>
        <p:spPr>
          <a:xfrm>
            <a:off x="5093074" y="1976424"/>
            <a:ext cx="3822300" cy="3065400"/>
          </a:xfrm>
          <a:prstGeom prst="rect">
            <a:avLst/>
          </a:prstGeom>
          <a:noFill/>
          <a:ln>
            <a:noFill/>
          </a:ln>
        </p:spPr>
        <p:txBody>
          <a:bodyPr spcFirstLastPara="1" wrap="square" lIns="0" tIns="34275" rIns="68575" bIns="34275" anchor="t" anchorCtr="0">
            <a:normAutofit/>
          </a:bodyPr>
          <a:lstStyle>
            <a:defPPr marR="0" lvl="0" algn="l" rtl="0">
              <a:lnSpc>
                <a:spcPct val="100000"/>
              </a:lnSpc>
              <a:spcBef>
                <a:spcPts val="0"/>
              </a:spcBef>
              <a:spcAft>
                <a:spcPts val="0"/>
              </a:spcAft>
            </a:defPPr>
            <a:lvl1pPr marL="457200" marR="0" lvl="0" indent="-228600" algn="l" rtl="0">
              <a:lnSpc>
                <a:spcPct val="100000"/>
              </a:lnSpc>
              <a:spcBef>
                <a:spcPts val="800"/>
              </a:spcBef>
              <a:spcAft>
                <a:spcPts val="0"/>
              </a:spcAft>
              <a:buClr>
                <a:schemeClr val="dk2"/>
              </a:buClr>
              <a:buSzPts val="1100"/>
              <a:buFont typeface="Arial"/>
              <a:buNone/>
              <a:defRPr sz="1100" b="0" i="0" u="none" strike="noStrike" cap="none">
                <a:solidFill>
                  <a:schemeClr val="dk2"/>
                </a:solidFill>
                <a:latin typeface="Arial"/>
                <a:ea typeface="Arial"/>
                <a:cs typeface="Arial"/>
                <a:sym typeface="Arial"/>
              </a:defRPr>
            </a:lvl1pPr>
            <a:lvl2pPr marL="914400" marR="0" lvl="1" indent="-228600" algn="l" rtl="0">
              <a:lnSpc>
                <a:spcPct val="100000"/>
              </a:lnSpc>
              <a:spcBef>
                <a:spcPts val="400"/>
              </a:spcBef>
              <a:spcAft>
                <a:spcPts val="0"/>
              </a:spcAft>
              <a:buClr>
                <a:schemeClr val="dk2"/>
              </a:buClr>
              <a:buSzPts val="800"/>
              <a:buFont typeface="Arial"/>
              <a:buNone/>
              <a:defRPr sz="800" b="0" i="0" u="none" strike="noStrike" cap="none">
                <a:solidFill>
                  <a:schemeClr val="dk2"/>
                </a:solidFill>
                <a:latin typeface="Arial"/>
                <a:ea typeface="Arial"/>
                <a:cs typeface="Arial"/>
                <a:sym typeface="Arial"/>
              </a:defRPr>
            </a:lvl2pPr>
            <a:lvl3pPr marL="1371600" marR="0" lvl="2" indent="-228600" algn="l" rtl="0">
              <a:lnSpc>
                <a:spcPct val="100000"/>
              </a:lnSpc>
              <a:spcBef>
                <a:spcPts val="400"/>
              </a:spcBef>
              <a:spcAft>
                <a:spcPts val="0"/>
              </a:spcAft>
              <a:buClr>
                <a:schemeClr val="dk2"/>
              </a:buClr>
              <a:buSzPts val="800"/>
              <a:buFont typeface="Arial"/>
              <a:buNone/>
              <a:defRPr sz="800" b="0" i="0" u="none" strike="noStrike" cap="none">
                <a:solidFill>
                  <a:schemeClr val="dk2"/>
                </a:solidFill>
                <a:latin typeface="Arial"/>
                <a:ea typeface="Arial"/>
                <a:cs typeface="Arial"/>
                <a:sym typeface="Arial"/>
              </a:defRPr>
            </a:lvl3pPr>
            <a:lvl4pPr marL="1828800" marR="0" lvl="3" indent="-228600" algn="l" rtl="0">
              <a:lnSpc>
                <a:spcPct val="100000"/>
              </a:lnSpc>
              <a:spcBef>
                <a:spcPts val="400"/>
              </a:spcBef>
              <a:spcAft>
                <a:spcPts val="0"/>
              </a:spcAft>
              <a:buClr>
                <a:schemeClr val="dk2"/>
              </a:buClr>
              <a:buSzPts val="800"/>
              <a:buFont typeface="Arial"/>
              <a:buNone/>
              <a:defRPr sz="800" b="0" i="0" u="none" strike="noStrike" cap="none">
                <a:solidFill>
                  <a:schemeClr val="dk2"/>
                </a:solidFill>
                <a:latin typeface="Arial"/>
                <a:ea typeface="Arial"/>
                <a:cs typeface="Arial"/>
                <a:sym typeface="Arial"/>
              </a:defRPr>
            </a:lvl4pPr>
            <a:lvl5pPr marL="2286000" marR="0" lvl="4" indent="-228600" algn="l" rtl="0">
              <a:lnSpc>
                <a:spcPct val="100000"/>
              </a:lnSpc>
              <a:spcBef>
                <a:spcPts val="400"/>
              </a:spcBef>
              <a:spcAft>
                <a:spcPts val="0"/>
              </a:spcAft>
              <a:buClr>
                <a:schemeClr val="dk2"/>
              </a:buClr>
              <a:buSzPts val="800"/>
              <a:buFont typeface="Arial"/>
              <a:buNone/>
              <a:defRPr sz="800" b="0" i="0" u="none" strike="noStrike" cap="none">
                <a:solidFill>
                  <a:schemeClr val="dk2"/>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0" indent="0">
              <a:spcBef>
                <a:spcPts val="0"/>
              </a:spcBef>
            </a:pPr>
            <a:r>
              <a:rPr lang="en-US" sz="1560" dirty="0"/>
              <a:t>O3 as most impactful in our sample size of the four locations</a:t>
            </a:r>
          </a:p>
          <a:p>
            <a:pPr marL="0" indent="0">
              <a:spcBef>
                <a:spcPts val="0"/>
              </a:spcBef>
            </a:pPr>
            <a:endParaRPr lang="en-US" sz="1560" dirty="0"/>
          </a:p>
          <a:p>
            <a:pPr marL="0" indent="0">
              <a:spcBef>
                <a:spcPts val="0"/>
              </a:spcBef>
            </a:pPr>
            <a:r>
              <a:rPr lang="en-US" sz="1560" dirty="0"/>
              <a:t>After they were scaled, we can see O3 has the most  </a:t>
            </a:r>
          </a:p>
          <a:p>
            <a:pPr marL="0" indent="0">
              <a:spcBef>
                <a:spcPts val="0"/>
              </a:spcBef>
            </a:pPr>
            <a:endParaRPr lang="en-US" sz="1560" dirty="0"/>
          </a:p>
          <a:p>
            <a:pPr marL="0" indent="0"/>
            <a:endParaRPr lang="en-US" dirty="0"/>
          </a:p>
        </p:txBody>
      </p:sp>
      <p:sp>
        <p:nvSpPr>
          <p:cNvPr id="7" name="Google Shape;466;p74">
            <a:extLst>
              <a:ext uri="{FF2B5EF4-FFF2-40B4-BE49-F238E27FC236}">
                <a16:creationId xmlns:a16="http://schemas.microsoft.com/office/drawing/2014/main" id="{D4D543A3-468C-46CA-85FE-9F9207012952}"/>
              </a:ext>
            </a:extLst>
          </p:cNvPr>
          <p:cNvSpPr txBox="1">
            <a:spLocks/>
          </p:cNvSpPr>
          <p:nvPr/>
        </p:nvSpPr>
        <p:spPr>
          <a:xfrm>
            <a:off x="5093085" y="1685759"/>
            <a:ext cx="3575447" cy="241426"/>
          </a:xfrm>
          <a:prstGeom prst="rect">
            <a:avLst/>
          </a:prstGeom>
          <a:noFill/>
          <a:ln>
            <a:noFill/>
          </a:ln>
        </p:spPr>
        <p:txBody>
          <a:bodyPr spcFirstLastPara="1" wrap="square" lIns="0" tIns="34275" rIns="68575" bIns="34275"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800"/>
              </a:spcBef>
              <a:spcAft>
                <a:spcPts val="0"/>
              </a:spcAft>
              <a:buClr>
                <a:schemeClr val="dk2"/>
              </a:buClr>
              <a:buSzPts val="1100"/>
              <a:buFont typeface="Arial"/>
              <a:buNone/>
              <a:defRPr sz="1100" b="0" i="0" u="none" strike="noStrike" cap="none">
                <a:solidFill>
                  <a:schemeClr val="dk2"/>
                </a:solidFill>
                <a:latin typeface="Arial"/>
                <a:ea typeface="Arial"/>
                <a:cs typeface="Arial"/>
                <a:sym typeface="Arial"/>
              </a:defRPr>
            </a:lvl1pPr>
            <a:lvl2pPr marL="914400" marR="0" lvl="1" indent="-279400" algn="l" rtl="0">
              <a:lnSpc>
                <a:spcPct val="90000"/>
              </a:lnSpc>
              <a:spcBef>
                <a:spcPts val="40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2pPr>
            <a:lvl3pPr marL="1371600" marR="0" lvl="2" indent="-279400" algn="l" rtl="0">
              <a:lnSpc>
                <a:spcPct val="90000"/>
              </a:lnSpc>
              <a:spcBef>
                <a:spcPts val="40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3pPr>
            <a:lvl4pPr marL="1828800" marR="0" lvl="3" indent="-279400" algn="l" rtl="0">
              <a:lnSpc>
                <a:spcPct val="90000"/>
              </a:lnSpc>
              <a:spcBef>
                <a:spcPts val="40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4pPr>
            <a:lvl5pPr marL="2286000" marR="0" lvl="4" indent="-279400" algn="l" rtl="0">
              <a:lnSpc>
                <a:spcPct val="90000"/>
              </a:lnSpc>
              <a:spcBef>
                <a:spcPts val="40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0" indent="0" algn="ctr">
              <a:spcBef>
                <a:spcPts val="0"/>
              </a:spcBef>
            </a:pPr>
            <a:r>
              <a:rPr lang="en-US" dirty="0"/>
              <a:t>USING OUR MACHINE LEARNING MODEL</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76"/>
          <p:cNvSpPr txBox="1">
            <a:spLocks noGrp="1"/>
          </p:cNvSpPr>
          <p:nvPr>
            <p:ph type="title"/>
          </p:nvPr>
        </p:nvSpPr>
        <p:spPr>
          <a:xfrm>
            <a:off x="1549050" y="728850"/>
            <a:ext cx="6045900" cy="1842900"/>
          </a:xfrm>
          <a:prstGeom prst="rect">
            <a:avLst/>
          </a:prstGeom>
          <a:noFill/>
          <a:ln>
            <a:noFill/>
          </a:ln>
        </p:spPr>
        <p:txBody>
          <a:bodyPr spcFirstLastPara="1" wrap="square" lIns="0" tIns="34275" rIns="68575" bIns="34275" anchor="ctr" anchorCtr="0">
            <a:noAutofit/>
          </a:bodyPr>
          <a:lstStyle/>
          <a:p>
            <a:pPr marL="0" lvl="0" indent="0" algn="ctr" rtl="0">
              <a:lnSpc>
                <a:spcPct val="90000"/>
              </a:lnSpc>
              <a:spcBef>
                <a:spcPts val="0"/>
              </a:spcBef>
              <a:spcAft>
                <a:spcPts val="0"/>
              </a:spcAft>
              <a:buClr>
                <a:srgbClr val="5DAAB0"/>
              </a:buClr>
              <a:buSzPts val="3300"/>
              <a:buFont typeface="Arial"/>
              <a:buNone/>
            </a:pPr>
            <a:r>
              <a:rPr lang="en" sz="3200" dirty="0">
                <a:latin typeface="+mj-lt"/>
              </a:rPr>
              <a:t>Any questions for the team?</a:t>
            </a:r>
            <a:endParaRPr sz="3200" dirty="0">
              <a:latin typeface="+mj-lt"/>
            </a:endParaRPr>
          </a:p>
        </p:txBody>
      </p:sp>
      <p:pic>
        <p:nvPicPr>
          <p:cNvPr id="483" name="Google Shape;483;p76" descr="Member Photo"/>
          <p:cNvPicPr preferRelativeResize="0">
            <a:picLocks noGrp="1"/>
          </p:cNvPicPr>
          <p:nvPr>
            <p:ph type="pic" idx="2"/>
          </p:nvPr>
        </p:nvPicPr>
        <p:blipFill rotWithShape="1">
          <a:blip r:embed="rId3">
            <a:alphaModFix/>
          </a:blip>
          <a:srcRect/>
          <a:stretch/>
        </p:blipFill>
        <p:spPr>
          <a:xfrm>
            <a:off x="5071798" y="2537795"/>
            <a:ext cx="1232400" cy="1232400"/>
          </a:xfrm>
          <a:prstGeom prst="ellipse">
            <a:avLst/>
          </a:prstGeom>
          <a:noFill/>
          <a:ln>
            <a:noFill/>
          </a:ln>
        </p:spPr>
      </p:pic>
      <p:sp>
        <p:nvSpPr>
          <p:cNvPr id="484" name="Google Shape;484;p76"/>
          <p:cNvSpPr txBox="1">
            <a:spLocks noGrp="1"/>
          </p:cNvSpPr>
          <p:nvPr>
            <p:ph type="body" idx="1"/>
          </p:nvPr>
        </p:nvSpPr>
        <p:spPr>
          <a:xfrm>
            <a:off x="4746177" y="4108303"/>
            <a:ext cx="1888200" cy="363000"/>
          </a:xfrm>
          <a:prstGeom prst="rect">
            <a:avLst/>
          </a:prstGeom>
          <a:noFill/>
          <a:ln>
            <a:noFill/>
          </a:ln>
        </p:spPr>
        <p:txBody>
          <a:bodyPr spcFirstLastPara="1" wrap="square" lIns="0" tIns="34275" rIns="68575" bIns="34275" anchor="t" anchorCtr="0">
            <a:noAutofit/>
          </a:bodyPr>
          <a:lstStyle/>
          <a:p>
            <a:pPr marL="0" lvl="0" indent="0" algn="ctr" rtl="0">
              <a:lnSpc>
                <a:spcPct val="90000"/>
              </a:lnSpc>
              <a:spcBef>
                <a:spcPts val="0"/>
              </a:spcBef>
              <a:spcAft>
                <a:spcPts val="0"/>
              </a:spcAft>
              <a:buClr>
                <a:schemeClr val="dk2"/>
              </a:buClr>
              <a:buSzPts val="1100"/>
              <a:buNone/>
            </a:pPr>
            <a:endParaRPr sz="1100"/>
          </a:p>
        </p:txBody>
      </p:sp>
      <p:sp>
        <p:nvSpPr>
          <p:cNvPr id="485" name="Google Shape;485;p76"/>
          <p:cNvSpPr txBox="1">
            <a:spLocks noGrp="1"/>
          </p:cNvSpPr>
          <p:nvPr>
            <p:ph type="body" idx="6"/>
          </p:nvPr>
        </p:nvSpPr>
        <p:spPr>
          <a:xfrm>
            <a:off x="4746177" y="3805058"/>
            <a:ext cx="1888200" cy="287100"/>
          </a:xfrm>
          <a:prstGeom prst="rect">
            <a:avLst/>
          </a:prstGeom>
          <a:noFill/>
          <a:ln>
            <a:noFill/>
          </a:ln>
        </p:spPr>
        <p:txBody>
          <a:bodyPr spcFirstLastPara="1" wrap="square" lIns="0" tIns="34275" rIns="68575" bIns="34275" anchor="b" anchorCtr="0">
            <a:noAutofit/>
          </a:bodyPr>
          <a:lstStyle/>
          <a:p>
            <a:pPr marL="0" lvl="0" indent="0" algn="ctr" rtl="0">
              <a:lnSpc>
                <a:spcPct val="90000"/>
              </a:lnSpc>
              <a:spcBef>
                <a:spcPts val="0"/>
              </a:spcBef>
              <a:spcAft>
                <a:spcPts val="0"/>
              </a:spcAft>
              <a:buClr>
                <a:schemeClr val="dk2"/>
              </a:buClr>
              <a:buSzPts val="1200"/>
              <a:buNone/>
            </a:pPr>
            <a:r>
              <a:rPr lang="en" sz="1100" dirty="0"/>
              <a:t>Michelle Reilly</a:t>
            </a:r>
            <a:endParaRPr sz="1100" dirty="0"/>
          </a:p>
        </p:txBody>
      </p:sp>
      <p:sp>
        <p:nvSpPr>
          <p:cNvPr id="486" name="Google Shape;486;p76"/>
          <p:cNvSpPr txBox="1">
            <a:spLocks noGrp="1"/>
          </p:cNvSpPr>
          <p:nvPr>
            <p:ph type="body" idx="7"/>
          </p:nvPr>
        </p:nvSpPr>
        <p:spPr>
          <a:xfrm>
            <a:off x="2154217" y="4124478"/>
            <a:ext cx="1888200" cy="363000"/>
          </a:xfrm>
          <a:prstGeom prst="rect">
            <a:avLst/>
          </a:prstGeom>
          <a:noFill/>
          <a:ln>
            <a:noFill/>
          </a:ln>
        </p:spPr>
        <p:txBody>
          <a:bodyPr spcFirstLastPara="1" wrap="square" lIns="0" tIns="34275" rIns="68575" bIns="34275" anchor="t" anchorCtr="0">
            <a:noAutofit/>
          </a:bodyPr>
          <a:lstStyle/>
          <a:p>
            <a:pPr marL="0" lvl="0" indent="0" algn="ctr" rtl="0">
              <a:lnSpc>
                <a:spcPct val="90000"/>
              </a:lnSpc>
              <a:spcBef>
                <a:spcPts val="800"/>
              </a:spcBef>
              <a:spcAft>
                <a:spcPts val="0"/>
              </a:spcAft>
              <a:buClr>
                <a:schemeClr val="dk2"/>
              </a:buClr>
              <a:buSzPts val="1100"/>
              <a:buNone/>
            </a:pPr>
            <a:endParaRPr sz="1100"/>
          </a:p>
        </p:txBody>
      </p:sp>
      <p:sp>
        <p:nvSpPr>
          <p:cNvPr id="487" name="Google Shape;487;p76"/>
          <p:cNvSpPr txBox="1">
            <a:spLocks noGrp="1"/>
          </p:cNvSpPr>
          <p:nvPr>
            <p:ph type="body" idx="8"/>
          </p:nvPr>
        </p:nvSpPr>
        <p:spPr>
          <a:xfrm>
            <a:off x="2154217" y="3821233"/>
            <a:ext cx="1888200" cy="287100"/>
          </a:xfrm>
          <a:prstGeom prst="rect">
            <a:avLst/>
          </a:prstGeom>
          <a:noFill/>
          <a:ln>
            <a:noFill/>
          </a:ln>
        </p:spPr>
        <p:txBody>
          <a:bodyPr spcFirstLastPara="1" wrap="square" lIns="0" tIns="34275" rIns="68575" bIns="34275" anchor="b" anchorCtr="0">
            <a:noAutofit/>
          </a:bodyPr>
          <a:lstStyle/>
          <a:p>
            <a:pPr marL="0" lvl="0" indent="0" algn="ctr" rtl="0">
              <a:lnSpc>
                <a:spcPct val="90000"/>
              </a:lnSpc>
              <a:spcBef>
                <a:spcPts val="0"/>
              </a:spcBef>
              <a:spcAft>
                <a:spcPts val="0"/>
              </a:spcAft>
              <a:buClr>
                <a:schemeClr val="dk2"/>
              </a:buClr>
              <a:buSzPts val="1200"/>
              <a:buNone/>
            </a:pPr>
            <a:r>
              <a:rPr lang="en" sz="1100"/>
              <a:t>Elodie Slawinski</a:t>
            </a:r>
            <a:endParaRPr sz="1100"/>
          </a:p>
        </p:txBody>
      </p:sp>
      <p:pic>
        <p:nvPicPr>
          <p:cNvPr id="488" name="Google Shape;488;p76"/>
          <p:cNvPicPr preferRelativeResize="0"/>
          <p:nvPr/>
        </p:nvPicPr>
        <p:blipFill>
          <a:blip r:embed="rId4">
            <a:alphaModFix/>
          </a:blip>
          <a:stretch>
            <a:fillRect/>
          </a:stretch>
        </p:blipFill>
        <p:spPr>
          <a:xfrm>
            <a:off x="2244075" y="2278050"/>
            <a:ext cx="1533000" cy="1527000"/>
          </a:xfrm>
          <a:prstGeom prst="ellipse">
            <a:avLst/>
          </a:prstGeom>
          <a:noFill/>
          <a:ln w="9525" cap="flat" cmpd="sng">
            <a:solidFill>
              <a:schemeClr val="dk2"/>
            </a:solidFill>
            <a:prstDash val="solid"/>
            <a:round/>
            <a:headEnd type="none" w="sm" len="sm"/>
            <a:tailEnd type="none" w="sm" len="sm"/>
          </a:ln>
        </p:spPr>
      </p:pic>
      <p:pic>
        <p:nvPicPr>
          <p:cNvPr id="489" name="Google Shape;489;p76"/>
          <p:cNvPicPr preferRelativeResize="0"/>
          <p:nvPr/>
        </p:nvPicPr>
        <p:blipFill rotWithShape="1">
          <a:blip r:embed="rId5">
            <a:alphaModFix/>
          </a:blip>
          <a:srcRect t="14613" b="28103"/>
          <a:stretch/>
        </p:blipFill>
        <p:spPr>
          <a:xfrm>
            <a:off x="4938600" y="2278049"/>
            <a:ext cx="1498800" cy="1527000"/>
          </a:xfrm>
          <a:prstGeom prst="ellipse">
            <a:avLst/>
          </a:prstGeom>
          <a:noFill/>
          <a:ln w="9525" cap="flat" cmpd="sng">
            <a:solidFill>
              <a:schemeClr val="dk2"/>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67"/>
          <p:cNvSpPr txBox="1">
            <a:spLocks noGrp="1"/>
          </p:cNvSpPr>
          <p:nvPr>
            <p:ph type="title"/>
          </p:nvPr>
        </p:nvSpPr>
        <p:spPr>
          <a:xfrm>
            <a:off x="501457" y="1073172"/>
            <a:ext cx="8141100" cy="603600"/>
          </a:xfrm>
          <a:prstGeom prst="rect">
            <a:avLst/>
          </a:prstGeom>
        </p:spPr>
        <p:txBody>
          <a:bodyPr spcFirstLastPara="1" wrap="square" lIns="0" tIns="34275" rIns="68575" bIns="34275" anchor="b" anchorCtr="0">
            <a:normAutofit fontScale="90000"/>
          </a:bodyPr>
          <a:lstStyle/>
          <a:p>
            <a:pPr marL="0" lvl="0" indent="0" algn="l" rtl="0">
              <a:lnSpc>
                <a:spcPct val="115000"/>
              </a:lnSpc>
              <a:spcBef>
                <a:spcPts val="1200"/>
              </a:spcBef>
              <a:spcAft>
                <a:spcPts val="0"/>
              </a:spcAft>
              <a:buClr>
                <a:schemeClr val="dk2"/>
              </a:buClr>
              <a:buSzPct val="220000"/>
              <a:buFont typeface="Arial"/>
              <a:buNone/>
            </a:pPr>
            <a:endParaRPr sz="500" b="0" dirty="0">
              <a:highlight>
                <a:srgbClr val="FFFFFF"/>
              </a:highlight>
              <a:latin typeface="Arial"/>
              <a:ea typeface="Arial"/>
              <a:cs typeface="Arial"/>
              <a:sym typeface="Arial"/>
            </a:endParaRPr>
          </a:p>
          <a:p>
            <a:pPr marL="0" lvl="0" indent="0" algn="ctr" rtl="0">
              <a:spcBef>
                <a:spcPts val="1200"/>
              </a:spcBef>
              <a:spcAft>
                <a:spcPts val="0"/>
              </a:spcAft>
              <a:buNone/>
            </a:pPr>
            <a:r>
              <a:rPr lang="en" sz="3300" dirty="0">
                <a:latin typeface="+mj-lt"/>
              </a:rPr>
              <a:t>What to expect?</a:t>
            </a:r>
            <a:endParaRPr sz="3300" dirty="0">
              <a:latin typeface="+mj-lt"/>
            </a:endParaRPr>
          </a:p>
        </p:txBody>
      </p:sp>
      <p:sp>
        <p:nvSpPr>
          <p:cNvPr id="394" name="Google Shape;394;p67"/>
          <p:cNvSpPr>
            <a:spLocks noGrp="1"/>
          </p:cNvSpPr>
          <p:nvPr>
            <p:ph type="pic" idx="2"/>
          </p:nvPr>
        </p:nvSpPr>
        <p:spPr>
          <a:xfrm>
            <a:off x="919165" y="2079761"/>
            <a:ext cx="786900" cy="786900"/>
          </a:xfrm>
          <a:prstGeom prst="ellipse">
            <a:avLst/>
          </a:prstGeom>
        </p:spPr>
      </p:sp>
      <p:sp>
        <p:nvSpPr>
          <p:cNvPr id="395" name="Google Shape;395;p67"/>
          <p:cNvSpPr>
            <a:spLocks noGrp="1"/>
          </p:cNvSpPr>
          <p:nvPr>
            <p:ph type="pic" idx="3"/>
          </p:nvPr>
        </p:nvSpPr>
        <p:spPr>
          <a:xfrm>
            <a:off x="3054644" y="2079761"/>
            <a:ext cx="786900" cy="786900"/>
          </a:xfrm>
          <a:prstGeom prst="ellipse">
            <a:avLst/>
          </a:prstGeom>
        </p:spPr>
      </p:sp>
      <p:sp>
        <p:nvSpPr>
          <p:cNvPr id="396" name="Google Shape;396;p67"/>
          <p:cNvSpPr>
            <a:spLocks noGrp="1"/>
          </p:cNvSpPr>
          <p:nvPr>
            <p:ph type="pic" idx="4"/>
          </p:nvPr>
        </p:nvSpPr>
        <p:spPr>
          <a:xfrm>
            <a:off x="5190122" y="2079761"/>
            <a:ext cx="786900" cy="786900"/>
          </a:xfrm>
          <a:prstGeom prst="ellipse">
            <a:avLst/>
          </a:prstGeom>
        </p:spPr>
      </p:sp>
      <p:sp>
        <p:nvSpPr>
          <p:cNvPr id="397" name="Google Shape;397;p67"/>
          <p:cNvSpPr>
            <a:spLocks noGrp="1"/>
          </p:cNvSpPr>
          <p:nvPr>
            <p:ph type="pic" idx="5"/>
          </p:nvPr>
        </p:nvSpPr>
        <p:spPr>
          <a:xfrm>
            <a:off x="7325601" y="2079761"/>
            <a:ext cx="786900" cy="786900"/>
          </a:xfrm>
          <a:prstGeom prst="ellipse">
            <a:avLst/>
          </a:prstGeom>
        </p:spPr>
      </p:sp>
      <p:sp>
        <p:nvSpPr>
          <p:cNvPr id="398" name="Google Shape;398;p67"/>
          <p:cNvSpPr txBox="1">
            <a:spLocks noGrp="1"/>
          </p:cNvSpPr>
          <p:nvPr>
            <p:ph type="body" idx="1"/>
          </p:nvPr>
        </p:nvSpPr>
        <p:spPr>
          <a:xfrm>
            <a:off x="386399" y="3104101"/>
            <a:ext cx="1976400" cy="695700"/>
          </a:xfrm>
          <a:prstGeom prst="rect">
            <a:avLst/>
          </a:prstGeom>
        </p:spPr>
        <p:txBody>
          <a:bodyPr spcFirstLastPara="1" wrap="square" lIns="68575" tIns="34275" rIns="68575" bIns="34275" anchor="t" anchorCtr="0">
            <a:noAutofit/>
          </a:bodyPr>
          <a:lstStyle/>
          <a:p>
            <a:pPr marL="0" lvl="0" indent="0" algn="l" rtl="0">
              <a:lnSpc>
                <a:spcPct val="115000"/>
              </a:lnSpc>
              <a:spcBef>
                <a:spcPts val="1200"/>
              </a:spcBef>
              <a:spcAft>
                <a:spcPts val="0"/>
              </a:spcAft>
              <a:buNone/>
            </a:pPr>
            <a:r>
              <a:rPr lang="en" sz="1200">
                <a:highlight>
                  <a:srgbClr val="FFFFFF"/>
                </a:highlight>
              </a:rPr>
              <a:t>✓ Selected topic and the reason why we selected this topic </a:t>
            </a:r>
            <a:endParaRPr sz="1200">
              <a:highlight>
                <a:srgbClr val="FFFFFF"/>
              </a:highlight>
            </a:endParaRPr>
          </a:p>
          <a:p>
            <a:pPr marL="0" lvl="0" indent="0" algn="l" rtl="0">
              <a:lnSpc>
                <a:spcPct val="115000"/>
              </a:lnSpc>
              <a:spcBef>
                <a:spcPts val="1200"/>
              </a:spcBef>
              <a:spcAft>
                <a:spcPts val="1200"/>
              </a:spcAft>
              <a:buClr>
                <a:schemeClr val="dk2"/>
              </a:buClr>
              <a:buSzPts val="1100"/>
              <a:buFont typeface="Arial"/>
              <a:buNone/>
            </a:pPr>
            <a:endParaRPr sz="1500">
              <a:highlight>
                <a:srgbClr val="FFFFFF"/>
              </a:highlight>
            </a:endParaRPr>
          </a:p>
        </p:txBody>
      </p:sp>
      <p:sp>
        <p:nvSpPr>
          <p:cNvPr id="399" name="Google Shape;399;p67"/>
          <p:cNvSpPr txBox="1">
            <a:spLocks noGrp="1"/>
          </p:cNvSpPr>
          <p:nvPr>
            <p:ph type="body" idx="6"/>
          </p:nvPr>
        </p:nvSpPr>
        <p:spPr>
          <a:xfrm>
            <a:off x="2520950" y="3106300"/>
            <a:ext cx="2206500" cy="648900"/>
          </a:xfrm>
          <a:prstGeom prst="rect">
            <a:avLst/>
          </a:prstGeom>
        </p:spPr>
        <p:txBody>
          <a:bodyPr spcFirstLastPara="1" wrap="square" lIns="68575" tIns="34275" rIns="68575" bIns="34275" anchor="t" anchorCtr="0">
            <a:normAutofit fontScale="25000" lnSpcReduction="20000"/>
          </a:bodyPr>
          <a:lstStyle/>
          <a:p>
            <a:pPr marL="0" lvl="0" indent="0" algn="l" rtl="0">
              <a:lnSpc>
                <a:spcPct val="115000"/>
              </a:lnSpc>
              <a:spcBef>
                <a:spcPts val="1200"/>
              </a:spcBef>
              <a:spcAft>
                <a:spcPts val="0"/>
              </a:spcAft>
              <a:buNone/>
            </a:pPr>
            <a:r>
              <a:rPr lang="en" sz="4800">
                <a:highlight>
                  <a:srgbClr val="FFFFFF"/>
                </a:highlight>
              </a:rPr>
              <a:t>✓ Source of data and the questions we hope to answer with the data</a:t>
            </a:r>
            <a:endParaRPr sz="4800">
              <a:highlight>
                <a:srgbClr val="FFFFFF"/>
              </a:highlight>
            </a:endParaRPr>
          </a:p>
          <a:p>
            <a:pPr marL="0" lvl="0" indent="0" algn="l" rtl="0">
              <a:lnSpc>
                <a:spcPct val="115000"/>
              </a:lnSpc>
              <a:spcBef>
                <a:spcPts val="1200"/>
              </a:spcBef>
              <a:spcAft>
                <a:spcPts val="1200"/>
              </a:spcAft>
              <a:buNone/>
            </a:pPr>
            <a:r>
              <a:rPr lang="en" sz="1500">
                <a:highlight>
                  <a:srgbClr val="FFFFFF"/>
                </a:highlight>
              </a:rPr>
              <a:t> </a:t>
            </a:r>
            <a:endParaRPr sz="1500"/>
          </a:p>
        </p:txBody>
      </p:sp>
      <p:sp>
        <p:nvSpPr>
          <p:cNvPr id="400" name="Google Shape;400;p67"/>
          <p:cNvSpPr txBox="1">
            <a:spLocks noGrp="1"/>
          </p:cNvSpPr>
          <p:nvPr>
            <p:ph type="body" idx="7"/>
          </p:nvPr>
        </p:nvSpPr>
        <p:spPr>
          <a:xfrm>
            <a:off x="4655475" y="3104100"/>
            <a:ext cx="2341200" cy="829200"/>
          </a:xfrm>
          <a:prstGeom prst="rect">
            <a:avLst/>
          </a:prstGeom>
        </p:spPr>
        <p:txBody>
          <a:bodyPr spcFirstLastPara="1" wrap="square" lIns="68575" tIns="34275" rIns="68575" bIns="34275" anchor="t" anchorCtr="0">
            <a:noAutofit/>
          </a:bodyPr>
          <a:lstStyle/>
          <a:p>
            <a:pPr marL="0" lvl="0" indent="0" algn="l" rtl="0">
              <a:lnSpc>
                <a:spcPct val="115000"/>
              </a:lnSpc>
              <a:spcBef>
                <a:spcPts val="1200"/>
              </a:spcBef>
              <a:spcAft>
                <a:spcPts val="1200"/>
              </a:spcAft>
              <a:buNone/>
            </a:pPr>
            <a:r>
              <a:rPr lang="en">
                <a:highlight>
                  <a:srgbClr val="FFFFFF"/>
                </a:highlight>
              </a:rPr>
              <a:t>✓ Description of the data exploration phase of the project</a:t>
            </a:r>
            <a:endParaRPr>
              <a:highlight>
                <a:srgbClr val="FFFFFF"/>
              </a:highlight>
            </a:endParaRPr>
          </a:p>
        </p:txBody>
      </p:sp>
      <p:sp>
        <p:nvSpPr>
          <p:cNvPr id="401" name="Google Shape;401;p67"/>
          <p:cNvSpPr txBox="1">
            <a:spLocks noGrp="1"/>
          </p:cNvSpPr>
          <p:nvPr>
            <p:ph type="body" idx="8"/>
          </p:nvPr>
        </p:nvSpPr>
        <p:spPr>
          <a:xfrm>
            <a:off x="6790012" y="3100960"/>
            <a:ext cx="1852500" cy="548700"/>
          </a:xfrm>
          <a:prstGeom prst="rect">
            <a:avLst/>
          </a:prstGeom>
        </p:spPr>
        <p:txBody>
          <a:bodyPr spcFirstLastPara="1" wrap="square" lIns="68575" tIns="34275" rIns="68575" bIns="34275" anchor="t" anchorCtr="0">
            <a:noAutofit/>
          </a:bodyPr>
          <a:lstStyle/>
          <a:p>
            <a:pPr marL="0" lvl="0" indent="0" algn="l" rtl="0">
              <a:lnSpc>
                <a:spcPct val="115000"/>
              </a:lnSpc>
              <a:spcBef>
                <a:spcPts val="1200"/>
              </a:spcBef>
              <a:spcAft>
                <a:spcPts val="1200"/>
              </a:spcAft>
              <a:buNone/>
            </a:pPr>
            <a:r>
              <a:rPr lang="en">
                <a:highlight>
                  <a:srgbClr val="FFFFFF"/>
                </a:highlight>
              </a:rPr>
              <a:t>✓ Description of the analysis phase of the project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5DAAB0"/>
        </a:solidFill>
        <a:effectLst/>
      </p:bgPr>
    </p:bg>
    <p:spTree>
      <p:nvGrpSpPr>
        <p:cNvPr id="1" name="Shape 406"/>
        <p:cNvGrpSpPr/>
        <p:nvPr/>
      </p:nvGrpSpPr>
      <p:grpSpPr>
        <a:xfrm>
          <a:off x="0" y="0"/>
          <a:ext cx="0" cy="0"/>
          <a:chOff x="0" y="0"/>
          <a:chExt cx="0" cy="0"/>
        </a:xfrm>
      </p:grpSpPr>
      <p:sp>
        <p:nvSpPr>
          <p:cNvPr id="407" name="Google Shape;407;p68"/>
          <p:cNvSpPr txBox="1">
            <a:spLocks noGrp="1"/>
          </p:cNvSpPr>
          <p:nvPr>
            <p:ph type="body" idx="1"/>
          </p:nvPr>
        </p:nvSpPr>
        <p:spPr>
          <a:xfrm>
            <a:off x="5501735" y="2359119"/>
            <a:ext cx="1866900" cy="2343149"/>
          </a:xfrm>
          <a:prstGeom prst="rect">
            <a:avLst/>
          </a:prstGeom>
          <a:noFill/>
          <a:ln>
            <a:noFill/>
          </a:ln>
        </p:spPr>
        <p:txBody>
          <a:bodyPr spcFirstLastPara="1" wrap="square" lIns="68575" tIns="34275" rIns="68575" bIns="0" anchor="b" anchorCtr="0">
            <a:noAutofit/>
          </a:bodyPr>
          <a:lstStyle/>
          <a:p>
            <a:pPr marL="0" lvl="0" indent="0" algn="l" rtl="0">
              <a:lnSpc>
                <a:spcPct val="90000"/>
              </a:lnSpc>
              <a:spcBef>
                <a:spcPts val="0"/>
              </a:spcBef>
              <a:spcAft>
                <a:spcPts val="0"/>
              </a:spcAft>
              <a:buClr>
                <a:schemeClr val="lt1"/>
              </a:buClr>
              <a:buSzPts val="18800"/>
              <a:buNone/>
            </a:pPr>
            <a:endParaRPr sz="1100"/>
          </a:p>
        </p:txBody>
      </p:sp>
      <p:sp>
        <p:nvSpPr>
          <p:cNvPr id="408" name="Google Shape;408;p68"/>
          <p:cNvSpPr txBox="1">
            <a:spLocks noGrp="1"/>
          </p:cNvSpPr>
          <p:nvPr>
            <p:ph type="title"/>
          </p:nvPr>
        </p:nvSpPr>
        <p:spPr>
          <a:xfrm>
            <a:off x="464826" y="2359125"/>
            <a:ext cx="4577100" cy="1270800"/>
          </a:xfrm>
          <a:prstGeom prst="rect">
            <a:avLst/>
          </a:prstGeom>
          <a:noFill/>
          <a:ln>
            <a:noFill/>
          </a:ln>
        </p:spPr>
        <p:txBody>
          <a:bodyPr spcFirstLastPara="1" wrap="square" lIns="0" tIns="34275" rIns="68575" bIns="34275" anchor="t" anchorCtr="0">
            <a:normAutofit/>
          </a:bodyPr>
          <a:lstStyle/>
          <a:p>
            <a:pPr marL="0" lvl="0" indent="0" algn="l" rtl="0">
              <a:lnSpc>
                <a:spcPct val="90000"/>
              </a:lnSpc>
              <a:spcBef>
                <a:spcPts val="0"/>
              </a:spcBef>
              <a:spcAft>
                <a:spcPts val="0"/>
              </a:spcAft>
              <a:buClr>
                <a:schemeClr val="lt1"/>
              </a:buClr>
              <a:buSzPts val="4500"/>
              <a:buFont typeface="Arial"/>
              <a:buNone/>
            </a:pPr>
            <a:r>
              <a:rPr lang="en" sz="3000">
                <a:latin typeface="Arial"/>
                <a:ea typeface="Arial"/>
                <a:cs typeface="Arial"/>
                <a:sym typeface="Arial"/>
              </a:rPr>
              <a:t>AQI </a:t>
            </a:r>
            <a:r>
              <a:rPr lang="en" sz="3000">
                <a:solidFill>
                  <a:schemeClr val="lt1"/>
                </a:solidFill>
                <a:latin typeface="Arial"/>
                <a:ea typeface="Arial"/>
                <a:cs typeface="Arial"/>
                <a:sym typeface="Arial"/>
              </a:rPr>
              <a:t>Analysis Overview</a:t>
            </a:r>
            <a:endParaRPr sz="3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pic>
        <p:nvPicPr>
          <p:cNvPr id="414" name="Google Shape;414;p69" descr="A picture containing diagram&#10;&#10;Description automatically generated"/>
          <p:cNvPicPr preferRelativeResize="0">
            <a:picLocks noGrp="1"/>
          </p:cNvPicPr>
          <p:nvPr>
            <p:ph type="pic" idx="2"/>
          </p:nvPr>
        </p:nvPicPr>
        <p:blipFill rotWithShape="1">
          <a:blip r:embed="rId3">
            <a:alphaModFix/>
          </a:blip>
          <a:srcRect l="758" t="14909" r="6786" b="17164"/>
          <a:stretch/>
        </p:blipFill>
        <p:spPr>
          <a:xfrm>
            <a:off x="0" y="2168650"/>
            <a:ext cx="5140661" cy="2517875"/>
          </a:xfrm>
          <a:prstGeom prst="rect">
            <a:avLst/>
          </a:prstGeom>
          <a:noFill/>
          <a:ln>
            <a:noFill/>
          </a:ln>
        </p:spPr>
      </p:pic>
      <p:sp>
        <p:nvSpPr>
          <p:cNvPr id="415" name="Google Shape;415;p69"/>
          <p:cNvSpPr txBox="1">
            <a:spLocks noGrp="1"/>
          </p:cNvSpPr>
          <p:nvPr>
            <p:ph type="title"/>
          </p:nvPr>
        </p:nvSpPr>
        <p:spPr>
          <a:xfrm>
            <a:off x="319602" y="989654"/>
            <a:ext cx="3784200" cy="994200"/>
          </a:xfrm>
          <a:prstGeom prst="rect">
            <a:avLst/>
          </a:prstGeom>
          <a:noFill/>
          <a:ln>
            <a:noFill/>
          </a:ln>
        </p:spPr>
        <p:txBody>
          <a:bodyPr spcFirstLastPara="1" wrap="square" lIns="68575" tIns="34275" rIns="68575" bIns="34275" anchor="b" anchorCtr="0">
            <a:normAutofit/>
          </a:bodyPr>
          <a:lstStyle/>
          <a:p>
            <a:pPr marL="0" lvl="0" indent="0" algn="ctr" rtl="0">
              <a:lnSpc>
                <a:spcPct val="90000"/>
              </a:lnSpc>
              <a:spcBef>
                <a:spcPts val="0"/>
              </a:spcBef>
              <a:spcAft>
                <a:spcPts val="0"/>
              </a:spcAft>
              <a:buClr>
                <a:srgbClr val="5DAAB0"/>
              </a:buClr>
              <a:buSzPts val="3300"/>
              <a:buFont typeface="Arial"/>
              <a:buNone/>
            </a:pPr>
            <a:r>
              <a:rPr lang="en" sz="3200">
                <a:solidFill>
                  <a:srgbClr val="5DAAB0"/>
                </a:solidFill>
                <a:latin typeface="Arial"/>
                <a:ea typeface="Arial"/>
                <a:cs typeface="Arial"/>
                <a:sym typeface="Arial"/>
              </a:rPr>
              <a:t>Selected Topic</a:t>
            </a:r>
            <a:endParaRPr sz="3200"/>
          </a:p>
        </p:txBody>
      </p:sp>
      <p:sp>
        <p:nvSpPr>
          <p:cNvPr id="416" name="Google Shape;416;p69"/>
          <p:cNvSpPr txBox="1">
            <a:spLocks noGrp="1"/>
          </p:cNvSpPr>
          <p:nvPr>
            <p:ph type="body" idx="1"/>
          </p:nvPr>
        </p:nvSpPr>
        <p:spPr>
          <a:xfrm>
            <a:off x="5302650" y="690150"/>
            <a:ext cx="3784200" cy="4227600"/>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0"/>
              </a:spcBef>
              <a:spcAft>
                <a:spcPts val="0"/>
              </a:spcAft>
              <a:buClr>
                <a:schemeClr val="dk2"/>
              </a:buClr>
              <a:buSzPts val="1100"/>
              <a:buNone/>
            </a:pPr>
            <a:r>
              <a:rPr lang="en" sz="1100"/>
              <a:t>The U.S. Environmental Protection Agency (EPA) establishes an AQI for several major air pollutants regulated by the Clean Air Act. Each of these pollutants has a national air quality standard set by EPA to protect public health. </a:t>
            </a:r>
            <a:endParaRPr sz="1100"/>
          </a:p>
          <a:p>
            <a:pPr marL="0" lvl="0" indent="0" algn="l" rtl="0">
              <a:lnSpc>
                <a:spcPct val="100000"/>
              </a:lnSpc>
              <a:spcBef>
                <a:spcPts val="900"/>
              </a:spcBef>
              <a:spcAft>
                <a:spcPts val="0"/>
              </a:spcAft>
              <a:buClr>
                <a:schemeClr val="dk2"/>
              </a:buClr>
              <a:buSzPts val="1100"/>
              <a:buNone/>
            </a:pPr>
            <a:r>
              <a:rPr lang="en" sz="1100"/>
              <a:t>As the world is battling global warming, our team decided to review and analyze AQIs for four different states. </a:t>
            </a:r>
            <a:endParaRPr sz="1100"/>
          </a:p>
          <a:p>
            <a:pPr marL="0" lvl="0" indent="0" algn="l" rtl="0">
              <a:lnSpc>
                <a:spcPct val="100000"/>
              </a:lnSpc>
              <a:spcBef>
                <a:spcPts val="900"/>
              </a:spcBef>
              <a:spcAft>
                <a:spcPts val="0"/>
              </a:spcAft>
              <a:buClr>
                <a:schemeClr val="dk2"/>
              </a:buClr>
              <a:buSzPts val="1100"/>
              <a:buNone/>
            </a:pPr>
            <a:r>
              <a:rPr lang="en"/>
              <a:t>W</a:t>
            </a:r>
            <a:r>
              <a:rPr lang="en" sz="1100"/>
              <a:t>e captured historical data on the following pollutants:</a:t>
            </a:r>
            <a:endParaRPr sz="1100"/>
          </a:p>
          <a:p>
            <a:pPr marL="508000" lvl="1" indent="-196850" algn="l" rtl="0">
              <a:lnSpc>
                <a:spcPct val="100000"/>
              </a:lnSpc>
              <a:spcBef>
                <a:spcPts val="900"/>
              </a:spcBef>
              <a:spcAft>
                <a:spcPts val="0"/>
              </a:spcAft>
              <a:buClr>
                <a:schemeClr val="dk2"/>
              </a:buClr>
              <a:buSzPts val="1300"/>
              <a:buChar char="•"/>
            </a:pPr>
            <a:r>
              <a:rPr lang="en" sz="1300"/>
              <a:t>Carbon monoxide (CO)</a:t>
            </a:r>
            <a:endParaRPr sz="1500"/>
          </a:p>
          <a:p>
            <a:pPr marL="508000" lvl="1" indent="-196850" algn="l" rtl="0">
              <a:lnSpc>
                <a:spcPct val="100000"/>
              </a:lnSpc>
              <a:spcBef>
                <a:spcPts val="900"/>
              </a:spcBef>
              <a:spcAft>
                <a:spcPts val="0"/>
              </a:spcAft>
              <a:buClr>
                <a:schemeClr val="dk2"/>
              </a:buClr>
              <a:buSzPts val="1300"/>
              <a:buChar char="•"/>
            </a:pPr>
            <a:r>
              <a:rPr lang="en" sz="1300"/>
              <a:t>Nitrogen monoxide (NO)</a:t>
            </a:r>
            <a:endParaRPr sz="1500"/>
          </a:p>
          <a:p>
            <a:pPr marL="508000" lvl="1" indent="-196850" algn="l" rtl="0">
              <a:lnSpc>
                <a:spcPct val="100000"/>
              </a:lnSpc>
              <a:spcBef>
                <a:spcPts val="900"/>
              </a:spcBef>
              <a:spcAft>
                <a:spcPts val="0"/>
              </a:spcAft>
              <a:buClr>
                <a:schemeClr val="dk2"/>
              </a:buClr>
              <a:buSzPts val="1300"/>
              <a:buChar char="•"/>
            </a:pPr>
            <a:r>
              <a:rPr lang="en" sz="1300"/>
              <a:t>Nitrogen dioxide (NO2)</a:t>
            </a:r>
            <a:endParaRPr sz="1500"/>
          </a:p>
          <a:p>
            <a:pPr marL="508000" lvl="1" indent="-196850" algn="l" rtl="0">
              <a:lnSpc>
                <a:spcPct val="100000"/>
              </a:lnSpc>
              <a:spcBef>
                <a:spcPts val="900"/>
              </a:spcBef>
              <a:spcAft>
                <a:spcPts val="0"/>
              </a:spcAft>
              <a:buClr>
                <a:schemeClr val="dk2"/>
              </a:buClr>
              <a:buSzPts val="1300"/>
              <a:buChar char="•"/>
            </a:pPr>
            <a:r>
              <a:rPr lang="en" sz="1300"/>
              <a:t>Ozone (O3)</a:t>
            </a:r>
            <a:endParaRPr sz="1500"/>
          </a:p>
          <a:p>
            <a:pPr marL="508000" lvl="1" indent="-196850" algn="l" rtl="0">
              <a:lnSpc>
                <a:spcPct val="100000"/>
              </a:lnSpc>
              <a:spcBef>
                <a:spcPts val="900"/>
              </a:spcBef>
              <a:spcAft>
                <a:spcPts val="0"/>
              </a:spcAft>
              <a:buClr>
                <a:schemeClr val="dk2"/>
              </a:buClr>
              <a:buSzPts val="1300"/>
              <a:buChar char="•"/>
            </a:pPr>
            <a:r>
              <a:rPr lang="en" sz="1300"/>
              <a:t>Sulphur dioxide (SO2)</a:t>
            </a:r>
            <a:endParaRPr sz="1500"/>
          </a:p>
          <a:p>
            <a:pPr marL="508000" lvl="1" indent="-196850" algn="l" rtl="0">
              <a:lnSpc>
                <a:spcPct val="100000"/>
              </a:lnSpc>
              <a:spcBef>
                <a:spcPts val="900"/>
              </a:spcBef>
              <a:spcAft>
                <a:spcPts val="0"/>
              </a:spcAft>
              <a:buClr>
                <a:schemeClr val="dk2"/>
              </a:buClr>
              <a:buSzPts val="1300"/>
              <a:buChar char="•"/>
            </a:pPr>
            <a:r>
              <a:rPr lang="en" sz="1300"/>
              <a:t>Ammonia (NH3)</a:t>
            </a:r>
            <a:endParaRPr sz="1500"/>
          </a:p>
          <a:p>
            <a:pPr marL="508000" lvl="1" indent="-196850" algn="l" rtl="0">
              <a:lnSpc>
                <a:spcPct val="100000"/>
              </a:lnSpc>
              <a:spcBef>
                <a:spcPts val="900"/>
              </a:spcBef>
              <a:spcAft>
                <a:spcPts val="0"/>
              </a:spcAft>
              <a:buClr>
                <a:schemeClr val="dk2"/>
              </a:buClr>
              <a:buSzPts val="1300"/>
              <a:buChar char="•"/>
            </a:pPr>
            <a:r>
              <a:rPr lang="en" sz="1300"/>
              <a:t>Particle pollution (also known as particulate matter, specifically PM2.5 and PM10)</a:t>
            </a:r>
            <a:endParaRPr sz="1500"/>
          </a:p>
          <a:p>
            <a:pPr marL="0" lvl="0" indent="0" algn="l" rtl="0">
              <a:lnSpc>
                <a:spcPct val="100000"/>
              </a:lnSpc>
              <a:spcBef>
                <a:spcPts val="900"/>
              </a:spcBef>
              <a:spcAft>
                <a:spcPts val="0"/>
              </a:spcAft>
              <a:buClr>
                <a:schemeClr val="dk2"/>
              </a:buClr>
              <a:buSzPts val="1100"/>
              <a:buNone/>
            </a:pPr>
            <a:endParaRPr sz="1100"/>
          </a:p>
        </p:txBody>
      </p:sp>
      <p:sp>
        <p:nvSpPr>
          <p:cNvPr id="417" name="Google Shape;417;p69"/>
          <p:cNvSpPr txBox="1">
            <a:spLocks noGrp="1"/>
          </p:cNvSpPr>
          <p:nvPr>
            <p:ph type="body" idx="3"/>
          </p:nvPr>
        </p:nvSpPr>
        <p:spPr>
          <a:xfrm>
            <a:off x="5302657" y="353175"/>
            <a:ext cx="3409500" cy="287100"/>
          </a:xfrm>
          <a:prstGeom prst="rect">
            <a:avLst/>
          </a:prstGeom>
          <a:noFill/>
          <a:ln>
            <a:noFill/>
          </a:ln>
        </p:spPr>
        <p:txBody>
          <a:bodyPr spcFirstLastPara="1" wrap="square" lIns="68575" tIns="34275" rIns="68575" bIns="34275" anchor="b" anchorCtr="0">
            <a:normAutofit/>
          </a:bodyPr>
          <a:lstStyle/>
          <a:p>
            <a:pPr marL="0" lvl="0" indent="0" algn="l" rtl="0">
              <a:lnSpc>
                <a:spcPct val="90000"/>
              </a:lnSpc>
              <a:spcBef>
                <a:spcPts val="0"/>
              </a:spcBef>
              <a:spcAft>
                <a:spcPts val="0"/>
              </a:spcAft>
              <a:buClr>
                <a:schemeClr val="dk2"/>
              </a:buClr>
              <a:buSzPts val="1400"/>
              <a:buNone/>
            </a:pPr>
            <a:r>
              <a:rPr lang="en" sz="1400" dirty="0"/>
              <a:t>Air Quality Index (AQI) Analysis</a:t>
            </a:r>
            <a:endParaRPr sz="11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70"/>
          <p:cNvSpPr txBox="1">
            <a:spLocks noGrp="1"/>
          </p:cNvSpPr>
          <p:nvPr>
            <p:ph type="title"/>
          </p:nvPr>
        </p:nvSpPr>
        <p:spPr>
          <a:xfrm>
            <a:off x="-190504" y="463750"/>
            <a:ext cx="4548000" cy="994200"/>
          </a:xfrm>
          <a:prstGeom prst="rect">
            <a:avLst/>
          </a:prstGeom>
          <a:noFill/>
          <a:ln>
            <a:noFill/>
          </a:ln>
        </p:spPr>
        <p:txBody>
          <a:bodyPr spcFirstLastPara="1" wrap="square" lIns="68575" tIns="34275" rIns="68575" bIns="34275" anchor="b" anchorCtr="0">
            <a:normAutofit/>
          </a:bodyPr>
          <a:lstStyle/>
          <a:p>
            <a:pPr marL="0" lvl="0" indent="0" algn="ctr" rtl="0">
              <a:lnSpc>
                <a:spcPct val="90000"/>
              </a:lnSpc>
              <a:spcBef>
                <a:spcPts val="0"/>
              </a:spcBef>
              <a:spcAft>
                <a:spcPts val="0"/>
              </a:spcAft>
              <a:buClr>
                <a:srgbClr val="5DAAB0"/>
              </a:buClr>
              <a:buSzPts val="3300"/>
              <a:buFont typeface="Arial"/>
              <a:buNone/>
            </a:pPr>
            <a:r>
              <a:rPr lang="en">
                <a:solidFill>
                  <a:srgbClr val="5DAAB0"/>
                </a:solidFill>
                <a:latin typeface="Arial"/>
                <a:ea typeface="Arial"/>
                <a:cs typeface="Arial"/>
                <a:sym typeface="Arial"/>
              </a:rPr>
              <a:t>Sources of Data</a:t>
            </a:r>
            <a:endParaRPr/>
          </a:p>
        </p:txBody>
      </p:sp>
      <p:sp>
        <p:nvSpPr>
          <p:cNvPr id="424" name="Google Shape;424;p70"/>
          <p:cNvSpPr txBox="1">
            <a:spLocks noGrp="1"/>
          </p:cNvSpPr>
          <p:nvPr>
            <p:ph type="body" idx="1"/>
          </p:nvPr>
        </p:nvSpPr>
        <p:spPr>
          <a:xfrm>
            <a:off x="4077686" y="1170847"/>
            <a:ext cx="4741500" cy="287100"/>
          </a:xfrm>
          <a:prstGeom prst="rect">
            <a:avLst/>
          </a:prstGeom>
          <a:noFill/>
          <a:ln>
            <a:noFill/>
          </a:ln>
        </p:spPr>
        <p:txBody>
          <a:bodyPr spcFirstLastPara="1" wrap="square" lIns="0" tIns="34275" rIns="68575" bIns="34275" anchor="b" anchorCtr="0">
            <a:noAutofit/>
          </a:bodyPr>
          <a:lstStyle/>
          <a:p>
            <a:pPr marL="0" lvl="0" indent="0" algn="ctr" rtl="0">
              <a:lnSpc>
                <a:spcPct val="90000"/>
              </a:lnSpc>
              <a:spcBef>
                <a:spcPts val="0"/>
              </a:spcBef>
              <a:spcAft>
                <a:spcPts val="0"/>
              </a:spcAft>
              <a:buClr>
                <a:schemeClr val="dk2"/>
              </a:buClr>
              <a:buSzPts val="1200"/>
              <a:buNone/>
            </a:pPr>
            <a:r>
              <a:rPr lang="en" sz="2500" dirty="0"/>
              <a:t>OpenWeather API</a:t>
            </a:r>
            <a:endParaRPr sz="2500" dirty="0"/>
          </a:p>
        </p:txBody>
      </p:sp>
      <p:sp>
        <p:nvSpPr>
          <p:cNvPr id="425" name="Google Shape;425;p70"/>
          <p:cNvSpPr txBox="1">
            <a:spLocks noGrp="1"/>
          </p:cNvSpPr>
          <p:nvPr>
            <p:ph type="body" idx="4"/>
          </p:nvPr>
        </p:nvSpPr>
        <p:spPr>
          <a:xfrm>
            <a:off x="3817600" y="1495900"/>
            <a:ext cx="2516400" cy="2986500"/>
          </a:xfrm>
          <a:prstGeom prst="rect">
            <a:avLst/>
          </a:prstGeom>
          <a:noFill/>
          <a:ln>
            <a:noFill/>
          </a:ln>
        </p:spPr>
        <p:txBody>
          <a:bodyPr spcFirstLastPara="1" wrap="square" lIns="0" tIns="54000" rIns="68575" bIns="34275" anchor="t" anchorCtr="0">
            <a:noAutofit/>
          </a:bodyPr>
          <a:lstStyle/>
          <a:p>
            <a:pPr marL="177800" lvl="0" indent="-184150" algn="l" rtl="0">
              <a:lnSpc>
                <a:spcPct val="100000"/>
              </a:lnSpc>
              <a:spcBef>
                <a:spcPts val="0"/>
              </a:spcBef>
              <a:spcAft>
                <a:spcPts val="0"/>
              </a:spcAft>
              <a:buClr>
                <a:schemeClr val="dk2"/>
              </a:buClr>
              <a:buSzPts val="1100"/>
              <a:buChar char="•"/>
            </a:pPr>
            <a:r>
              <a:rPr lang="en"/>
              <a:t>The OpenWeather Air Pollution API provides current, forecast and historical air pollution data for any coordinates on the globe</a:t>
            </a:r>
            <a:endParaRPr sz="1300"/>
          </a:p>
          <a:p>
            <a:pPr marL="177800" lvl="0" indent="-184150" algn="l" rtl="0">
              <a:lnSpc>
                <a:spcPct val="100000"/>
              </a:lnSpc>
              <a:spcBef>
                <a:spcPts val="500"/>
              </a:spcBef>
              <a:spcAft>
                <a:spcPts val="0"/>
              </a:spcAft>
              <a:buClr>
                <a:schemeClr val="dk2"/>
              </a:buClr>
              <a:buSzPts val="1100"/>
              <a:buChar char="•"/>
            </a:pPr>
            <a:r>
              <a:rPr lang="en"/>
              <a:t>OpenWeather classifies Air Quality per the scale below:</a:t>
            </a:r>
            <a:endParaRPr sz="1300"/>
          </a:p>
          <a:p>
            <a:pPr marL="342900" lvl="1" indent="-177800" algn="l" rtl="0">
              <a:lnSpc>
                <a:spcPct val="100000"/>
              </a:lnSpc>
              <a:spcBef>
                <a:spcPts val="500"/>
              </a:spcBef>
              <a:spcAft>
                <a:spcPts val="0"/>
              </a:spcAft>
              <a:buClr>
                <a:schemeClr val="dk2"/>
              </a:buClr>
              <a:buSzPts val="1000"/>
              <a:buChar char="•"/>
            </a:pPr>
            <a:r>
              <a:rPr lang="en" sz="1000"/>
              <a:t>1 = Good</a:t>
            </a:r>
            <a:endParaRPr sz="1300"/>
          </a:p>
          <a:p>
            <a:pPr marL="342900" lvl="1" indent="-177800" algn="l" rtl="0">
              <a:lnSpc>
                <a:spcPct val="100000"/>
              </a:lnSpc>
              <a:spcBef>
                <a:spcPts val="500"/>
              </a:spcBef>
              <a:spcAft>
                <a:spcPts val="0"/>
              </a:spcAft>
              <a:buClr>
                <a:schemeClr val="dk2"/>
              </a:buClr>
              <a:buSzPts val="1000"/>
              <a:buChar char="•"/>
            </a:pPr>
            <a:r>
              <a:rPr lang="en" sz="1000"/>
              <a:t>2 = Fair</a:t>
            </a:r>
            <a:endParaRPr sz="1300"/>
          </a:p>
          <a:p>
            <a:pPr marL="342900" lvl="1" indent="-177800" algn="l" rtl="0">
              <a:lnSpc>
                <a:spcPct val="100000"/>
              </a:lnSpc>
              <a:spcBef>
                <a:spcPts val="500"/>
              </a:spcBef>
              <a:spcAft>
                <a:spcPts val="0"/>
              </a:spcAft>
              <a:buClr>
                <a:schemeClr val="dk2"/>
              </a:buClr>
              <a:buSzPts val="1000"/>
              <a:buChar char="•"/>
            </a:pPr>
            <a:r>
              <a:rPr lang="en" sz="1000"/>
              <a:t>3 = Moderate</a:t>
            </a:r>
            <a:endParaRPr sz="1300"/>
          </a:p>
          <a:p>
            <a:pPr marL="342900" lvl="1" indent="-177800" algn="l" rtl="0">
              <a:lnSpc>
                <a:spcPct val="100000"/>
              </a:lnSpc>
              <a:spcBef>
                <a:spcPts val="500"/>
              </a:spcBef>
              <a:spcAft>
                <a:spcPts val="0"/>
              </a:spcAft>
              <a:buClr>
                <a:schemeClr val="dk2"/>
              </a:buClr>
              <a:buSzPts val="1000"/>
              <a:buChar char="•"/>
            </a:pPr>
            <a:r>
              <a:rPr lang="en" sz="1000"/>
              <a:t>4 = Poor</a:t>
            </a:r>
            <a:endParaRPr sz="1300"/>
          </a:p>
          <a:p>
            <a:pPr marL="342900" lvl="1" indent="-177800" algn="l" rtl="0">
              <a:lnSpc>
                <a:spcPct val="100000"/>
              </a:lnSpc>
              <a:spcBef>
                <a:spcPts val="500"/>
              </a:spcBef>
              <a:spcAft>
                <a:spcPts val="0"/>
              </a:spcAft>
              <a:buClr>
                <a:schemeClr val="dk2"/>
              </a:buClr>
              <a:buSzPts val="1000"/>
              <a:buChar char="•"/>
            </a:pPr>
            <a:r>
              <a:rPr lang="en" sz="1000"/>
              <a:t>5 = Very Poor</a:t>
            </a:r>
            <a:endParaRPr sz="1300"/>
          </a:p>
          <a:p>
            <a:pPr marL="177800" lvl="0" indent="-184150" algn="l" rtl="0">
              <a:lnSpc>
                <a:spcPct val="100000"/>
              </a:lnSpc>
              <a:spcBef>
                <a:spcPts val="500"/>
              </a:spcBef>
              <a:spcAft>
                <a:spcPts val="0"/>
              </a:spcAft>
              <a:buClr>
                <a:schemeClr val="dk2"/>
              </a:buClr>
              <a:buSzPts val="1100"/>
              <a:buChar char="•"/>
            </a:pPr>
            <a:r>
              <a:rPr lang="en"/>
              <a:t>OpenWeather's API considers elements beyond the basic Air Quality Index (AQI). It also captures metrics on 8 different pollutants</a:t>
            </a:r>
            <a:endParaRPr sz="1300"/>
          </a:p>
        </p:txBody>
      </p:sp>
      <p:sp>
        <p:nvSpPr>
          <p:cNvPr id="426" name="Google Shape;426;p70"/>
          <p:cNvSpPr txBox="1">
            <a:spLocks noGrp="1"/>
          </p:cNvSpPr>
          <p:nvPr>
            <p:ph type="body" idx="5"/>
          </p:nvPr>
        </p:nvSpPr>
        <p:spPr>
          <a:xfrm>
            <a:off x="6476950" y="1457950"/>
            <a:ext cx="2516400" cy="3062400"/>
          </a:xfrm>
          <a:prstGeom prst="rect">
            <a:avLst/>
          </a:prstGeom>
          <a:noFill/>
          <a:ln>
            <a:noFill/>
          </a:ln>
        </p:spPr>
        <p:txBody>
          <a:bodyPr spcFirstLastPara="1" wrap="square" lIns="0" tIns="54000" rIns="68575" bIns="34275" anchor="t" anchorCtr="0">
            <a:noAutofit/>
          </a:bodyPr>
          <a:lstStyle/>
          <a:p>
            <a:pPr marL="177800" lvl="0" indent="-184150" algn="l" rtl="0">
              <a:lnSpc>
                <a:spcPct val="90000"/>
              </a:lnSpc>
              <a:spcBef>
                <a:spcPts val="0"/>
              </a:spcBef>
              <a:spcAft>
                <a:spcPts val="0"/>
              </a:spcAft>
              <a:buClr>
                <a:schemeClr val="dk2"/>
              </a:buClr>
              <a:buSzPts val="1100"/>
              <a:buChar char="•"/>
            </a:pPr>
            <a:r>
              <a:rPr lang="en"/>
              <a:t>Historical data is accessible from 27th November 2020</a:t>
            </a:r>
            <a:endParaRPr sz="1300"/>
          </a:p>
          <a:p>
            <a:pPr marL="177800" lvl="0" indent="-184150" algn="l" rtl="0">
              <a:lnSpc>
                <a:spcPct val="90000"/>
              </a:lnSpc>
              <a:spcBef>
                <a:spcPts val="800"/>
              </a:spcBef>
              <a:spcAft>
                <a:spcPts val="0"/>
              </a:spcAft>
              <a:buClr>
                <a:schemeClr val="dk2"/>
              </a:buClr>
              <a:buSzPts val="1100"/>
              <a:buChar char="•"/>
            </a:pPr>
            <a:r>
              <a:rPr lang="en"/>
              <a:t>We pulled latitudes and longitudes from all US states in a separate CSV and used this data to capture the lat/long coordinates of the center of our 4 selected states:</a:t>
            </a:r>
            <a:endParaRPr sz="1300"/>
          </a:p>
          <a:p>
            <a:pPr marL="342900" lvl="1" indent="-177800" algn="l" rtl="0">
              <a:lnSpc>
                <a:spcPct val="90000"/>
              </a:lnSpc>
              <a:spcBef>
                <a:spcPts val="400"/>
              </a:spcBef>
              <a:spcAft>
                <a:spcPts val="0"/>
              </a:spcAft>
              <a:buClr>
                <a:schemeClr val="dk2"/>
              </a:buClr>
              <a:buSzPts val="1000"/>
              <a:buChar char="•"/>
            </a:pPr>
            <a:r>
              <a:rPr lang="en" sz="1000"/>
              <a:t>Alaska</a:t>
            </a:r>
            <a:endParaRPr sz="1300"/>
          </a:p>
          <a:p>
            <a:pPr marL="342900" lvl="1" indent="-177800" algn="l" rtl="0">
              <a:lnSpc>
                <a:spcPct val="90000"/>
              </a:lnSpc>
              <a:spcBef>
                <a:spcPts val="400"/>
              </a:spcBef>
              <a:spcAft>
                <a:spcPts val="0"/>
              </a:spcAft>
              <a:buClr>
                <a:schemeClr val="dk2"/>
              </a:buClr>
              <a:buSzPts val="1000"/>
              <a:buChar char="•"/>
            </a:pPr>
            <a:r>
              <a:rPr lang="en" sz="1000"/>
              <a:t>California</a:t>
            </a:r>
            <a:endParaRPr sz="1300"/>
          </a:p>
          <a:p>
            <a:pPr marL="342900" lvl="1" indent="-177800" algn="l" rtl="0">
              <a:lnSpc>
                <a:spcPct val="90000"/>
              </a:lnSpc>
              <a:spcBef>
                <a:spcPts val="400"/>
              </a:spcBef>
              <a:spcAft>
                <a:spcPts val="0"/>
              </a:spcAft>
              <a:buClr>
                <a:schemeClr val="dk2"/>
              </a:buClr>
              <a:buSzPts val="1000"/>
              <a:buChar char="•"/>
            </a:pPr>
            <a:r>
              <a:rPr lang="en" sz="1000"/>
              <a:t>Washington, DC</a:t>
            </a:r>
            <a:endParaRPr sz="1300"/>
          </a:p>
          <a:p>
            <a:pPr marL="342900" lvl="1" indent="-177800" algn="l" rtl="0">
              <a:lnSpc>
                <a:spcPct val="90000"/>
              </a:lnSpc>
              <a:spcBef>
                <a:spcPts val="400"/>
              </a:spcBef>
              <a:spcAft>
                <a:spcPts val="0"/>
              </a:spcAft>
              <a:buClr>
                <a:schemeClr val="dk2"/>
              </a:buClr>
              <a:buSzPts val="1000"/>
              <a:buChar char="•"/>
            </a:pPr>
            <a:r>
              <a:rPr lang="en" sz="1000"/>
              <a:t>Massachusetts</a:t>
            </a:r>
            <a:endParaRPr sz="1300"/>
          </a:p>
          <a:p>
            <a:pPr marL="177800" lvl="0" indent="-184150" algn="l" rtl="0">
              <a:lnSpc>
                <a:spcPct val="90000"/>
              </a:lnSpc>
              <a:spcBef>
                <a:spcPts val="800"/>
              </a:spcBef>
              <a:spcAft>
                <a:spcPts val="0"/>
              </a:spcAft>
              <a:buClr>
                <a:schemeClr val="dk2"/>
              </a:buClr>
              <a:buSzPts val="1100"/>
              <a:buChar char="•"/>
            </a:pPr>
            <a:r>
              <a:rPr lang="en"/>
              <a:t>We then created 4 different API requests for the 4 states and captured the AQI data into a separate CSV, which we then loaded into Tableau for visualization purposes</a:t>
            </a:r>
            <a:endParaRPr sz="1300"/>
          </a:p>
        </p:txBody>
      </p:sp>
      <p:pic>
        <p:nvPicPr>
          <p:cNvPr id="427" name="Google Shape;427;p70" descr="A person standing on a table&#10; "/>
          <p:cNvPicPr preferRelativeResize="0"/>
          <p:nvPr/>
        </p:nvPicPr>
        <p:blipFill rotWithShape="1">
          <a:blip r:embed="rId3">
            <a:alphaModFix/>
          </a:blip>
          <a:srcRect l="14435" r="14434"/>
          <a:stretch/>
        </p:blipFill>
        <p:spPr>
          <a:xfrm>
            <a:off x="492362" y="1811488"/>
            <a:ext cx="3182276" cy="298657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71"/>
          <p:cNvSpPr txBox="1">
            <a:spLocks noGrp="1"/>
          </p:cNvSpPr>
          <p:nvPr>
            <p:ph type="title"/>
          </p:nvPr>
        </p:nvSpPr>
        <p:spPr>
          <a:xfrm>
            <a:off x="521849" y="1659127"/>
            <a:ext cx="5439300" cy="668400"/>
          </a:xfrm>
          <a:prstGeom prst="rect">
            <a:avLst/>
          </a:prstGeom>
        </p:spPr>
        <p:txBody>
          <a:bodyPr spcFirstLastPara="1" wrap="square" lIns="68575" tIns="34275" rIns="68575" bIns="34275" anchor="t" anchorCtr="0">
            <a:noAutofit/>
          </a:bodyPr>
          <a:lstStyle/>
          <a:p>
            <a:pPr marL="0" lvl="0" indent="0" algn="l" rtl="0">
              <a:lnSpc>
                <a:spcPct val="100000"/>
              </a:lnSpc>
              <a:spcBef>
                <a:spcPts val="0"/>
              </a:spcBef>
              <a:spcAft>
                <a:spcPts val="0"/>
              </a:spcAft>
              <a:buClr>
                <a:schemeClr val="dk2"/>
              </a:buClr>
              <a:buSzPts val="1100"/>
              <a:buFont typeface="Arial"/>
              <a:buNone/>
            </a:pPr>
            <a:r>
              <a:rPr lang="en" sz="3500" b="0">
                <a:latin typeface="Arial"/>
                <a:ea typeface="Arial"/>
                <a:cs typeface="Arial"/>
                <a:sym typeface="Arial"/>
              </a:rPr>
              <a:t>Which of the below air pollutants have the most impact of the overall AQI?</a:t>
            </a:r>
            <a:endParaRPr sz="3500"/>
          </a:p>
        </p:txBody>
      </p:sp>
      <p:sp>
        <p:nvSpPr>
          <p:cNvPr id="433" name="Google Shape;433;p71"/>
          <p:cNvSpPr txBox="1">
            <a:spLocks noGrp="1"/>
          </p:cNvSpPr>
          <p:nvPr>
            <p:ph type="body" idx="1"/>
          </p:nvPr>
        </p:nvSpPr>
        <p:spPr>
          <a:xfrm>
            <a:off x="76925" y="760644"/>
            <a:ext cx="5439300" cy="253800"/>
          </a:xfrm>
          <a:prstGeom prst="rect">
            <a:avLst/>
          </a:prstGeom>
        </p:spPr>
        <p:txBody>
          <a:bodyPr spcFirstLastPara="1" wrap="square" lIns="68575" tIns="34275" rIns="68575" bIns="34275" anchor="t" anchorCtr="0">
            <a:normAutofit fontScale="55000" lnSpcReduction="20000"/>
          </a:bodyPr>
          <a:lstStyle/>
          <a:p>
            <a:pPr marL="0" lvl="0" indent="0" algn="l" rtl="0">
              <a:spcBef>
                <a:spcPts val="800"/>
              </a:spcBef>
              <a:spcAft>
                <a:spcPts val="0"/>
              </a:spcAft>
              <a:buNone/>
            </a:pPr>
            <a:r>
              <a:rPr lang="en"/>
              <a:t>Our focus question: </a:t>
            </a:r>
            <a:endParaRPr/>
          </a:p>
        </p:txBody>
      </p:sp>
      <p:sp>
        <p:nvSpPr>
          <p:cNvPr id="434" name="Google Shape;434;p71"/>
          <p:cNvSpPr/>
          <p:nvPr/>
        </p:nvSpPr>
        <p:spPr>
          <a:xfrm>
            <a:off x="6647400" y="-44625"/>
            <a:ext cx="2496600" cy="51435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71"/>
          <p:cNvSpPr txBox="1"/>
          <p:nvPr/>
        </p:nvSpPr>
        <p:spPr>
          <a:xfrm>
            <a:off x="6816375" y="720900"/>
            <a:ext cx="2002200" cy="3648000"/>
          </a:xfrm>
          <a:prstGeom prst="rect">
            <a:avLst/>
          </a:prstGeom>
          <a:noFill/>
          <a:ln>
            <a:noFill/>
          </a:ln>
        </p:spPr>
        <p:txBody>
          <a:bodyPr spcFirstLastPara="1" wrap="square" lIns="91425" tIns="91425" rIns="91425" bIns="91425" anchor="t" anchorCtr="0">
            <a:spAutoFit/>
          </a:bodyPr>
          <a:lstStyle/>
          <a:p>
            <a:pPr marL="0" lvl="0" indent="0" algn="l" rtl="0">
              <a:spcBef>
                <a:spcPts val="900"/>
              </a:spcBef>
              <a:spcAft>
                <a:spcPts val="0"/>
              </a:spcAft>
              <a:buNone/>
            </a:pPr>
            <a:endParaRPr sz="1100">
              <a:solidFill>
                <a:schemeClr val="accent1"/>
              </a:solidFill>
            </a:endParaRPr>
          </a:p>
          <a:p>
            <a:pPr marL="508000" lvl="1" indent="-184150" algn="l" rtl="0">
              <a:spcBef>
                <a:spcPts val="900"/>
              </a:spcBef>
              <a:spcAft>
                <a:spcPts val="0"/>
              </a:spcAft>
              <a:buClr>
                <a:schemeClr val="accent1"/>
              </a:buClr>
              <a:buSzPts val="1100"/>
              <a:buChar char="•"/>
            </a:pPr>
            <a:r>
              <a:rPr lang="en" sz="1100">
                <a:solidFill>
                  <a:schemeClr val="accent1"/>
                </a:solidFill>
              </a:rPr>
              <a:t>Carbon monoxide (CO)</a:t>
            </a:r>
            <a:endParaRPr sz="1300">
              <a:solidFill>
                <a:schemeClr val="accent1"/>
              </a:solidFill>
            </a:endParaRPr>
          </a:p>
          <a:p>
            <a:pPr marL="508000" lvl="1" indent="-184150" algn="l" rtl="0">
              <a:spcBef>
                <a:spcPts val="900"/>
              </a:spcBef>
              <a:spcAft>
                <a:spcPts val="0"/>
              </a:spcAft>
              <a:buClr>
                <a:schemeClr val="accent1"/>
              </a:buClr>
              <a:buSzPts val="1100"/>
              <a:buChar char="•"/>
            </a:pPr>
            <a:r>
              <a:rPr lang="en" sz="1100">
                <a:solidFill>
                  <a:schemeClr val="accent1"/>
                </a:solidFill>
              </a:rPr>
              <a:t>Nitrogen monoxide (NO)</a:t>
            </a:r>
            <a:endParaRPr sz="1300">
              <a:solidFill>
                <a:schemeClr val="accent1"/>
              </a:solidFill>
            </a:endParaRPr>
          </a:p>
          <a:p>
            <a:pPr marL="508000" lvl="1" indent="-184150" algn="l" rtl="0">
              <a:spcBef>
                <a:spcPts val="900"/>
              </a:spcBef>
              <a:spcAft>
                <a:spcPts val="0"/>
              </a:spcAft>
              <a:buClr>
                <a:schemeClr val="accent1"/>
              </a:buClr>
              <a:buSzPts val="1100"/>
              <a:buChar char="•"/>
            </a:pPr>
            <a:r>
              <a:rPr lang="en" sz="1100">
                <a:solidFill>
                  <a:schemeClr val="accent1"/>
                </a:solidFill>
              </a:rPr>
              <a:t>Nitrogen dioxide (NO2)</a:t>
            </a:r>
            <a:endParaRPr sz="1300">
              <a:solidFill>
                <a:schemeClr val="accent1"/>
              </a:solidFill>
            </a:endParaRPr>
          </a:p>
          <a:p>
            <a:pPr marL="508000" lvl="1" indent="-184150" algn="l" rtl="0">
              <a:spcBef>
                <a:spcPts val="900"/>
              </a:spcBef>
              <a:spcAft>
                <a:spcPts val="0"/>
              </a:spcAft>
              <a:buClr>
                <a:schemeClr val="accent1"/>
              </a:buClr>
              <a:buSzPts val="1100"/>
              <a:buChar char="•"/>
            </a:pPr>
            <a:r>
              <a:rPr lang="en" sz="1100">
                <a:solidFill>
                  <a:schemeClr val="accent1"/>
                </a:solidFill>
              </a:rPr>
              <a:t>Ozone (O3)</a:t>
            </a:r>
            <a:endParaRPr sz="1300">
              <a:solidFill>
                <a:schemeClr val="accent1"/>
              </a:solidFill>
            </a:endParaRPr>
          </a:p>
          <a:p>
            <a:pPr marL="508000" lvl="1" indent="-184150" algn="l" rtl="0">
              <a:spcBef>
                <a:spcPts val="900"/>
              </a:spcBef>
              <a:spcAft>
                <a:spcPts val="0"/>
              </a:spcAft>
              <a:buClr>
                <a:schemeClr val="accent1"/>
              </a:buClr>
              <a:buSzPts val="1100"/>
              <a:buChar char="•"/>
            </a:pPr>
            <a:r>
              <a:rPr lang="en" sz="1100">
                <a:solidFill>
                  <a:schemeClr val="accent1"/>
                </a:solidFill>
              </a:rPr>
              <a:t>Sulphur dioxide (SO2)</a:t>
            </a:r>
            <a:endParaRPr sz="1300">
              <a:solidFill>
                <a:schemeClr val="accent1"/>
              </a:solidFill>
            </a:endParaRPr>
          </a:p>
          <a:p>
            <a:pPr marL="508000" lvl="1" indent="-184150" algn="l" rtl="0">
              <a:spcBef>
                <a:spcPts val="900"/>
              </a:spcBef>
              <a:spcAft>
                <a:spcPts val="0"/>
              </a:spcAft>
              <a:buClr>
                <a:schemeClr val="accent1"/>
              </a:buClr>
              <a:buSzPts val="1100"/>
              <a:buChar char="•"/>
            </a:pPr>
            <a:r>
              <a:rPr lang="en" sz="1100">
                <a:solidFill>
                  <a:schemeClr val="accent1"/>
                </a:solidFill>
              </a:rPr>
              <a:t>Ammonia (NH3)</a:t>
            </a:r>
            <a:endParaRPr sz="1300">
              <a:solidFill>
                <a:schemeClr val="accent1"/>
              </a:solidFill>
            </a:endParaRPr>
          </a:p>
          <a:p>
            <a:pPr marL="508000" lvl="1" indent="-184150" algn="l" rtl="0">
              <a:spcBef>
                <a:spcPts val="900"/>
              </a:spcBef>
              <a:spcAft>
                <a:spcPts val="0"/>
              </a:spcAft>
              <a:buClr>
                <a:schemeClr val="accent1"/>
              </a:buClr>
              <a:buSzPts val="1100"/>
              <a:buChar char="•"/>
            </a:pPr>
            <a:r>
              <a:rPr lang="en" sz="1100">
                <a:solidFill>
                  <a:schemeClr val="accent1"/>
                </a:solidFill>
              </a:rPr>
              <a:t>Particle pollution 1 (PM2.5)</a:t>
            </a:r>
            <a:endParaRPr sz="1100">
              <a:solidFill>
                <a:schemeClr val="accent1"/>
              </a:solidFill>
            </a:endParaRPr>
          </a:p>
          <a:p>
            <a:pPr marL="508000" lvl="1" indent="-184150" algn="l" rtl="0">
              <a:spcBef>
                <a:spcPts val="900"/>
              </a:spcBef>
              <a:spcAft>
                <a:spcPts val="0"/>
              </a:spcAft>
              <a:buClr>
                <a:schemeClr val="accent1"/>
              </a:buClr>
              <a:buSzPts val="1100"/>
              <a:buChar char="•"/>
            </a:pPr>
            <a:r>
              <a:rPr lang="en" sz="1100">
                <a:solidFill>
                  <a:schemeClr val="accent1"/>
                </a:solidFill>
              </a:rPr>
              <a:t>Particle pollution 2 (PM10)</a:t>
            </a:r>
            <a:endParaRPr>
              <a:solidFill>
                <a:schemeClr val="accent1"/>
              </a:solidFill>
            </a:endParaRPr>
          </a:p>
        </p:txBody>
      </p:sp>
      <p:sp>
        <p:nvSpPr>
          <p:cNvPr id="436" name="Google Shape;436;p71"/>
          <p:cNvSpPr/>
          <p:nvPr/>
        </p:nvSpPr>
        <p:spPr>
          <a:xfrm>
            <a:off x="7412700" y="338150"/>
            <a:ext cx="1050000" cy="498300"/>
          </a:xfrm>
          <a:prstGeom prst="mathEqual">
            <a:avLst>
              <a:gd name="adj1" fmla="val 23520"/>
              <a:gd name="adj2" fmla="val 1176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7" name="Google Shape;437;p71"/>
          <p:cNvCxnSpPr/>
          <p:nvPr/>
        </p:nvCxnSpPr>
        <p:spPr>
          <a:xfrm rot="10800000" flipH="1">
            <a:off x="6215263" y="1477275"/>
            <a:ext cx="809700" cy="284700"/>
          </a:xfrm>
          <a:prstGeom prst="straightConnector1">
            <a:avLst/>
          </a:prstGeom>
          <a:noFill/>
          <a:ln w="9525" cap="flat" cmpd="sng">
            <a:solidFill>
              <a:schemeClr val="accent1"/>
            </a:solidFill>
            <a:prstDash val="solid"/>
            <a:round/>
            <a:headEnd type="none" w="med" len="med"/>
            <a:tailEnd type="triangle" w="med" len="med"/>
          </a:ln>
        </p:spPr>
      </p:cxnSp>
      <p:cxnSp>
        <p:nvCxnSpPr>
          <p:cNvPr id="438" name="Google Shape;438;p71"/>
          <p:cNvCxnSpPr/>
          <p:nvPr/>
        </p:nvCxnSpPr>
        <p:spPr>
          <a:xfrm rot="10800000" flipH="1">
            <a:off x="5891000" y="1877650"/>
            <a:ext cx="1254600" cy="658500"/>
          </a:xfrm>
          <a:prstGeom prst="straightConnector1">
            <a:avLst/>
          </a:prstGeom>
          <a:noFill/>
          <a:ln w="9525" cap="flat" cmpd="sng">
            <a:solidFill>
              <a:schemeClr val="accent1"/>
            </a:solidFill>
            <a:prstDash val="solid"/>
            <a:round/>
            <a:headEnd type="none" w="med" len="med"/>
            <a:tailEnd type="triangle" w="med" len="med"/>
          </a:ln>
        </p:spPr>
      </p:cxnSp>
      <p:cxnSp>
        <p:nvCxnSpPr>
          <p:cNvPr id="439" name="Google Shape;439;p71"/>
          <p:cNvCxnSpPr/>
          <p:nvPr/>
        </p:nvCxnSpPr>
        <p:spPr>
          <a:xfrm>
            <a:off x="6060075" y="3301450"/>
            <a:ext cx="1032300" cy="560700"/>
          </a:xfrm>
          <a:prstGeom prst="straightConnector1">
            <a:avLst/>
          </a:prstGeom>
          <a:noFill/>
          <a:ln w="9525" cap="flat" cmpd="sng">
            <a:solidFill>
              <a:schemeClr val="accent1"/>
            </a:solidFill>
            <a:prstDash val="solid"/>
            <a:round/>
            <a:headEnd type="none" w="med" len="med"/>
            <a:tailEnd type="triangle" w="med" len="med"/>
          </a:ln>
        </p:spPr>
      </p:cxnSp>
      <p:cxnSp>
        <p:nvCxnSpPr>
          <p:cNvPr id="440" name="Google Shape;440;p71"/>
          <p:cNvCxnSpPr/>
          <p:nvPr/>
        </p:nvCxnSpPr>
        <p:spPr>
          <a:xfrm>
            <a:off x="6149025" y="2104513"/>
            <a:ext cx="854400" cy="854400"/>
          </a:xfrm>
          <a:prstGeom prst="straightConnector1">
            <a:avLst/>
          </a:prstGeom>
          <a:noFill/>
          <a:ln w="9525" cap="flat" cmpd="sng">
            <a:solidFill>
              <a:schemeClr val="accent1"/>
            </a:solidFill>
            <a:prstDash val="solid"/>
            <a:round/>
            <a:headEnd type="none" w="med" len="med"/>
            <a:tailEnd type="triangle" w="med" len="med"/>
          </a:ln>
        </p:spPr>
      </p:cxnSp>
      <p:cxnSp>
        <p:nvCxnSpPr>
          <p:cNvPr id="441" name="Google Shape;441;p71"/>
          <p:cNvCxnSpPr/>
          <p:nvPr/>
        </p:nvCxnSpPr>
        <p:spPr>
          <a:xfrm rot="10800000" flipH="1">
            <a:off x="6345500" y="2460625"/>
            <a:ext cx="800100" cy="498300"/>
          </a:xfrm>
          <a:prstGeom prst="straightConnector1">
            <a:avLst/>
          </a:prstGeom>
          <a:noFill/>
          <a:ln w="9525" cap="flat" cmpd="sng">
            <a:solidFill>
              <a:schemeClr val="accent1"/>
            </a:solidFill>
            <a:prstDash val="solid"/>
            <a:round/>
            <a:headEnd type="none" w="med" len="med"/>
            <a:tailEnd type="triangle" w="med" len="med"/>
          </a:ln>
        </p:spPr>
      </p:cxnSp>
      <p:cxnSp>
        <p:nvCxnSpPr>
          <p:cNvPr id="442" name="Google Shape;442;p71"/>
          <p:cNvCxnSpPr/>
          <p:nvPr/>
        </p:nvCxnSpPr>
        <p:spPr>
          <a:xfrm>
            <a:off x="6033375" y="2865400"/>
            <a:ext cx="1050000" cy="427200"/>
          </a:xfrm>
          <a:prstGeom prst="straightConnector1">
            <a:avLst/>
          </a:prstGeom>
          <a:noFill/>
          <a:ln w="9525" cap="flat" cmpd="sng">
            <a:solidFill>
              <a:schemeClr val="accent1"/>
            </a:solidFill>
            <a:prstDash val="solid"/>
            <a:round/>
            <a:headEnd type="none" w="med" len="med"/>
            <a:tailEnd type="triangl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72"/>
          <p:cNvSpPr txBox="1">
            <a:spLocks noGrp="1"/>
          </p:cNvSpPr>
          <p:nvPr>
            <p:ph type="title"/>
          </p:nvPr>
        </p:nvSpPr>
        <p:spPr>
          <a:xfrm>
            <a:off x="0" y="690150"/>
            <a:ext cx="4406700" cy="994200"/>
          </a:xfrm>
          <a:prstGeom prst="rect">
            <a:avLst/>
          </a:prstGeom>
          <a:noFill/>
          <a:ln>
            <a:noFill/>
          </a:ln>
        </p:spPr>
        <p:txBody>
          <a:bodyPr spcFirstLastPara="1" wrap="square" lIns="68575" tIns="34275" rIns="68575" bIns="34275" anchor="b" anchorCtr="0">
            <a:normAutofit/>
          </a:bodyPr>
          <a:lstStyle/>
          <a:p>
            <a:pPr marL="0" lvl="0" indent="0" algn="ctr" rtl="0">
              <a:lnSpc>
                <a:spcPct val="90000"/>
              </a:lnSpc>
              <a:spcBef>
                <a:spcPts val="0"/>
              </a:spcBef>
              <a:spcAft>
                <a:spcPts val="0"/>
              </a:spcAft>
              <a:buClr>
                <a:srgbClr val="5DAAB0"/>
              </a:buClr>
              <a:buSzPts val="3300"/>
              <a:buFont typeface="Arial"/>
              <a:buNone/>
            </a:pPr>
            <a:r>
              <a:rPr lang="en" sz="3200">
                <a:solidFill>
                  <a:srgbClr val="5DAAB0"/>
                </a:solidFill>
                <a:latin typeface="Arial"/>
                <a:ea typeface="Arial"/>
                <a:cs typeface="Arial"/>
                <a:sym typeface="Arial"/>
              </a:rPr>
              <a:t>Analysis Hypothesis</a:t>
            </a:r>
            <a:endParaRPr sz="3200"/>
          </a:p>
        </p:txBody>
      </p:sp>
      <p:sp>
        <p:nvSpPr>
          <p:cNvPr id="449" name="Google Shape;449;p72"/>
          <p:cNvSpPr txBox="1">
            <a:spLocks noGrp="1"/>
          </p:cNvSpPr>
          <p:nvPr>
            <p:ph type="body" idx="1"/>
          </p:nvPr>
        </p:nvSpPr>
        <p:spPr>
          <a:xfrm>
            <a:off x="4953000" y="690150"/>
            <a:ext cx="4134000" cy="4224600"/>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0"/>
              </a:spcBef>
              <a:spcAft>
                <a:spcPts val="0"/>
              </a:spcAft>
              <a:buClr>
                <a:schemeClr val="dk2"/>
              </a:buClr>
              <a:buSzPts val="1100"/>
              <a:buNone/>
            </a:pPr>
            <a:endParaRPr sz="1300"/>
          </a:p>
          <a:p>
            <a:pPr marL="0" lvl="0" indent="0" algn="l" rtl="0">
              <a:lnSpc>
                <a:spcPct val="100000"/>
              </a:lnSpc>
              <a:spcBef>
                <a:spcPts val="900"/>
              </a:spcBef>
              <a:spcAft>
                <a:spcPts val="0"/>
              </a:spcAft>
              <a:buNone/>
            </a:pPr>
            <a:endParaRPr sz="1300"/>
          </a:p>
          <a:p>
            <a:pPr marL="0" lvl="0" indent="0" algn="l" rtl="0">
              <a:lnSpc>
                <a:spcPct val="100000"/>
              </a:lnSpc>
              <a:spcBef>
                <a:spcPts val="900"/>
              </a:spcBef>
              <a:spcAft>
                <a:spcPts val="0"/>
              </a:spcAft>
              <a:buClr>
                <a:schemeClr val="dk2"/>
              </a:buClr>
              <a:buSzPts val="1100"/>
              <a:buNone/>
            </a:pPr>
            <a:r>
              <a:rPr lang="en" sz="1300"/>
              <a:t>By running various machine learning models, we are trying to assess whether specific pollutants have more or less impact of the AQI. </a:t>
            </a:r>
            <a:endParaRPr sz="1300"/>
          </a:p>
          <a:p>
            <a:pPr marL="0" lvl="0" indent="0" algn="l" rtl="0">
              <a:lnSpc>
                <a:spcPct val="100000"/>
              </a:lnSpc>
              <a:spcBef>
                <a:spcPts val="900"/>
              </a:spcBef>
              <a:spcAft>
                <a:spcPts val="0"/>
              </a:spcAft>
              <a:buClr>
                <a:schemeClr val="dk2"/>
              </a:buClr>
              <a:buSzPts val="1100"/>
              <a:buNone/>
            </a:pPr>
            <a:endParaRPr sz="1300"/>
          </a:p>
          <a:p>
            <a:pPr marL="0" lvl="0" indent="0" algn="l" rtl="0">
              <a:lnSpc>
                <a:spcPct val="100000"/>
              </a:lnSpc>
              <a:spcBef>
                <a:spcPts val="900"/>
              </a:spcBef>
              <a:spcAft>
                <a:spcPts val="0"/>
              </a:spcAft>
              <a:buClr>
                <a:schemeClr val="dk2"/>
              </a:buClr>
              <a:buSzPts val="1100"/>
              <a:buNone/>
            </a:pPr>
            <a:r>
              <a:rPr lang="en" sz="1300"/>
              <a:t>Moreover, we want to compare various states’ pollutants to see if there are any trends at the state level.</a:t>
            </a:r>
            <a:endParaRPr sz="1300"/>
          </a:p>
          <a:p>
            <a:pPr marL="0" lvl="0" indent="0" algn="l" rtl="0">
              <a:lnSpc>
                <a:spcPct val="100000"/>
              </a:lnSpc>
              <a:spcBef>
                <a:spcPts val="900"/>
              </a:spcBef>
              <a:spcAft>
                <a:spcPts val="0"/>
              </a:spcAft>
              <a:buClr>
                <a:schemeClr val="dk2"/>
              </a:buClr>
              <a:buSzPts val="1100"/>
              <a:buNone/>
            </a:pPr>
            <a:endParaRPr sz="1100"/>
          </a:p>
        </p:txBody>
      </p:sp>
      <p:sp>
        <p:nvSpPr>
          <p:cNvPr id="450" name="Google Shape;450;p72"/>
          <p:cNvSpPr txBox="1">
            <a:spLocks noGrp="1"/>
          </p:cNvSpPr>
          <p:nvPr>
            <p:ph type="body" idx="3"/>
          </p:nvPr>
        </p:nvSpPr>
        <p:spPr>
          <a:xfrm>
            <a:off x="4994082" y="927725"/>
            <a:ext cx="3409500" cy="287100"/>
          </a:xfrm>
          <a:prstGeom prst="rect">
            <a:avLst/>
          </a:prstGeom>
          <a:noFill/>
          <a:ln>
            <a:noFill/>
          </a:ln>
        </p:spPr>
        <p:txBody>
          <a:bodyPr spcFirstLastPara="1" wrap="square" lIns="68575" tIns="34275" rIns="68575" bIns="34275" anchor="b" anchorCtr="0">
            <a:noAutofit/>
          </a:bodyPr>
          <a:lstStyle/>
          <a:p>
            <a:pPr marL="0" lvl="0" indent="0" algn="l" rtl="0">
              <a:lnSpc>
                <a:spcPct val="90000"/>
              </a:lnSpc>
              <a:spcBef>
                <a:spcPts val="0"/>
              </a:spcBef>
              <a:spcAft>
                <a:spcPts val="0"/>
              </a:spcAft>
              <a:buClr>
                <a:schemeClr val="dk2"/>
              </a:buClr>
              <a:buSzPts val="1400"/>
              <a:buNone/>
            </a:pPr>
            <a:r>
              <a:rPr lang="en" sz="1600"/>
              <a:t>Air Quality Index (AQI) Analysis</a:t>
            </a:r>
            <a:endParaRPr sz="1300"/>
          </a:p>
        </p:txBody>
      </p:sp>
      <p:pic>
        <p:nvPicPr>
          <p:cNvPr id="451" name="Google Shape;451;p72" descr="A picture containing icon&#10;&#10;Description automatically generated"/>
          <p:cNvPicPr preferRelativeResize="0"/>
          <p:nvPr/>
        </p:nvPicPr>
        <p:blipFill rotWithShape="1">
          <a:blip r:embed="rId3">
            <a:alphaModFix/>
          </a:blip>
          <a:srcRect/>
          <a:stretch/>
        </p:blipFill>
        <p:spPr>
          <a:xfrm>
            <a:off x="9" y="1785939"/>
            <a:ext cx="4840941" cy="2743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5DAAB0"/>
        </a:solidFill>
        <a:effectLst/>
      </p:bgPr>
    </p:bg>
    <p:spTree>
      <p:nvGrpSpPr>
        <p:cNvPr id="1" name="Shape 456"/>
        <p:cNvGrpSpPr/>
        <p:nvPr/>
      </p:nvGrpSpPr>
      <p:grpSpPr>
        <a:xfrm>
          <a:off x="0" y="0"/>
          <a:ext cx="0" cy="0"/>
          <a:chOff x="0" y="0"/>
          <a:chExt cx="0" cy="0"/>
        </a:xfrm>
      </p:grpSpPr>
      <p:sp>
        <p:nvSpPr>
          <p:cNvPr id="457" name="Google Shape;457;p73"/>
          <p:cNvSpPr txBox="1">
            <a:spLocks noGrp="1"/>
          </p:cNvSpPr>
          <p:nvPr>
            <p:ph type="body" idx="1"/>
          </p:nvPr>
        </p:nvSpPr>
        <p:spPr>
          <a:xfrm>
            <a:off x="5501735" y="2359119"/>
            <a:ext cx="1866900" cy="2343149"/>
          </a:xfrm>
          <a:prstGeom prst="rect">
            <a:avLst/>
          </a:prstGeom>
          <a:noFill/>
          <a:ln>
            <a:noFill/>
          </a:ln>
        </p:spPr>
        <p:txBody>
          <a:bodyPr spcFirstLastPara="1" wrap="square" lIns="68575" tIns="34275" rIns="68575" bIns="0" anchor="b" anchorCtr="0">
            <a:noAutofit/>
          </a:bodyPr>
          <a:lstStyle/>
          <a:p>
            <a:pPr marL="0" lvl="0" indent="0" algn="l" rtl="0">
              <a:lnSpc>
                <a:spcPct val="90000"/>
              </a:lnSpc>
              <a:spcBef>
                <a:spcPts val="0"/>
              </a:spcBef>
              <a:spcAft>
                <a:spcPts val="0"/>
              </a:spcAft>
              <a:buClr>
                <a:schemeClr val="lt1"/>
              </a:buClr>
              <a:buSzPts val="18800"/>
              <a:buNone/>
            </a:pPr>
            <a:endParaRPr sz="1100"/>
          </a:p>
        </p:txBody>
      </p:sp>
      <p:sp>
        <p:nvSpPr>
          <p:cNvPr id="458" name="Google Shape;458;p73"/>
          <p:cNvSpPr txBox="1">
            <a:spLocks noGrp="1"/>
          </p:cNvSpPr>
          <p:nvPr>
            <p:ph type="title"/>
          </p:nvPr>
        </p:nvSpPr>
        <p:spPr>
          <a:xfrm>
            <a:off x="628651" y="2359125"/>
            <a:ext cx="4602600" cy="1270800"/>
          </a:xfrm>
          <a:prstGeom prst="rect">
            <a:avLst/>
          </a:prstGeom>
          <a:noFill/>
          <a:ln>
            <a:noFill/>
          </a:ln>
        </p:spPr>
        <p:txBody>
          <a:bodyPr spcFirstLastPara="1" wrap="square" lIns="0" tIns="34275" rIns="68575" bIns="34275" anchor="t" anchorCtr="0">
            <a:normAutofit/>
          </a:bodyPr>
          <a:lstStyle/>
          <a:p>
            <a:pPr marL="0" lvl="0" indent="0" algn="l" rtl="0">
              <a:lnSpc>
                <a:spcPct val="90000"/>
              </a:lnSpc>
              <a:spcBef>
                <a:spcPts val="0"/>
              </a:spcBef>
              <a:spcAft>
                <a:spcPts val="0"/>
              </a:spcAft>
              <a:buClr>
                <a:schemeClr val="lt1"/>
              </a:buClr>
              <a:buSzPts val="4500"/>
              <a:buFont typeface="Arial"/>
              <a:buNone/>
            </a:pPr>
            <a:r>
              <a:rPr lang="en" sz="3000">
                <a:solidFill>
                  <a:schemeClr val="lt1"/>
                </a:solidFill>
                <a:latin typeface="Arial"/>
                <a:ea typeface="Arial"/>
                <a:cs typeface="Arial"/>
                <a:sym typeface="Arial"/>
              </a:rPr>
              <a:t>AQI Analysis Summary</a:t>
            </a:r>
            <a:endParaRPr sz="3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74"/>
          <p:cNvSpPr txBox="1">
            <a:spLocks noGrp="1"/>
          </p:cNvSpPr>
          <p:nvPr>
            <p:ph type="title"/>
          </p:nvPr>
        </p:nvSpPr>
        <p:spPr>
          <a:xfrm>
            <a:off x="4972049" y="630000"/>
            <a:ext cx="3924000" cy="1006500"/>
          </a:xfrm>
          <a:prstGeom prst="rect">
            <a:avLst/>
          </a:prstGeom>
          <a:noFill/>
          <a:ln>
            <a:noFill/>
          </a:ln>
        </p:spPr>
        <p:txBody>
          <a:bodyPr spcFirstLastPara="1" wrap="square" lIns="0" tIns="34275" rIns="68575" bIns="34275" anchor="b" anchorCtr="0">
            <a:normAutofit/>
          </a:bodyPr>
          <a:lstStyle/>
          <a:p>
            <a:pPr marL="0" lvl="0" indent="0" algn="ctr" rtl="0">
              <a:lnSpc>
                <a:spcPct val="90000"/>
              </a:lnSpc>
              <a:spcBef>
                <a:spcPts val="0"/>
              </a:spcBef>
              <a:spcAft>
                <a:spcPts val="0"/>
              </a:spcAft>
              <a:buClr>
                <a:srgbClr val="5DAAB0"/>
              </a:buClr>
              <a:buSzPts val="3300"/>
              <a:buFont typeface="Arial"/>
              <a:buNone/>
            </a:pPr>
            <a:r>
              <a:rPr lang="en" dirty="0">
                <a:solidFill>
                  <a:srgbClr val="5DAAB0"/>
                </a:solidFill>
                <a:latin typeface="Arial"/>
                <a:ea typeface="Arial"/>
                <a:cs typeface="Arial"/>
                <a:sym typeface="Arial"/>
              </a:rPr>
              <a:t>Historical AQI By State</a:t>
            </a:r>
            <a:endParaRPr dirty="0"/>
          </a:p>
        </p:txBody>
      </p:sp>
      <p:sp>
        <p:nvSpPr>
          <p:cNvPr id="465" name="Google Shape;465;p74"/>
          <p:cNvSpPr txBox="1">
            <a:spLocks noGrp="1"/>
          </p:cNvSpPr>
          <p:nvPr>
            <p:ph type="body" idx="1"/>
          </p:nvPr>
        </p:nvSpPr>
        <p:spPr>
          <a:xfrm>
            <a:off x="5093074" y="1976424"/>
            <a:ext cx="3822300" cy="3065400"/>
          </a:xfrm>
          <a:prstGeom prst="rect">
            <a:avLst/>
          </a:prstGeom>
          <a:noFill/>
          <a:ln>
            <a:noFill/>
          </a:ln>
        </p:spPr>
        <p:txBody>
          <a:bodyPr spcFirstLastPara="1" wrap="square" lIns="0" tIns="34275" rIns="68575" bIns="34275" anchor="t" anchorCtr="0">
            <a:normAutofit/>
          </a:bodyPr>
          <a:lstStyle/>
          <a:p>
            <a:pPr marL="0" lvl="0" indent="0" algn="l" rtl="0">
              <a:lnSpc>
                <a:spcPct val="100000"/>
              </a:lnSpc>
              <a:spcBef>
                <a:spcPts val="0"/>
              </a:spcBef>
              <a:spcAft>
                <a:spcPts val="0"/>
              </a:spcAft>
              <a:buClr>
                <a:schemeClr val="dk2"/>
              </a:buClr>
              <a:buSzPts val="1100"/>
              <a:buNone/>
            </a:pPr>
            <a:r>
              <a:rPr lang="en" sz="1560" dirty="0"/>
              <a:t>This visualization summarizes the Air Quality Index (AQI) score by month and by state since November 2020.</a:t>
            </a:r>
            <a:endParaRPr sz="1560" dirty="0"/>
          </a:p>
          <a:p>
            <a:pPr marL="0" lvl="0" indent="0" algn="l" rtl="0">
              <a:lnSpc>
                <a:spcPct val="100000"/>
              </a:lnSpc>
              <a:spcBef>
                <a:spcPts val="800"/>
              </a:spcBef>
              <a:spcAft>
                <a:spcPts val="0"/>
              </a:spcAft>
              <a:buClr>
                <a:schemeClr val="dk2"/>
              </a:buClr>
              <a:buSzPts val="1100"/>
              <a:buNone/>
            </a:pPr>
            <a:r>
              <a:rPr lang="en" sz="1560" dirty="0"/>
              <a:t>Average AQIs have been steady between November 2020 and July 2021, with a significant increase in August 2021, particularly in California (that is likely due to the fire activity across the state in the summer of 2021).</a:t>
            </a:r>
            <a:endParaRPr sz="1560" dirty="0"/>
          </a:p>
          <a:p>
            <a:pPr marL="0" lvl="0" indent="0" algn="l" rtl="0">
              <a:lnSpc>
                <a:spcPct val="100000"/>
              </a:lnSpc>
              <a:spcBef>
                <a:spcPts val="800"/>
              </a:spcBef>
              <a:spcAft>
                <a:spcPts val="0"/>
              </a:spcAft>
              <a:buClr>
                <a:schemeClr val="dk2"/>
              </a:buClr>
              <a:buSzPts val="1100"/>
              <a:buNone/>
            </a:pPr>
            <a:endParaRPr sz="1100" dirty="0"/>
          </a:p>
          <a:p>
            <a:pPr marL="0" lvl="0" indent="0" algn="l" rtl="0">
              <a:lnSpc>
                <a:spcPct val="100000"/>
              </a:lnSpc>
              <a:spcBef>
                <a:spcPts val="800"/>
              </a:spcBef>
              <a:spcAft>
                <a:spcPts val="0"/>
              </a:spcAft>
              <a:buClr>
                <a:schemeClr val="dk2"/>
              </a:buClr>
              <a:buSzPts val="1100"/>
              <a:buNone/>
            </a:pPr>
            <a:endParaRPr sz="1100" dirty="0"/>
          </a:p>
          <a:p>
            <a:pPr marL="0" lvl="0" indent="0" algn="l" rtl="0">
              <a:lnSpc>
                <a:spcPct val="100000"/>
              </a:lnSpc>
              <a:spcBef>
                <a:spcPts val="800"/>
              </a:spcBef>
              <a:spcAft>
                <a:spcPts val="0"/>
              </a:spcAft>
              <a:buClr>
                <a:schemeClr val="dk2"/>
              </a:buClr>
              <a:buSzPts val="1100"/>
              <a:buNone/>
            </a:pPr>
            <a:endParaRPr sz="1100" dirty="0"/>
          </a:p>
        </p:txBody>
      </p:sp>
      <p:sp>
        <p:nvSpPr>
          <p:cNvPr id="466" name="Google Shape;466;p74"/>
          <p:cNvSpPr txBox="1">
            <a:spLocks noGrp="1"/>
          </p:cNvSpPr>
          <p:nvPr>
            <p:ph type="body" idx="2"/>
          </p:nvPr>
        </p:nvSpPr>
        <p:spPr>
          <a:xfrm>
            <a:off x="5093085" y="1685759"/>
            <a:ext cx="3575447" cy="241426"/>
          </a:xfrm>
          <a:prstGeom prst="rect">
            <a:avLst/>
          </a:prstGeom>
          <a:noFill/>
          <a:ln>
            <a:noFill/>
          </a:ln>
        </p:spPr>
        <p:txBody>
          <a:bodyPr spcFirstLastPara="1" wrap="square" lIns="0" tIns="34275" rIns="68575" bIns="34275" anchor="t" anchorCtr="0">
            <a:normAutofit/>
          </a:bodyPr>
          <a:lstStyle/>
          <a:p>
            <a:pPr marL="0" lvl="0" indent="0" algn="ctr" rtl="0">
              <a:lnSpc>
                <a:spcPct val="90000"/>
              </a:lnSpc>
              <a:spcBef>
                <a:spcPts val="0"/>
              </a:spcBef>
              <a:spcAft>
                <a:spcPts val="0"/>
              </a:spcAft>
              <a:buClr>
                <a:schemeClr val="dk2"/>
              </a:buClr>
              <a:buSzPts val="1100"/>
              <a:buNone/>
            </a:pPr>
            <a:r>
              <a:rPr lang="en" sz="1100" dirty="0"/>
              <a:t>USING TABLEAU</a:t>
            </a:r>
            <a:endParaRPr sz="1100" dirty="0"/>
          </a:p>
        </p:txBody>
      </p:sp>
      <p:pic>
        <p:nvPicPr>
          <p:cNvPr id="467" name="Google Shape;467;p74" title="Web Viewer"/>
          <p:cNvPicPr preferRelativeResize="0"/>
          <p:nvPr/>
        </p:nvPicPr>
        <p:blipFill rotWithShape="1">
          <a:blip r:embed="rId3">
            <a:alphaModFix/>
          </a:blip>
          <a:srcRect/>
          <a:stretch/>
        </p:blipFill>
        <p:spPr>
          <a:xfrm>
            <a:off x="114300" y="800100"/>
            <a:ext cx="4857750" cy="3796841"/>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MSFT_ELT_Template01">
      <a:dk1>
        <a:srgbClr val="3F3F3F"/>
      </a:dk1>
      <a:lt1>
        <a:srgbClr val="FFFFFF"/>
      </a:lt1>
      <a:dk2>
        <a:srgbClr val="000000"/>
      </a:dk2>
      <a:lt2>
        <a:srgbClr val="A5A5A5"/>
      </a:lt2>
      <a:accent1>
        <a:srgbClr val="5DAAB0"/>
      </a:accent1>
      <a:accent2>
        <a:srgbClr val="DFE3E9"/>
      </a:accent2>
      <a:accent3>
        <a:srgbClr val="BBC3CD"/>
      </a:accent3>
      <a:accent4>
        <a:srgbClr val="484848"/>
      </a:accent4>
      <a:accent5>
        <a:srgbClr val="1F1F26"/>
      </a:accent5>
      <a:accent6>
        <a:srgbClr val="F2CAA2"/>
      </a:accent6>
      <a:hlink>
        <a:srgbClr val="00194C"/>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6.png"/></Relationships>
</file>

<file path=ppt/webextensions/webextension1.xml><?xml version="1.0" encoding="utf-8"?>
<we:webextension xmlns:we="http://schemas.microsoft.com/office/webextensions/webextension/2010/11" id="{F549780A-B7FF-4B64-B662-ACF7319DA038}">
  <we:reference id="wa104295828" version="1.9.0.0" store="en-US" storeType="OMEX"/>
  <we:alternateReferences>
    <we:reference id="wa104295828" version="1.9.0.0" store="wa104295828" storeType="OMEX"/>
  </we:alternateReferences>
  <we:properties>
    <we:property name="__labs__" value="{&quot;configuration&quot;:{&quot;appVersion&quot;:{&quot;major&quot;:1,&quot;minor&quot;:0},&quot;components&quot;:[{&quot;type&quot;:&quot;Labs.Components.ActivityComponent&quot;,&quot;name&quot;:&quot;public.tableau.com/views/Final_Project_AQI_Story/AQIStory?:language=en-US&amp;publish=yes&amp;:display_count=n&amp;:origin=viz_share_link&quot;,&quot;values&quot;:{},&quot;data&quot;:{&quot;uri&quot;:&quot;public.tableau.com/views/Final_Project_AQI_Story/AQIStory?:language=en-US&amp;publish=yes&amp;:display_count=n&amp;:origin=viz_share_link&quot;},&quot;secure&quot;:false}],&quot;name&quot;:&quot;public.tableau.com/views/Final_Project_AQI_Story/AQIStory?:language=en-US&amp;publish=yes&amp;:display_count=n&amp;:origin=viz_share_link&quot;,&quot;timeline&quot;:null,&quot;analytics&quot;:null},&quot;hostVersion&quot;:{&quot;major&quot;:0,&quot;minor&quot;:1}}"/>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otalTime>14</TotalTime>
  <Words>765</Words>
  <Application>Microsoft Office PowerPoint</Application>
  <PresentationFormat>On-screen Show (16:9)</PresentationFormat>
  <Paragraphs>89</Paragraphs>
  <Slides>12</Slides>
  <Notes>12</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12</vt:i4>
      </vt:variant>
    </vt:vector>
  </HeadingPairs>
  <TitlesOfParts>
    <vt:vector size="16" baseType="lpstr">
      <vt:lpstr>Arial</vt:lpstr>
      <vt:lpstr>Constantia</vt:lpstr>
      <vt:lpstr>Simple Light</vt:lpstr>
      <vt:lpstr>Office Theme</vt:lpstr>
      <vt:lpstr>GWU Data Analytics &amp; Visualization Bootcamp, Spring/Summer 2021  </vt:lpstr>
      <vt:lpstr> What to expect?</vt:lpstr>
      <vt:lpstr>AQI Analysis Overview</vt:lpstr>
      <vt:lpstr>Selected Topic</vt:lpstr>
      <vt:lpstr>Sources of Data</vt:lpstr>
      <vt:lpstr>Which of the below air pollutants have the most impact of the overall AQI?</vt:lpstr>
      <vt:lpstr>Analysis Hypothesis</vt:lpstr>
      <vt:lpstr>AQI Analysis Summary</vt:lpstr>
      <vt:lpstr>Historical AQI By State</vt:lpstr>
      <vt:lpstr>Historical AQI By State v2</vt:lpstr>
      <vt:lpstr>Impact Analysis Across the Four Locations</vt:lpstr>
      <vt:lpstr>Any questions for the team?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GWU Data Analytics &amp; Visualization Bootcamp, Spring/Summer 2021</dc:title>
  <dc:creator>Elodie Slawinski</dc:creator>
  <cp:lastModifiedBy>elodiecslawinski@gmail.com</cp:lastModifiedBy>
  <cp:revision>1</cp:revision>
  <dcterms:modified xsi:type="dcterms:W3CDTF">2021-09-25T13:46:00Z</dcterms:modified>
</cp:coreProperties>
</file>