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4"/>
    <p:sldMasterId id="214748371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Constanti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Constantia-italic.fntdata"/><Relationship Id="rId21" Type="http://schemas.openxmlformats.org/officeDocument/2006/relationships/font" Target="fonts/Constanti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Constantia-bold.fntdata"/><Relationship Id="rId18" Type="http://schemas.openxmlformats.org/officeDocument/2006/relationships/font" Target="fonts/Constanti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f0ce1984a4_2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f0ce1984a4_2_3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0ce1984a4_2_4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f0ce1984a4_2_4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f0ce1984a4_2_4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f0ce1984a4_2_3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gf0ce1984a4_2_3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gf0ce1984a4_2_3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dc66b40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edc66b40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cfae9c4b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ecfae9c4b6_1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ecfae9c4b6_1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cfae9c4b6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gecfae9c4b6_1_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ecfae9c4b6_1_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cfae9c4b6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ecfae9c4b6_1_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 Description of the data exploration phase of the project:</a:t>
            </a:r>
            <a:endParaRPr>
              <a:solidFill>
                <a:schemeClr val="dk1"/>
              </a:solidFill>
              <a:highlight>
                <a:srgbClr val="FFFFFF"/>
              </a:highlight>
            </a:endParaRPr>
          </a:p>
          <a:p>
            <a:pPr indent="0" lvl="0" marL="0" rtl="0" algn="l">
              <a:spcBef>
                <a:spcPts val="1200"/>
              </a:spcBef>
              <a:spcAft>
                <a:spcPts val="0"/>
              </a:spcAft>
              <a:buNone/>
            </a:pPr>
            <a:r>
              <a:rPr lang="en"/>
              <a:t>After settling on a topic we found interesting and relevant, w</a:t>
            </a:r>
            <a:r>
              <a:rPr lang="en"/>
              <a:t>e tried to google and research data that aligned with our interests. We found lots of sources and projects done for India, and then more specific cities elsewhere, but not what we wanted in terms of </a:t>
            </a:r>
            <a:r>
              <a:rPr lang="en"/>
              <a:t>measurements</a:t>
            </a:r>
            <a:r>
              <a:rPr lang="en"/>
              <a:t> from our area. We found what we thought was perfect source from the EPA, but ran into technical issues working with it’s API when trying to collect information past one day’s worth of data. Then we found OpenWeather AQI API, looked into the documentation, the data samples, the lat/long way to tailor data outputs. After pairing it with a google data set of 51 lat/longs </a:t>
            </a:r>
            <a:r>
              <a:rPr lang="en"/>
              <a:t>across</a:t>
            </a:r>
            <a:r>
              <a:rPr lang="en"/>
              <a:t> the US, we were able to explore different options for pairing down our sample.</a:t>
            </a:r>
            <a:endParaRPr/>
          </a:p>
        </p:txBody>
      </p:sp>
      <p:sp>
        <p:nvSpPr>
          <p:cNvPr id="421" name="Google Shape;421;gecfae9c4b6_1_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dc66b40d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dc66b40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cfae9c4b6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ecfae9c4b6_1_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ecfae9c4b6_1_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cfae9c4b6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gecfae9c4b6_1_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ecfae9c4b6_1_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cfae9c4b6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gecfae9c4b6_1_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ecfae9c4b6_1_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4" name="Shape 54"/>
        <p:cNvGrpSpPr/>
        <p:nvPr/>
      </p:nvGrpSpPr>
      <p:grpSpPr>
        <a:xfrm>
          <a:off x="0" y="0"/>
          <a:ext cx="0" cy="0"/>
          <a:chOff x="0" y="0"/>
          <a:chExt cx="0" cy="0"/>
        </a:xfrm>
      </p:grpSpPr>
      <p:sp>
        <p:nvSpPr>
          <p:cNvPr id="55" name="Google Shape;55;p14"/>
          <p:cNvSpPr txBox="1"/>
          <p:nvPr>
            <p:ph type="title"/>
          </p:nvPr>
        </p:nvSpPr>
        <p:spPr>
          <a:xfrm>
            <a:off x="485775" y="217170"/>
            <a:ext cx="8172450" cy="669913"/>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14"/>
          <p:cNvSpPr txBox="1"/>
          <p:nvPr>
            <p:ph idx="1" type="body"/>
          </p:nvPr>
        </p:nvSpPr>
        <p:spPr>
          <a:xfrm>
            <a:off x="485775" y="823022"/>
            <a:ext cx="8172450" cy="452165"/>
          </a:xfrm>
          <a:prstGeom prst="rect">
            <a:avLst/>
          </a:prstGeom>
          <a:noFill/>
          <a:ln>
            <a:noFill/>
          </a:ln>
        </p:spPr>
        <p:txBody>
          <a:bodyPr anchorCtr="0" anchor="ctr" bIns="34275" lIns="68575" spcFirstLastPara="1" rIns="68575" wrap="square" tIns="34275">
            <a:normAutofit/>
          </a:bodyPr>
          <a:lstStyle>
            <a:lvl1pPr indent="-228600" lvl="0" marL="457200" algn="ctr">
              <a:lnSpc>
                <a:spcPct val="90000"/>
              </a:lnSpc>
              <a:spcBef>
                <a:spcPts val="800"/>
              </a:spcBef>
              <a:spcAft>
                <a:spcPts val="0"/>
              </a:spcAft>
              <a:buClr>
                <a:schemeClr val="dk2"/>
              </a:buClr>
              <a:buSzPts val="1100"/>
              <a:buNone/>
              <a:defRPr sz="1100">
                <a:solidFill>
                  <a:schemeClr val="dk2"/>
                </a:solidFill>
              </a:defRPr>
            </a:lvl1pPr>
            <a:lvl2pPr indent="-279400" lvl="1" marL="914400" algn="l">
              <a:lnSpc>
                <a:spcPct val="90000"/>
              </a:lnSpc>
              <a:spcBef>
                <a:spcPts val="400"/>
              </a:spcBef>
              <a:spcAft>
                <a:spcPts val="0"/>
              </a:spcAft>
              <a:buClr>
                <a:schemeClr val="dk2"/>
              </a:buClr>
              <a:buSzPts val="800"/>
              <a:buChar char="•"/>
              <a:defRPr sz="800">
                <a:solidFill>
                  <a:schemeClr val="dk2"/>
                </a:solidFill>
              </a:defRPr>
            </a:lvl2pPr>
            <a:lvl3pPr indent="-279400" lvl="2" marL="1371600" algn="l">
              <a:lnSpc>
                <a:spcPct val="90000"/>
              </a:lnSpc>
              <a:spcBef>
                <a:spcPts val="400"/>
              </a:spcBef>
              <a:spcAft>
                <a:spcPts val="0"/>
              </a:spcAft>
              <a:buClr>
                <a:schemeClr val="dk2"/>
              </a:buClr>
              <a:buSzPts val="800"/>
              <a:buChar char="•"/>
              <a:defRPr sz="800">
                <a:solidFill>
                  <a:schemeClr val="dk2"/>
                </a:solidFill>
              </a:defRPr>
            </a:lvl3pPr>
            <a:lvl4pPr indent="-279400" lvl="3" marL="1828800" algn="l">
              <a:lnSpc>
                <a:spcPct val="90000"/>
              </a:lnSpc>
              <a:spcBef>
                <a:spcPts val="400"/>
              </a:spcBef>
              <a:spcAft>
                <a:spcPts val="0"/>
              </a:spcAft>
              <a:buClr>
                <a:schemeClr val="dk2"/>
              </a:buClr>
              <a:buSzPts val="800"/>
              <a:buChar char="•"/>
              <a:defRPr sz="800">
                <a:solidFill>
                  <a:schemeClr val="dk2"/>
                </a:solidFill>
              </a:defRPr>
            </a:lvl4pPr>
            <a:lvl5pPr indent="-279400" lvl="4" marL="2286000" algn="l">
              <a:lnSpc>
                <a:spcPct val="90000"/>
              </a:lnSpc>
              <a:spcBef>
                <a:spcPts val="400"/>
              </a:spcBef>
              <a:spcAft>
                <a:spcPts val="0"/>
              </a:spcAft>
              <a:buClr>
                <a:schemeClr val="dk2"/>
              </a:buClr>
              <a:buSzPts val="800"/>
              <a:buChar char="•"/>
              <a:defRPr sz="8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bg>
      <p:bgPr>
        <a:solidFill>
          <a:schemeClr val="lt1"/>
        </a:solidFill>
      </p:bgPr>
    </p:bg>
    <p:spTree>
      <p:nvGrpSpPr>
        <p:cNvPr id="57" name="Shape 57"/>
        <p:cNvGrpSpPr/>
        <p:nvPr/>
      </p:nvGrpSpPr>
      <p:grpSpPr>
        <a:xfrm>
          <a:off x="0" y="0"/>
          <a:ext cx="0" cy="0"/>
          <a:chOff x="0" y="0"/>
          <a:chExt cx="0" cy="0"/>
        </a:xfrm>
      </p:grpSpPr>
      <p:sp>
        <p:nvSpPr>
          <p:cNvPr id="58" name="Google Shape;58;p15"/>
          <p:cNvSpPr txBox="1"/>
          <p:nvPr>
            <p:ph type="title"/>
          </p:nvPr>
        </p:nvSpPr>
        <p:spPr>
          <a:xfrm>
            <a:off x="619969" y="3650654"/>
            <a:ext cx="1767309" cy="769144"/>
          </a:xfrm>
          <a:prstGeom prst="rect">
            <a:avLst/>
          </a:prstGeom>
          <a:noFill/>
          <a:ln>
            <a:noFill/>
          </a:ln>
        </p:spPr>
        <p:txBody>
          <a:bodyPr anchorCtr="0" anchor="b" bIns="0" lIns="0" spcFirstLastPara="1" rIns="68575" wrap="square" tIns="34275">
            <a:noAutofit/>
          </a:bodyPr>
          <a:lstStyle>
            <a:lvl1pPr lvl="0" algn="l">
              <a:lnSpc>
                <a:spcPct val="90000"/>
              </a:lnSpc>
              <a:spcBef>
                <a:spcPts val="0"/>
              </a:spcBef>
              <a:spcAft>
                <a:spcPts val="0"/>
              </a:spcAft>
              <a:buClr>
                <a:schemeClr val="dk2"/>
              </a:buClr>
              <a:buSzPts val="3800"/>
              <a:buFont typeface="Constantia"/>
              <a:buNone/>
              <a:defRPr b="1" sz="3800">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15"/>
          <p:cNvSpPr/>
          <p:nvPr>
            <p:ph idx="2" type="pic"/>
          </p:nvPr>
        </p:nvSpPr>
        <p:spPr>
          <a:xfrm>
            <a:off x="2833603" y="1668780"/>
            <a:ext cx="2668190" cy="2751019"/>
          </a:xfrm>
          <a:prstGeom prst="rect">
            <a:avLst/>
          </a:prstGeom>
          <a:noFill/>
          <a:ln>
            <a:noFill/>
          </a:ln>
        </p:spPr>
      </p:sp>
      <p:sp>
        <p:nvSpPr>
          <p:cNvPr id="60" name="Google Shape;60;p15"/>
          <p:cNvSpPr txBox="1"/>
          <p:nvPr>
            <p:ph idx="1" type="body"/>
          </p:nvPr>
        </p:nvSpPr>
        <p:spPr>
          <a:xfrm>
            <a:off x="5669574" y="1541501"/>
            <a:ext cx="3220654"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 name="Google Shape;61;p15"/>
          <p:cNvSpPr txBox="1"/>
          <p:nvPr>
            <p:ph idx="3" type="body"/>
          </p:nvPr>
        </p:nvSpPr>
        <p:spPr>
          <a:xfrm>
            <a:off x="5669574" y="2086837"/>
            <a:ext cx="3220654"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p15"/>
          <p:cNvSpPr txBox="1"/>
          <p:nvPr>
            <p:ph idx="4" type="body"/>
          </p:nvPr>
        </p:nvSpPr>
        <p:spPr>
          <a:xfrm>
            <a:off x="5669574" y="3264320"/>
            <a:ext cx="3220654"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 name="Google Shape;63;p15"/>
          <p:cNvSpPr txBox="1"/>
          <p:nvPr>
            <p:ph idx="5" type="body"/>
          </p:nvPr>
        </p:nvSpPr>
        <p:spPr>
          <a:xfrm>
            <a:off x="5669574" y="2675578"/>
            <a:ext cx="3220654"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4" name="Google Shape;64;p15"/>
          <p:cNvSpPr txBox="1"/>
          <p:nvPr>
            <p:ph idx="6" type="body"/>
          </p:nvPr>
        </p:nvSpPr>
        <p:spPr>
          <a:xfrm>
            <a:off x="5669574" y="3853061"/>
            <a:ext cx="3220654"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65" name="Google Shape;65;p15"/>
          <p:cNvCxnSpPr/>
          <p:nvPr/>
        </p:nvCxnSpPr>
        <p:spPr>
          <a:xfrm>
            <a:off x="723866" y="2924655"/>
            <a:ext cx="0" cy="1447733"/>
          </a:xfrm>
          <a:prstGeom prst="straightConnector1">
            <a:avLst/>
          </a:prstGeom>
          <a:noFill/>
          <a:ln cap="flat" cmpd="sng" w="19050">
            <a:solidFill>
              <a:schemeClr val="dk2"/>
            </a:solidFill>
            <a:prstDash val="solid"/>
            <a:miter lim="400000"/>
            <a:headEnd len="sm" w="sm" type="none"/>
            <a:tailEnd len="sm" w="sm" type="none"/>
          </a:ln>
        </p:spPr>
      </p:cxnSp>
      <p:sp>
        <p:nvSpPr>
          <p:cNvPr id="66" name="Google Shape;66;p15"/>
          <p:cNvSpPr/>
          <p:nvPr/>
        </p:nvSpPr>
        <p:spPr>
          <a:xfrm>
            <a:off x="2833603" y="0"/>
            <a:ext cx="2689622" cy="1544479"/>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67" name="Shape 67"/>
        <p:cNvGrpSpPr/>
        <p:nvPr/>
      </p:nvGrpSpPr>
      <p:grpSpPr>
        <a:xfrm>
          <a:off x="0" y="0"/>
          <a:ext cx="0" cy="0"/>
          <a:chOff x="0" y="0"/>
          <a:chExt cx="0" cy="0"/>
        </a:xfrm>
      </p:grpSpPr>
      <p:sp>
        <p:nvSpPr>
          <p:cNvPr id="68" name="Google Shape;68;p16"/>
          <p:cNvSpPr txBox="1"/>
          <p:nvPr>
            <p:ph type="title"/>
          </p:nvPr>
        </p:nvSpPr>
        <p:spPr>
          <a:xfrm>
            <a:off x="2109482" y="1268604"/>
            <a:ext cx="3289381" cy="994172"/>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16"/>
          <p:cNvSpPr/>
          <p:nvPr>
            <p:ph idx="2" type="pic"/>
          </p:nvPr>
        </p:nvSpPr>
        <p:spPr>
          <a:xfrm>
            <a:off x="0" y="2625328"/>
            <a:ext cx="9144000" cy="2518172"/>
          </a:xfrm>
          <a:prstGeom prst="rect">
            <a:avLst/>
          </a:prstGeom>
          <a:noFill/>
          <a:ln>
            <a:noFill/>
          </a:ln>
        </p:spPr>
      </p:sp>
      <p:sp>
        <p:nvSpPr>
          <p:cNvPr id="70" name="Google Shape;70;p16"/>
          <p:cNvSpPr txBox="1"/>
          <p:nvPr>
            <p:ph idx="1" type="body"/>
          </p:nvPr>
        </p:nvSpPr>
        <p:spPr>
          <a:xfrm>
            <a:off x="5677382" y="1268016"/>
            <a:ext cx="3116574" cy="994172"/>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6"/>
          <p:cNvSpPr txBox="1"/>
          <p:nvPr>
            <p:ph idx="3" type="body"/>
          </p:nvPr>
        </p:nvSpPr>
        <p:spPr>
          <a:xfrm>
            <a:off x="5677382" y="920774"/>
            <a:ext cx="3116574" cy="287062"/>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72" name="Shape 72"/>
        <p:cNvGrpSpPr/>
        <p:nvPr/>
      </p:nvGrpSpPr>
      <p:grpSpPr>
        <a:xfrm>
          <a:off x="0" y="0"/>
          <a:ext cx="0" cy="0"/>
          <a:chOff x="0" y="0"/>
          <a:chExt cx="0" cy="0"/>
        </a:xfrm>
      </p:grpSpPr>
      <p:sp>
        <p:nvSpPr>
          <p:cNvPr id="73" name="Google Shape;73;p17"/>
          <p:cNvSpPr txBox="1"/>
          <p:nvPr>
            <p:ph type="title"/>
          </p:nvPr>
        </p:nvSpPr>
        <p:spPr>
          <a:xfrm>
            <a:off x="633711" y="895324"/>
            <a:ext cx="3289381" cy="994172"/>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p:nvPr>
            <p:ph idx="2" type="pic"/>
          </p:nvPr>
        </p:nvSpPr>
        <p:spPr>
          <a:xfrm>
            <a:off x="633710" y="1974253"/>
            <a:ext cx="3289381" cy="2518172"/>
          </a:xfrm>
          <a:prstGeom prst="rect">
            <a:avLst/>
          </a:prstGeom>
          <a:noFill/>
          <a:ln>
            <a:noFill/>
          </a:ln>
        </p:spPr>
      </p:sp>
      <p:sp>
        <p:nvSpPr>
          <p:cNvPr id="75" name="Google Shape;75;p17"/>
          <p:cNvSpPr txBox="1"/>
          <p:nvPr>
            <p:ph idx="1" type="body"/>
          </p:nvPr>
        </p:nvSpPr>
        <p:spPr>
          <a:xfrm>
            <a:off x="4103112" y="1905397"/>
            <a:ext cx="2284727" cy="287062"/>
          </a:xfrm>
          <a:prstGeom prst="rect">
            <a:avLst/>
          </a:prstGeom>
          <a:noFill/>
          <a:ln>
            <a:noFill/>
          </a:ln>
        </p:spPr>
        <p:txBody>
          <a:bodyPr anchorCtr="0" anchor="b" bIns="34275" lIns="0" spcFirstLastPara="1" rIns="68575" wrap="square" tIns="34275">
            <a:normAutofit/>
          </a:bodyPr>
          <a:lstStyle>
            <a:lvl1pPr indent="-228600" lvl="0" marL="457200" algn="l">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6" name="Google Shape;76;p17"/>
          <p:cNvSpPr txBox="1"/>
          <p:nvPr>
            <p:ph idx="3" type="body"/>
          </p:nvPr>
        </p:nvSpPr>
        <p:spPr>
          <a:xfrm>
            <a:off x="6577205" y="1905397"/>
            <a:ext cx="2267362" cy="287062"/>
          </a:xfrm>
          <a:prstGeom prst="rect">
            <a:avLst/>
          </a:prstGeom>
          <a:noFill/>
          <a:ln>
            <a:noFill/>
          </a:ln>
        </p:spPr>
        <p:txBody>
          <a:bodyPr anchorCtr="0" anchor="b" bIns="34275" lIns="0" spcFirstLastPara="1" rIns="68575" wrap="square" tIns="34275">
            <a:normAutofit/>
          </a:bodyPr>
          <a:lstStyle>
            <a:lvl1pPr indent="-304800" lvl="0" marL="457200" algn="l">
              <a:lnSpc>
                <a:spcPct val="90000"/>
              </a:lnSpc>
              <a:spcBef>
                <a:spcPts val="800"/>
              </a:spcBef>
              <a:spcAft>
                <a:spcPts val="0"/>
              </a:spcAft>
              <a:buClr>
                <a:schemeClr val="dk2"/>
              </a:buClr>
              <a:buSzPts val="1200"/>
              <a:buChar char="•"/>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4" type="body"/>
          </p:nvPr>
        </p:nvSpPr>
        <p:spPr>
          <a:xfrm>
            <a:off x="4102894" y="2208610"/>
            <a:ext cx="2284810" cy="2283619"/>
          </a:xfrm>
          <a:prstGeom prst="rect">
            <a:avLst/>
          </a:prstGeom>
          <a:noFill/>
          <a:ln>
            <a:noFill/>
          </a:ln>
        </p:spPr>
        <p:txBody>
          <a:bodyPr anchorCtr="0" anchor="t" bIns="34275" lIns="0" spcFirstLastPara="1" rIns="68575" wrap="square" tIns="54000">
            <a:normAutofit/>
          </a:bodyPr>
          <a:lstStyle>
            <a:lvl1pPr indent="-298450" lvl="0" marL="457200" algn="l">
              <a:lnSpc>
                <a:spcPct val="90000"/>
              </a:lnSpc>
              <a:spcBef>
                <a:spcPts val="800"/>
              </a:spcBef>
              <a:spcAft>
                <a:spcPts val="0"/>
              </a:spcAft>
              <a:buClr>
                <a:schemeClr val="dk2"/>
              </a:buClr>
              <a:buSzPts val="1100"/>
              <a:buChar char="•"/>
              <a:defRPr sz="1100">
                <a:latin typeface="Arial"/>
                <a:ea typeface="Arial"/>
                <a:cs typeface="Arial"/>
                <a:sym typeface="Arial"/>
              </a:defRPr>
            </a:lvl1pPr>
            <a:lvl2pPr indent="-285750" lvl="1" marL="914400" algn="l">
              <a:lnSpc>
                <a:spcPct val="90000"/>
              </a:lnSpc>
              <a:spcBef>
                <a:spcPts val="400"/>
              </a:spcBef>
              <a:spcAft>
                <a:spcPts val="0"/>
              </a:spcAft>
              <a:buClr>
                <a:schemeClr val="dk2"/>
              </a:buClr>
              <a:buSzPts val="900"/>
              <a:buChar char="•"/>
              <a:defRPr sz="900">
                <a:latin typeface="Arial"/>
                <a:ea typeface="Arial"/>
                <a:cs typeface="Arial"/>
                <a:sym typeface="Arial"/>
              </a:defRPr>
            </a:lvl2pPr>
            <a:lvl3pPr indent="-279400" lvl="2" marL="1371600" algn="l">
              <a:lnSpc>
                <a:spcPct val="90000"/>
              </a:lnSpc>
              <a:spcBef>
                <a:spcPts val="400"/>
              </a:spcBef>
              <a:spcAft>
                <a:spcPts val="0"/>
              </a:spcAft>
              <a:buClr>
                <a:schemeClr val="dk2"/>
              </a:buClr>
              <a:buSzPts val="800"/>
              <a:buChar char="•"/>
              <a:defRPr sz="800">
                <a:latin typeface="Arial"/>
                <a:ea typeface="Arial"/>
                <a:cs typeface="Arial"/>
                <a:sym typeface="Arial"/>
              </a:defRPr>
            </a:lvl3pPr>
            <a:lvl4pPr indent="-279400" lvl="3" marL="1828800" algn="l">
              <a:lnSpc>
                <a:spcPct val="90000"/>
              </a:lnSpc>
              <a:spcBef>
                <a:spcPts val="400"/>
              </a:spcBef>
              <a:spcAft>
                <a:spcPts val="0"/>
              </a:spcAft>
              <a:buClr>
                <a:schemeClr val="dk2"/>
              </a:buClr>
              <a:buSzPts val="800"/>
              <a:buChar char="•"/>
              <a:defRPr sz="800">
                <a:latin typeface="Arial"/>
                <a:ea typeface="Arial"/>
                <a:cs typeface="Arial"/>
                <a:sym typeface="Arial"/>
              </a:defRPr>
            </a:lvl4pPr>
            <a:lvl5pPr indent="-279400" lvl="4" marL="2286000" algn="l">
              <a:lnSpc>
                <a:spcPct val="90000"/>
              </a:lnSpc>
              <a:spcBef>
                <a:spcPts val="400"/>
              </a:spcBef>
              <a:spcAft>
                <a:spcPts val="0"/>
              </a:spcAft>
              <a:buClr>
                <a:schemeClr val="dk2"/>
              </a:buClr>
              <a:buSzPts val="800"/>
              <a:buChar char="•"/>
              <a:defRPr sz="8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5" type="body"/>
          </p:nvPr>
        </p:nvSpPr>
        <p:spPr>
          <a:xfrm>
            <a:off x="6577205" y="2208610"/>
            <a:ext cx="2267362" cy="2283619"/>
          </a:xfrm>
          <a:prstGeom prst="rect">
            <a:avLst/>
          </a:prstGeom>
          <a:noFill/>
          <a:ln>
            <a:noFill/>
          </a:ln>
        </p:spPr>
        <p:txBody>
          <a:bodyPr anchorCtr="0" anchor="t" bIns="34275" lIns="0" spcFirstLastPara="1" rIns="68575" wrap="square" tIns="54000">
            <a:normAutofit/>
          </a:bodyPr>
          <a:lstStyle>
            <a:lvl1pPr indent="-298450" lvl="0" marL="457200" algn="l">
              <a:lnSpc>
                <a:spcPct val="90000"/>
              </a:lnSpc>
              <a:spcBef>
                <a:spcPts val="800"/>
              </a:spcBef>
              <a:spcAft>
                <a:spcPts val="0"/>
              </a:spcAft>
              <a:buClr>
                <a:schemeClr val="dk2"/>
              </a:buClr>
              <a:buSzPts val="1100"/>
              <a:buChar char="•"/>
              <a:defRPr sz="1100">
                <a:latin typeface="Arial"/>
                <a:ea typeface="Arial"/>
                <a:cs typeface="Arial"/>
                <a:sym typeface="Arial"/>
              </a:defRPr>
            </a:lvl1pPr>
            <a:lvl2pPr indent="-285750" lvl="1" marL="914400" algn="l">
              <a:lnSpc>
                <a:spcPct val="90000"/>
              </a:lnSpc>
              <a:spcBef>
                <a:spcPts val="400"/>
              </a:spcBef>
              <a:spcAft>
                <a:spcPts val="0"/>
              </a:spcAft>
              <a:buClr>
                <a:schemeClr val="dk2"/>
              </a:buClr>
              <a:buSzPts val="900"/>
              <a:buChar char="•"/>
              <a:defRPr sz="900">
                <a:latin typeface="Arial"/>
                <a:ea typeface="Arial"/>
                <a:cs typeface="Arial"/>
                <a:sym typeface="Arial"/>
              </a:defRPr>
            </a:lvl2pPr>
            <a:lvl3pPr indent="-279400" lvl="2" marL="1371600" algn="l">
              <a:lnSpc>
                <a:spcPct val="90000"/>
              </a:lnSpc>
              <a:spcBef>
                <a:spcPts val="400"/>
              </a:spcBef>
              <a:spcAft>
                <a:spcPts val="0"/>
              </a:spcAft>
              <a:buClr>
                <a:schemeClr val="dk2"/>
              </a:buClr>
              <a:buSzPts val="800"/>
              <a:buChar char="•"/>
              <a:defRPr sz="800">
                <a:latin typeface="Arial"/>
                <a:ea typeface="Arial"/>
                <a:cs typeface="Arial"/>
                <a:sym typeface="Arial"/>
              </a:defRPr>
            </a:lvl3pPr>
            <a:lvl4pPr indent="-279400" lvl="3" marL="1828800" algn="l">
              <a:lnSpc>
                <a:spcPct val="90000"/>
              </a:lnSpc>
              <a:spcBef>
                <a:spcPts val="400"/>
              </a:spcBef>
              <a:spcAft>
                <a:spcPts val="0"/>
              </a:spcAft>
              <a:buClr>
                <a:schemeClr val="dk2"/>
              </a:buClr>
              <a:buSzPts val="800"/>
              <a:buChar char="•"/>
              <a:defRPr sz="800">
                <a:latin typeface="Arial"/>
                <a:ea typeface="Arial"/>
                <a:cs typeface="Arial"/>
                <a:sym typeface="Arial"/>
              </a:defRPr>
            </a:lvl4pPr>
            <a:lvl5pPr indent="-279400" lvl="4" marL="2286000" algn="l">
              <a:lnSpc>
                <a:spcPct val="90000"/>
              </a:lnSpc>
              <a:spcBef>
                <a:spcPts val="400"/>
              </a:spcBef>
              <a:spcAft>
                <a:spcPts val="0"/>
              </a:spcAft>
              <a:buClr>
                <a:schemeClr val="dk2"/>
              </a:buClr>
              <a:buSzPts val="800"/>
              <a:buChar char="•"/>
              <a:defRPr sz="8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79"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 name="Google Shape;81;p18"/>
          <p:cNvSpPr/>
          <p:nvPr>
            <p:ph idx="2" type="pic"/>
          </p:nvPr>
        </p:nvSpPr>
        <p:spPr>
          <a:xfrm>
            <a:off x="2427446" y="195263"/>
            <a:ext cx="3369469" cy="4725591"/>
          </a:xfrm>
          <a:prstGeom prst="rect">
            <a:avLst/>
          </a:prstGeom>
          <a:solidFill>
            <a:srgbClr val="F2F2F2"/>
          </a:solidFill>
          <a:ln>
            <a:noFill/>
          </a:ln>
        </p:spPr>
      </p:sp>
      <p:sp>
        <p:nvSpPr>
          <p:cNvPr id="82" name="Google Shape;82;p18"/>
          <p:cNvSpPr/>
          <p:nvPr>
            <p:ph idx="3" type="pic"/>
          </p:nvPr>
        </p:nvSpPr>
        <p:spPr>
          <a:xfrm>
            <a:off x="5879307" y="195263"/>
            <a:ext cx="3039666" cy="2852737"/>
          </a:xfrm>
          <a:prstGeom prst="rect">
            <a:avLst/>
          </a:prstGeom>
          <a:solidFill>
            <a:srgbClr val="F2F2F2"/>
          </a:solidFill>
          <a:ln>
            <a:noFill/>
          </a:ln>
        </p:spPr>
      </p:sp>
      <p:sp>
        <p:nvSpPr>
          <p:cNvPr id="83" name="Google Shape;83;p18"/>
          <p:cNvSpPr/>
          <p:nvPr>
            <p:ph idx="4" type="pic"/>
          </p:nvPr>
        </p:nvSpPr>
        <p:spPr>
          <a:xfrm>
            <a:off x="5879307" y="3124200"/>
            <a:ext cx="3039666" cy="1796653"/>
          </a:xfrm>
          <a:prstGeom prst="rect">
            <a:avLst/>
          </a:prstGeom>
          <a:solidFill>
            <a:srgbClr val="F2F2F2"/>
          </a:solidFill>
          <a:ln>
            <a:noFill/>
          </a:ln>
        </p:spPr>
      </p:sp>
      <p:sp>
        <p:nvSpPr>
          <p:cNvPr id="84" name="Google Shape;84;p18"/>
          <p:cNvSpPr txBox="1"/>
          <p:nvPr>
            <p:ph type="title"/>
          </p:nvPr>
        </p:nvSpPr>
        <p:spPr>
          <a:xfrm>
            <a:off x="388620" y="393129"/>
            <a:ext cx="1933574" cy="1881441"/>
          </a:xfrm>
          <a:prstGeom prst="rect">
            <a:avLst/>
          </a:prstGeom>
          <a:noFill/>
          <a:ln>
            <a:noFill/>
          </a:ln>
        </p:spPr>
        <p:txBody>
          <a:bodyPr anchorCtr="0" anchor="t" bIns="34275" lIns="0" spcFirstLastPara="1" rIns="68575" wrap="square" tIns="34275">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85" name="Google Shape;85;p18"/>
          <p:cNvCxnSpPr/>
          <p:nvPr/>
        </p:nvCxnSpPr>
        <p:spPr>
          <a:xfrm>
            <a:off x="723866" y="-527302"/>
            <a:ext cx="0" cy="1447733"/>
          </a:xfrm>
          <a:prstGeom prst="straightConnector1">
            <a:avLst/>
          </a:prstGeom>
          <a:noFill/>
          <a:ln cap="flat" cmpd="sng" w="19050">
            <a:solidFill>
              <a:schemeClr val="dk2"/>
            </a:solidFill>
            <a:prstDash val="solid"/>
            <a:miter lim="4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Custom Layout">
  <p:cSld name="18_Custom Layout">
    <p:bg>
      <p:bgPr>
        <a:solidFill>
          <a:schemeClr val="lt1"/>
        </a:solidFill>
      </p:bgPr>
    </p:bg>
    <p:spTree>
      <p:nvGrpSpPr>
        <p:cNvPr id="86" name="Shape 86"/>
        <p:cNvGrpSpPr/>
        <p:nvPr/>
      </p:nvGrpSpPr>
      <p:grpSpPr>
        <a:xfrm>
          <a:off x="0" y="0"/>
          <a:ext cx="0" cy="0"/>
          <a:chOff x="0" y="0"/>
          <a:chExt cx="0" cy="0"/>
        </a:xfrm>
      </p:grpSpPr>
      <p:sp>
        <p:nvSpPr>
          <p:cNvPr id="87" name="Google Shape;87;p19"/>
          <p:cNvSpPr txBox="1"/>
          <p:nvPr>
            <p:ph idx="1" type="body"/>
          </p:nvPr>
        </p:nvSpPr>
        <p:spPr>
          <a:xfrm>
            <a:off x="5501735" y="2359119"/>
            <a:ext cx="1866900" cy="2343149"/>
          </a:xfrm>
          <a:prstGeom prst="rect">
            <a:avLst/>
          </a:prstGeom>
          <a:noFill/>
          <a:ln>
            <a:noFill/>
          </a:ln>
        </p:spPr>
        <p:txBody>
          <a:bodyPr anchorCtr="0" anchor="b" bIns="0" lIns="68575" spcFirstLastPara="1" rIns="68575" wrap="square" tIns="34275">
            <a:noAutofit/>
          </a:bodyPr>
          <a:lstStyle>
            <a:lvl1pPr indent="-228600" lvl="0" marL="457200" algn="l">
              <a:lnSpc>
                <a:spcPct val="90000"/>
              </a:lnSpc>
              <a:spcBef>
                <a:spcPts val="800"/>
              </a:spcBef>
              <a:spcAft>
                <a:spcPts val="0"/>
              </a:spcAft>
              <a:buClr>
                <a:srgbClr val="5DAAB0"/>
              </a:buClr>
              <a:buSzPts val="18800"/>
              <a:buNone/>
              <a:defRPr sz="18800">
                <a:solidFill>
                  <a:srgbClr val="5DAAB0"/>
                </a:solidFill>
                <a:latin typeface="Constantia"/>
                <a:ea typeface="Constantia"/>
                <a:cs typeface="Constantia"/>
                <a:sym typeface="Constantia"/>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9"/>
          <p:cNvSpPr/>
          <p:nvPr/>
        </p:nvSpPr>
        <p:spPr>
          <a:xfrm>
            <a:off x="0" y="1045778"/>
            <a:ext cx="5292091" cy="3051946"/>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9"/>
          <p:cNvSpPr txBox="1"/>
          <p:nvPr>
            <p:ph type="title"/>
          </p:nvPr>
        </p:nvSpPr>
        <p:spPr>
          <a:xfrm>
            <a:off x="617220" y="1450657"/>
            <a:ext cx="3954780" cy="1270635"/>
          </a:xfrm>
          <a:prstGeom prst="rect">
            <a:avLst/>
          </a:prstGeom>
          <a:noFill/>
          <a:ln>
            <a:noFill/>
          </a:ln>
        </p:spPr>
        <p:txBody>
          <a:bodyPr anchorCtr="0" anchor="t" bIns="34275" lIns="0" spcFirstLastPara="1" rIns="68575" wrap="square" tIns="34275">
            <a:normAutofit/>
          </a:bodyPr>
          <a:lstStyle>
            <a:lvl1pPr lvl="0" algn="l">
              <a:lnSpc>
                <a:spcPct val="90000"/>
              </a:lnSpc>
              <a:spcBef>
                <a:spcPts val="0"/>
              </a:spcBef>
              <a:spcAft>
                <a:spcPts val="0"/>
              </a:spcAft>
              <a:buClr>
                <a:schemeClr val="lt1"/>
              </a:buClr>
              <a:buSzPts val="4500"/>
              <a:buFont typeface="Constantia"/>
              <a:buNone/>
              <a:defRPr b="1" sz="4500">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ontent">
  <p:cSld name="Image and Content">
    <p:spTree>
      <p:nvGrpSpPr>
        <p:cNvPr id="90" name="Shape 90"/>
        <p:cNvGrpSpPr/>
        <p:nvPr/>
      </p:nvGrpSpPr>
      <p:grpSpPr>
        <a:xfrm>
          <a:off x="0" y="0"/>
          <a:ext cx="0" cy="0"/>
          <a:chOff x="0" y="0"/>
          <a:chExt cx="0" cy="0"/>
        </a:xfrm>
      </p:grpSpPr>
      <p:sp>
        <p:nvSpPr>
          <p:cNvPr id="91" name="Google Shape;91;p20"/>
          <p:cNvSpPr/>
          <p:nvPr/>
        </p:nvSpPr>
        <p:spPr>
          <a:xfrm>
            <a:off x="4600575" y="0"/>
            <a:ext cx="4543425" cy="5143496"/>
          </a:xfrm>
          <a:prstGeom prst="rect">
            <a:avLst/>
          </a:prstGeom>
          <a:solidFill>
            <a:schemeClr val="accent2">
              <a:alpha val="98823"/>
            </a:schemeClr>
          </a:solidFill>
          <a:ln>
            <a:noFill/>
          </a:ln>
        </p:spPr>
        <p:txBody>
          <a:bodyPr anchorCtr="0" anchor="ctr" bIns="34275" lIns="972000" spcFirstLastPara="1" rIns="324000"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2"/>
              </a:solidFill>
              <a:latin typeface="Arial"/>
              <a:ea typeface="Arial"/>
              <a:cs typeface="Arial"/>
              <a:sym typeface="Arial"/>
            </a:endParaRPr>
          </a:p>
        </p:txBody>
      </p:sp>
      <p:sp>
        <p:nvSpPr>
          <p:cNvPr id="92" name="Google Shape;92;p20"/>
          <p:cNvSpPr txBox="1"/>
          <p:nvPr>
            <p:ph type="title"/>
          </p:nvPr>
        </p:nvSpPr>
        <p:spPr>
          <a:xfrm>
            <a:off x="630793" y="825218"/>
            <a:ext cx="3006328" cy="1046406"/>
          </a:xfrm>
          <a:prstGeom prst="rect">
            <a:avLst/>
          </a:prstGeom>
          <a:noFill/>
          <a:ln>
            <a:noFill/>
          </a:ln>
        </p:spPr>
        <p:txBody>
          <a:bodyPr anchorCtr="0" anchor="b" bIns="34275" lIns="0" spcFirstLastPara="1" rIns="68575" wrap="square" tIns="34275">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20"/>
          <p:cNvSpPr txBox="1"/>
          <p:nvPr>
            <p:ph idx="1" type="body"/>
          </p:nvPr>
        </p:nvSpPr>
        <p:spPr>
          <a:xfrm>
            <a:off x="630794" y="1920869"/>
            <a:ext cx="3006328" cy="452165"/>
          </a:xfrm>
          <a:prstGeom prst="rect">
            <a:avLst/>
          </a:prstGeom>
          <a:noFill/>
          <a:ln>
            <a:noFill/>
          </a:ln>
        </p:spPr>
        <p:txBody>
          <a:bodyPr anchorCtr="0" anchor="t" bIns="34275" lIns="0"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solidFill>
                  <a:schemeClr val="dk2"/>
                </a:solidFill>
              </a:defRPr>
            </a:lvl1pPr>
            <a:lvl2pPr indent="-279400" lvl="1" marL="914400" algn="l">
              <a:lnSpc>
                <a:spcPct val="90000"/>
              </a:lnSpc>
              <a:spcBef>
                <a:spcPts val="400"/>
              </a:spcBef>
              <a:spcAft>
                <a:spcPts val="0"/>
              </a:spcAft>
              <a:buClr>
                <a:schemeClr val="dk2"/>
              </a:buClr>
              <a:buSzPts val="800"/>
              <a:buChar char="•"/>
              <a:defRPr sz="800">
                <a:solidFill>
                  <a:schemeClr val="dk2"/>
                </a:solidFill>
              </a:defRPr>
            </a:lvl2pPr>
            <a:lvl3pPr indent="-279400" lvl="2" marL="1371600" algn="l">
              <a:lnSpc>
                <a:spcPct val="90000"/>
              </a:lnSpc>
              <a:spcBef>
                <a:spcPts val="400"/>
              </a:spcBef>
              <a:spcAft>
                <a:spcPts val="0"/>
              </a:spcAft>
              <a:buClr>
                <a:schemeClr val="dk2"/>
              </a:buClr>
              <a:buSzPts val="800"/>
              <a:buChar char="•"/>
              <a:defRPr sz="800">
                <a:solidFill>
                  <a:schemeClr val="dk2"/>
                </a:solidFill>
              </a:defRPr>
            </a:lvl3pPr>
            <a:lvl4pPr indent="-279400" lvl="3" marL="1828800" algn="l">
              <a:lnSpc>
                <a:spcPct val="90000"/>
              </a:lnSpc>
              <a:spcBef>
                <a:spcPts val="400"/>
              </a:spcBef>
              <a:spcAft>
                <a:spcPts val="0"/>
              </a:spcAft>
              <a:buClr>
                <a:schemeClr val="dk2"/>
              </a:buClr>
              <a:buSzPts val="800"/>
              <a:buChar char="•"/>
              <a:defRPr sz="800">
                <a:solidFill>
                  <a:schemeClr val="dk2"/>
                </a:solidFill>
              </a:defRPr>
            </a:lvl4pPr>
            <a:lvl5pPr indent="-279400" lvl="4" marL="2286000" algn="l">
              <a:lnSpc>
                <a:spcPct val="90000"/>
              </a:lnSpc>
              <a:spcBef>
                <a:spcPts val="400"/>
              </a:spcBef>
              <a:spcAft>
                <a:spcPts val="0"/>
              </a:spcAft>
              <a:buClr>
                <a:schemeClr val="dk2"/>
              </a:buClr>
              <a:buSzPts val="800"/>
              <a:buChar char="•"/>
              <a:defRPr sz="8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94" name="Google Shape;94;p20"/>
          <p:cNvCxnSpPr/>
          <p:nvPr/>
        </p:nvCxnSpPr>
        <p:spPr>
          <a:xfrm>
            <a:off x="723866" y="13718"/>
            <a:ext cx="0" cy="1447733"/>
          </a:xfrm>
          <a:prstGeom prst="straightConnector1">
            <a:avLst/>
          </a:prstGeom>
          <a:noFill/>
          <a:ln cap="flat" cmpd="sng" w="19050">
            <a:solidFill>
              <a:schemeClr val="dk2"/>
            </a:solidFill>
            <a:prstDash val="solid"/>
            <a:miter lim="400000"/>
            <a:headEnd len="sm" w="sm" type="none"/>
            <a:tailEnd len="sm" w="sm" type="none"/>
          </a:ln>
        </p:spPr>
      </p:cxnSp>
      <p:sp>
        <p:nvSpPr>
          <p:cNvPr id="95" name="Google Shape;95;p20"/>
          <p:cNvSpPr/>
          <p:nvPr>
            <p:ph idx="2" type="pic"/>
          </p:nvPr>
        </p:nvSpPr>
        <p:spPr>
          <a:xfrm>
            <a:off x="5015566" y="779043"/>
            <a:ext cx="603569" cy="603569"/>
          </a:xfrm>
          <a:prstGeom prst="ellipse">
            <a:avLst/>
          </a:prstGeom>
          <a:solidFill>
            <a:schemeClr val="lt1"/>
          </a:solidFill>
          <a:ln cap="flat" cmpd="sng" w="38100">
            <a:solidFill>
              <a:schemeClr val="lt1"/>
            </a:solidFill>
            <a:prstDash val="solid"/>
            <a:round/>
            <a:headEnd len="sm" w="sm" type="none"/>
            <a:tailEnd len="sm" w="sm" type="none"/>
          </a:ln>
        </p:spPr>
      </p:sp>
      <p:sp>
        <p:nvSpPr>
          <p:cNvPr id="96" name="Google Shape;96;p20"/>
          <p:cNvSpPr/>
          <p:nvPr>
            <p:ph idx="3" type="pic"/>
          </p:nvPr>
        </p:nvSpPr>
        <p:spPr>
          <a:xfrm>
            <a:off x="5015566" y="1747676"/>
            <a:ext cx="603569" cy="603569"/>
          </a:xfrm>
          <a:prstGeom prst="ellipse">
            <a:avLst/>
          </a:prstGeom>
          <a:solidFill>
            <a:schemeClr val="lt1"/>
          </a:solidFill>
          <a:ln cap="flat" cmpd="sng" w="38100">
            <a:solidFill>
              <a:schemeClr val="lt1"/>
            </a:solidFill>
            <a:prstDash val="solid"/>
            <a:round/>
            <a:headEnd len="sm" w="sm" type="none"/>
            <a:tailEnd len="sm" w="sm" type="none"/>
          </a:ln>
        </p:spPr>
      </p:sp>
      <p:sp>
        <p:nvSpPr>
          <p:cNvPr id="97" name="Google Shape;97;p20"/>
          <p:cNvSpPr/>
          <p:nvPr>
            <p:ph idx="4" type="pic"/>
          </p:nvPr>
        </p:nvSpPr>
        <p:spPr>
          <a:xfrm>
            <a:off x="5015566" y="2716310"/>
            <a:ext cx="603569" cy="603569"/>
          </a:xfrm>
          <a:prstGeom prst="ellipse">
            <a:avLst/>
          </a:prstGeom>
          <a:solidFill>
            <a:schemeClr val="lt1"/>
          </a:solidFill>
          <a:ln cap="flat" cmpd="sng" w="38100">
            <a:solidFill>
              <a:schemeClr val="lt1"/>
            </a:solidFill>
            <a:prstDash val="solid"/>
            <a:round/>
            <a:headEnd len="sm" w="sm" type="none"/>
            <a:tailEnd len="sm" w="sm" type="none"/>
          </a:ln>
        </p:spPr>
      </p:sp>
      <p:sp>
        <p:nvSpPr>
          <p:cNvPr id="98" name="Google Shape;98;p20"/>
          <p:cNvSpPr/>
          <p:nvPr>
            <p:ph idx="5" type="pic"/>
          </p:nvPr>
        </p:nvSpPr>
        <p:spPr>
          <a:xfrm>
            <a:off x="5015566" y="3684943"/>
            <a:ext cx="603569" cy="603569"/>
          </a:xfrm>
          <a:prstGeom prst="ellipse">
            <a:avLst/>
          </a:prstGeom>
          <a:solidFill>
            <a:schemeClr val="lt1"/>
          </a:solidFill>
          <a:ln cap="flat" cmpd="sng" w="38100">
            <a:solidFill>
              <a:schemeClr val="lt1"/>
            </a:solidFill>
            <a:prstDash val="solid"/>
            <a:round/>
            <a:headEnd len="sm" w="sm" type="none"/>
            <a:tailEnd len="sm" w="sm" type="none"/>
          </a:ln>
        </p:spPr>
      </p:sp>
      <p:sp>
        <p:nvSpPr>
          <p:cNvPr id="99" name="Google Shape;99;p20"/>
          <p:cNvSpPr txBox="1"/>
          <p:nvPr>
            <p:ph idx="6" type="body"/>
          </p:nvPr>
        </p:nvSpPr>
        <p:spPr>
          <a:xfrm>
            <a:off x="5788742" y="806107"/>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20"/>
          <p:cNvSpPr txBox="1"/>
          <p:nvPr>
            <p:ph idx="7" type="body"/>
          </p:nvPr>
        </p:nvSpPr>
        <p:spPr>
          <a:xfrm>
            <a:off x="5788742" y="1774153"/>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1" name="Google Shape;101;p20"/>
          <p:cNvSpPr txBox="1"/>
          <p:nvPr>
            <p:ph idx="8" type="body"/>
          </p:nvPr>
        </p:nvSpPr>
        <p:spPr>
          <a:xfrm>
            <a:off x="5788742" y="2742199"/>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2" name="Google Shape;102;p20"/>
          <p:cNvSpPr txBox="1"/>
          <p:nvPr>
            <p:ph idx="9" type="body"/>
          </p:nvPr>
        </p:nvSpPr>
        <p:spPr>
          <a:xfrm>
            <a:off x="5788742" y="3710246"/>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3" name="Google Shape;103;p20"/>
          <p:cNvSpPr txBox="1"/>
          <p:nvPr>
            <p:ph idx="13" type="body"/>
          </p:nvPr>
        </p:nvSpPr>
        <p:spPr>
          <a:xfrm>
            <a:off x="628650" y="2458896"/>
            <a:ext cx="3006328" cy="1920674"/>
          </a:xfrm>
          <a:prstGeom prst="rect">
            <a:avLst/>
          </a:prstGeom>
          <a:noFill/>
          <a:ln>
            <a:noFill/>
          </a:ln>
        </p:spPr>
        <p:txBody>
          <a:bodyPr anchorCtr="0" anchor="t" bIns="34275" lIns="0" spcFirstLastPara="1" rIns="68575" wrap="square" tIns="34275">
            <a:noAutofit/>
          </a:bodyPr>
          <a:lstStyle>
            <a:lvl1pPr indent="-228600" lvl="0" marL="457200" algn="l">
              <a:lnSpc>
                <a:spcPct val="10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1620">
          <p15:clr>
            <a:srgbClr val="FBAE40"/>
          </p15:clr>
        </p15:guide>
        <p15:guide id="2" pos="289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Custom Layout">
  <p:cSld name="27_Custom Layout">
    <p:spTree>
      <p:nvGrpSpPr>
        <p:cNvPr id="104" name="Shape 104"/>
        <p:cNvGrpSpPr/>
        <p:nvPr/>
      </p:nvGrpSpPr>
      <p:grpSpPr>
        <a:xfrm>
          <a:off x="0" y="0"/>
          <a:ext cx="0" cy="0"/>
          <a:chOff x="0" y="0"/>
          <a:chExt cx="0" cy="0"/>
        </a:xfrm>
      </p:grpSpPr>
      <p:sp>
        <p:nvSpPr>
          <p:cNvPr id="105" name="Google Shape;105;p21"/>
          <p:cNvSpPr txBox="1"/>
          <p:nvPr>
            <p:ph type="title"/>
          </p:nvPr>
        </p:nvSpPr>
        <p:spPr>
          <a:xfrm>
            <a:off x="631262" y="728963"/>
            <a:ext cx="2652773" cy="1527075"/>
          </a:xfrm>
          <a:prstGeom prst="rect">
            <a:avLst/>
          </a:prstGeom>
          <a:noFill/>
          <a:ln>
            <a:noFill/>
          </a:ln>
        </p:spPr>
        <p:txBody>
          <a:bodyPr anchorCtr="0" anchor="ctr" bIns="34275" lIns="0" spcFirstLastPara="1" rIns="68575" wrap="square" tIns="34275">
            <a:normAutofit/>
          </a:bodyPr>
          <a:lstStyle>
            <a:lvl1pPr lvl="0" algn="l">
              <a:lnSpc>
                <a:spcPct val="90000"/>
              </a:lnSpc>
              <a:spcBef>
                <a:spcPts val="0"/>
              </a:spcBef>
              <a:spcAft>
                <a:spcPts val="0"/>
              </a:spcAft>
              <a:buClr>
                <a:srgbClr val="5DAAB0"/>
              </a:buClr>
              <a:buSzPts val="3300"/>
              <a:buFont typeface="Constantia"/>
              <a:buNone/>
              <a:defRPr>
                <a:solidFill>
                  <a:srgbClr val="5DAAB0"/>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21"/>
          <p:cNvSpPr/>
          <p:nvPr>
            <p:ph idx="2" type="pic"/>
          </p:nvPr>
        </p:nvSpPr>
        <p:spPr>
          <a:xfrm>
            <a:off x="4557698" y="547370"/>
            <a:ext cx="1232538" cy="1232538"/>
          </a:xfrm>
          <a:prstGeom prst="ellipse">
            <a:avLst/>
          </a:prstGeom>
          <a:noFill/>
          <a:ln>
            <a:noFill/>
          </a:ln>
        </p:spPr>
      </p:sp>
      <p:sp>
        <p:nvSpPr>
          <p:cNvPr id="107" name="Google Shape;107;p21"/>
          <p:cNvSpPr/>
          <p:nvPr>
            <p:ph idx="3" type="pic"/>
          </p:nvPr>
        </p:nvSpPr>
        <p:spPr>
          <a:xfrm>
            <a:off x="6727952" y="547370"/>
            <a:ext cx="1232538" cy="1232538"/>
          </a:xfrm>
          <a:prstGeom prst="ellipse">
            <a:avLst/>
          </a:prstGeom>
          <a:noFill/>
          <a:ln>
            <a:noFill/>
          </a:ln>
        </p:spPr>
      </p:sp>
      <p:sp>
        <p:nvSpPr>
          <p:cNvPr id="108" name="Google Shape;108;p21"/>
          <p:cNvSpPr/>
          <p:nvPr>
            <p:ph idx="4" type="pic"/>
          </p:nvPr>
        </p:nvSpPr>
        <p:spPr>
          <a:xfrm>
            <a:off x="4557698" y="2734987"/>
            <a:ext cx="1232538" cy="1232538"/>
          </a:xfrm>
          <a:prstGeom prst="ellipse">
            <a:avLst/>
          </a:prstGeom>
          <a:noFill/>
          <a:ln>
            <a:noFill/>
          </a:ln>
        </p:spPr>
      </p:sp>
      <p:sp>
        <p:nvSpPr>
          <p:cNvPr id="109" name="Google Shape;109;p21"/>
          <p:cNvSpPr/>
          <p:nvPr>
            <p:ph idx="5" type="pic"/>
          </p:nvPr>
        </p:nvSpPr>
        <p:spPr>
          <a:xfrm>
            <a:off x="6727952" y="2734987"/>
            <a:ext cx="1232538" cy="1232538"/>
          </a:xfrm>
          <a:prstGeom prst="ellipse">
            <a:avLst/>
          </a:prstGeom>
          <a:noFill/>
          <a:ln>
            <a:noFill/>
          </a:ln>
        </p:spPr>
      </p:sp>
      <p:sp>
        <p:nvSpPr>
          <p:cNvPr id="110" name="Google Shape;110;p21"/>
          <p:cNvSpPr txBox="1"/>
          <p:nvPr>
            <p:ph idx="1" type="body"/>
          </p:nvPr>
        </p:nvSpPr>
        <p:spPr>
          <a:xfrm>
            <a:off x="4232077" y="2117878"/>
            <a:ext cx="1888204" cy="363110"/>
          </a:xfrm>
          <a:prstGeom prst="rect">
            <a:avLst/>
          </a:prstGeom>
          <a:noFill/>
          <a:ln>
            <a:noFill/>
          </a:ln>
        </p:spPr>
        <p:txBody>
          <a:bodyPr anchorCtr="0" anchor="t" bIns="34275" lIns="0" spcFirstLastPara="1" rIns="68575" wrap="square" tIns="34275">
            <a:noAutofit/>
          </a:bodyPr>
          <a:lstStyle>
            <a:lvl1pPr indent="-228600" lvl="0" marL="457200" algn="ctr">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1" name="Google Shape;111;p21"/>
          <p:cNvSpPr txBox="1"/>
          <p:nvPr>
            <p:ph idx="6" type="body"/>
          </p:nvPr>
        </p:nvSpPr>
        <p:spPr>
          <a:xfrm>
            <a:off x="4232077" y="1814633"/>
            <a:ext cx="1888204" cy="287062"/>
          </a:xfrm>
          <a:prstGeom prst="rect">
            <a:avLst/>
          </a:prstGeom>
          <a:noFill/>
          <a:ln>
            <a:noFill/>
          </a:ln>
        </p:spPr>
        <p:txBody>
          <a:bodyPr anchorCtr="0" anchor="b" bIns="34275" lIns="0" spcFirstLastPara="1" rIns="68575" wrap="square" tIns="34275">
            <a:noAutofit/>
          </a:bodyPr>
          <a:lstStyle>
            <a:lvl1pPr indent="-228600" lvl="0" marL="457200" algn="ctr">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21"/>
          <p:cNvSpPr txBox="1"/>
          <p:nvPr>
            <p:ph idx="7" type="body"/>
          </p:nvPr>
        </p:nvSpPr>
        <p:spPr>
          <a:xfrm>
            <a:off x="6408717" y="2117878"/>
            <a:ext cx="1888204" cy="363110"/>
          </a:xfrm>
          <a:prstGeom prst="rect">
            <a:avLst/>
          </a:prstGeom>
          <a:noFill/>
          <a:ln>
            <a:noFill/>
          </a:ln>
        </p:spPr>
        <p:txBody>
          <a:bodyPr anchorCtr="0" anchor="t" bIns="34275" lIns="0" spcFirstLastPara="1" rIns="68575" wrap="square" tIns="34275">
            <a:noAutofit/>
          </a:bodyPr>
          <a:lstStyle>
            <a:lvl1pPr indent="-228600" lvl="0" marL="457200" algn="ctr">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3" name="Google Shape;113;p21"/>
          <p:cNvSpPr txBox="1"/>
          <p:nvPr>
            <p:ph idx="8" type="body"/>
          </p:nvPr>
        </p:nvSpPr>
        <p:spPr>
          <a:xfrm>
            <a:off x="6408717" y="1814633"/>
            <a:ext cx="1888204" cy="287062"/>
          </a:xfrm>
          <a:prstGeom prst="rect">
            <a:avLst/>
          </a:prstGeom>
          <a:noFill/>
          <a:ln>
            <a:noFill/>
          </a:ln>
        </p:spPr>
        <p:txBody>
          <a:bodyPr anchorCtr="0" anchor="b" bIns="34275" lIns="0" spcFirstLastPara="1" rIns="68575" wrap="square" tIns="34275">
            <a:noAutofit/>
          </a:bodyPr>
          <a:lstStyle>
            <a:lvl1pPr indent="-228600" lvl="0" marL="457200" algn="ctr">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21"/>
          <p:cNvSpPr txBox="1"/>
          <p:nvPr>
            <p:ph idx="9" type="body"/>
          </p:nvPr>
        </p:nvSpPr>
        <p:spPr>
          <a:xfrm>
            <a:off x="4232077" y="4305493"/>
            <a:ext cx="1888204" cy="363110"/>
          </a:xfrm>
          <a:prstGeom prst="rect">
            <a:avLst/>
          </a:prstGeom>
          <a:noFill/>
          <a:ln>
            <a:noFill/>
          </a:ln>
        </p:spPr>
        <p:txBody>
          <a:bodyPr anchorCtr="0" anchor="t" bIns="34275" lIns="0" spcFirstLastPara="1" rIns="68575" wrap="square" tIns="34275">
            <a:noAutofit/>
          </a:bodyPr>
          <a:lstStyle>
            <a:lvl1pPr indent="-228600" lvl="0" marL="457200" algn="ctr">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1"/>
          <p:cNvSpPr txBox="1"/>
          <p:nvPr>
            <p:ph idx="13" type="body"/>
          </p:nvPr>
        </p:nvSpPr>
        <p:spPr>
          <a:xfrm>
            <a:off x="4232077" y="4002248"/>
            <a:ext cx="1888204" cy="287062"/>
          </a:xfrm>
          <a:prstGeom prst="rect">
            <a:avLst/>
          </a:prstGeom>
          <a:noFill/>
          <a:ln>
            <a:noFill/>
          </a:ln>
        </p:spPr>
        <p:txBody>
          <a:bodyPr anchorCtr="0" anchor="b" bIns="34275" lIns="0" spcFirstLastPara="1" rIns="68575" wrap="square" tIns="34275">
            <a:noAutofit/>
          </a:bodyPr>
          <a:lstStyle>
            <a:lvl1pPr indent="-228600" lvl="0" marL="457200" algn="ctr">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1"/>
          <p:cNvSpPr txBox="1"/>
          <p:nvPr>
            <p:ph idx="14" type="body"/>
          </p:nvPr>
        </p:nvSpPr>
        <p:spPr>
          <a:xfrm>
            <a:off x="6408717" y="4305493"/>
            <a:ext cx="1888204" cy="363110"/>
          </a:xfrm>
          <a:prstGeom prst="rect">
            <a:avLst/>
          </a:prstGeom>
          <a:noFill/>
          <a:ln>
            <a:noFill/>
          </a:ln>
        </p:spPr>
        <p:txBody>
          <a:bodyPr anchorCtr="0" anchor="t" bIns="34275" lIns="0" spcFirstLastPara="1" rIns="68575" wrap="square" tIns="34275">
            <a:noAutofit/>
          </a:bodyPr>
          <a:lstStyle>
            <a:lvl1pPr indent="-228600" lvl="0" marL="457200" algn="ctr">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21"/>
          <p:cNvSpPr txBox="1"/>
          <p:nvPr>
            <p:ph idx="15" type="body"/>
          </p:nvPr>
        </p:nvSpPr>
        <p:spPr>
          <a:xfrm>
            <a:off x="6408717" y="4002248"/>
            <a:ext cx="1888204" cy="287062"/>
          </a:xfrm>
          <a:prstGeom prst="rect">
            <a:avLst/>
          </a:prstGeom>
          <a:noFill/>
          <a:ln>
            <a:noFill/>
          </a:ln>
        </p:spPr>
        <p:txBody>
          <a:bodyPr anchorCtr="0" anchor="b" bIns="34275" lIns="0" spcFirstLastPara="1" rIns="68575" wrap="square" tIns="34275">
            <a:noAutofit/>
          </a:bodyPr>
          <a:lstStyle>
            <a:lvl1pPr indent="-228600" lvl="0" marL="457200" algn="ctr">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18" name="Google Shape;118;p21"/>
          <p:cNvCxnSpPr/>
          <p:nvPr/>
        </p:nvCxnSpPr>
        <p:spPr>
          <a:xfrm>
            <a:off x="723866" y="-138682"/>
            <a:ext cx="0" cy="1447733"/>
          </a:xfrm>
          <a:prstGeom prst="straightConnector1">
            <a:avLst/>
          </a:prstGeom>
          <a:noFill/>
          <a:ln cap="flat" cmpd="sng" w="19050">
            <a:solidFill>
              <a:schemeClr val="dk2"/>
            </a:solidFill>
            <a:prstDash val="solid"/>
            <a:miter lim="4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p:cSld name="Blank ">
    <p:spTree>
      <p:nvGrpSpPr>
        <p:cNvPr id="119" name="Shape 119"/>
        <p:cNvGrpSpPr/>
        <p:nvPr/>
      </p:nvGrpSpPr>
      <p:grpSpPr>
        <a:xfrm>
          <a:off x="0" y="0"/>
          <a:ext cx="0" cy="0"/>
          <a:chOff x="0" y="0"/>
          <a:chExt cx="0" cy="0"/>
        </a:xfrm>
      </p:grpSpPr>
      <p:sp>
        <p:nvSpPr>
          <p:cNvPr id="120" name="Google Shape;120;p22"/>
          <p:cNvSpPr txBox="1"/>
          <p:nvPr>
            <p:ph type="title"/>
          </p:nvPr>
        </p:nvSpPr>
        <p:spPr>
          <a:xfrm>
            <a:off x="5093085" y="629979"/>
            <a:ext cx="3575447" cy="1006534"/>
          </a:xfrm>
          <a:prstGeom prst="rect">
            <a:avLst/>
          </a:prstGeom>
          <a:noFill/>
          <a:ln>
            <a:noFill/>
          </a:ln>
        </p:spPr>
        <p:txBody>
          <a:bodyPr anchorCtr="0" anchor="b" bIns="34275" lIns="0" spcFirstLastPara="1" rIns="68575" wrap="square" tIns="34275">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2"/>
          <p:cNvSpPr txBox="1"/>
          <p:nvPr>
            <p:ph idx="1" type="body"/>
          </p:nvPr>
        </p:nvSpPr>
        <p:spPr>
          <a:xfrm>
            <a:off x="5093085" y="1976431"/>
            <a:ext cx="3575447" cy="2612447"/>
          </a:xfrm>
          <a:prstGeom prst="rect">
            <a:avLst/>
          </a:prstGeom>
          <a:noFill/>
          <a:ln>
            <a:noFill/>
          </a:ln>
        </p:spPr>
        <p:txBody>
          <a:bodyPr anchorCtr="0" anchor="t" bIns="34275" lIns="0" spcFirstLastPara="1" rIns="68575" wrap="square" tIns="34275">
            <a:normAutofit/>
          </a:bodyPr>
          <a:lstStyle>
            <a:lvl1pPr indent="-228600" lvl="0" marL="457200" algn="l">
              <a:lnSpc>
                <a:spcPct val="100000"/>
              </a:lnSpc>
              <a:spcBef>
                <a:spcPts val="800"/>
              </a:spcBef>
              <a:spcAft>
                <a:spcPts val="0"/>
              </a:spcAft>
              <a:buClr>
                <a:schemeClr val="dk2"/>
              </a:buClr>
              <a:buSzPts val="1100"/>
              <a:buNone/>
              <a:defRPr sz="1100">
                <a:solidFill>
                  <a:schemeClr val="dk2"/>
                </a:solidFill>
              </a:defRPr>
            </a:lvl1pPr>
            <a:lvl2pPr indent="-228600" lvl="1" marL="914400" algn="l">
              <a:lnSpc>
                <a:spcPct val="100000"/>
              </a:lnSpc>
              <a:spcBef>
                <a:spcPts val="400"/>
              </a:spcBef>
              <a:spcAft>
                <a:spcPts val="0"/>
              </a:spcAft>
              <a:buClr>
                <a:schemeClr val="dk2"/>
              </a:buClr>
              <a:buSzPts val="800"/>
              <a:buNone/>
              <a:defRPr sz="800">
                <a:solidFill>
                  <a:schemeClr val="dk2"/>
                </a:solidFill>
              </a:defRPr>
            </a:lvl2pPr>
            <a:lvl3pPr indent="-228600" lvl="2" marL="1371600" algn="l">
              <a:lnSpc>
                <a:spcPct val="100000"/>
              </a:lnSpc>
              <a:spcBef>
                <a:spcPts val="400"/>
              </a:spcBef>
              <a:spcAft>
                <a:spcPts val="0"/>
              </a:spcAft>
              <a:buClr>
                <a:schemeClr val="dk2"/>
              </a:buClr>
              <a:buSzPts val="800"/>
              <a:buNone/>
              <a:defRPr sz="800">
                <a:solidFill>
                  <a:schemeClr val="dk2"/>
                </a:solidFill>
              </a:defRPr>
            </a:lvl3pPr>
            <a:lvl4pPr indent="-228600" lvl="3" marL="1828800" algn="l">
              <a:lnSpc>
                <a:spcPct val="100000"/>
              </a:lnSpc>
              <a:spcBef>
                <a:spcPts val="400"/>
              </a:spcBef>
              <a:spcAft>
                <a:spcPts val="0"/>
              </a:spcAft>
              <a:buClr>
                <a:schemeClr val="dk2"/>
              </a:buClr>
              <a:buSzPts val="800"/>
              <a:buNone/>
              <a:defRPr sz="800">
                <a:solidFill>
                  <a:schemeClr val="dk2"/>
                </a:solidFill>
              </a:defRPr>
            </a:lvl4pPr>
            <a:lvl5pPr indent="-228600" lvl="4" marL="2286000" algn="l">
              <a:lnSpc>
                <a:spcPct val="100000"/>
              </a:lnSpc>
              <a:spcBef>
                <a:spcPts val="400"/>
              </a:spcBef>
              <a:spcAft>
                <a:spcPts val="0"/>
              </a:spcAft>
              <a:buClr>
                <a:schemeClr val="dk2"/>
              </a:buClr>
              <a:buSzPts val="800"/>
              <a:buNone/>
              <a:defRPr sz="8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2"/>
          <p:cNvSpPr txBox="1"/>
          <p:nvPr>
            <p:ph idx="2" type="body"/>
          </p:nvPr>
        </p:nvSpPr>
        <p:spPr>
          <a:xfrm>
            <a:off x="5093085" y="1685759"/>
            <a:ext cx="3575447" cy="241426"/>
          </a:xfrm>
          <a:prstGeom prst="rect">
            <a:avLst/>
          </a:prstGeom>
          <a:noFill/>
          <a:ln>
            <a:noFill/>
          </a:ln>
        </p:spPr>
        <p:txBody>
          <a:bodyPr anchorCtr="0" anchor="t" bIns="34275" lIns="0"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solidFill>
                  <a:schemeClr val="dk2"/>
                </a:solidFill>
              </a:defRPr>
            </a:lvl1pPr>
            <a:lvl2pPr indent="-279400" lvl="1" marL="914400" algn="l">
              <a:lnSpc>
                <a:spcPct val="90000"/>
              </a:lnSpc>
              <a:spcBef>
                <a:spcPts val="400"/>
              </a:spcBef>
              <a:spcAft>
                <a:spcPts val="0"/>
              </a:spcAft>
              <a:buClr>
                <a:schemeClr val="dk2"/>
              </a:buClr>
              <a:buSzPts val="800"/>
              <a:buChar char="•"/>
              <a:defRPr sz="800">
                <a:solidFill>
                  <a:schemeClr val="dk2"/>
                </a:solidFill>
              </a:defRPr>
            </a:lvl2pPr>
            <a:lvl3pPr indent="-279400" lvl="2" marL="1371600" algn="l">
              <a:lnSpc>
                <a:spcPct val="90000"/>
              </a:lnSpc>
              <a:spcBef>
                <a:spcPts val="400"/>
              </a:spcBef>
              <a:spcAft>
                <a:spcPts val="0"/>
              </a:spcAft>
              <a:buClr>
                <a:schemeClr val="dk2"/>
              </a:buClr>
              <a:buSzPts val="800"/>
              <a:buChar char="•"/>
              <a:defRPr sz="800">
                <a:solidFill>
                  <a:schemeClr val="dk2"/>
                </a:solidFill>
              </a:defRPr>
            </a:lvl3pPr>
            <a:lvl4pPr indent="-279400" lvl="3" marL="1828800" algn="l">
              <a:lnSpc>
                <a:spcPct val="90000"/>
              </a:lnSpc>
              <a:spcBef>
                <a:spcPts val="400"/>
              </a:spcBef>
              <a:spcAft>
                <a:spcPts val="0"/>
              </a:spcAft>
              <a:buClr>
                <a:schemeClr val="dk2"/>
              </a:buClr>
              <a:buSzPts val="800"/>
              <a:buChar char="•"/>
              <a:defRPr sz="800">
                <a:solidFill>
                  <a:schemeClr val="dk2"/>
                </a:solidFill>
              </a:defRPr>
            </a:lvl4pPr>
            <a:lvl5pPr indent="-279400" lvl="4" marL="2286000" algn="l">
              <a:lnSpc>
                <a:spcPct val="90000"/>
              </a:lnSpc>
              <a:spcBef>
                <a:spcPts val="400"/>
              </a:spcBef>
              <a:spcAft>
                <a:spcPts val="0"/>
              </a:spcAft>
              <a:buClr>
                <a:schemeClr val="dk2"/>
              </a:buClr>
              <a:buSzPts val="800"/>
              <a:buChar char="•"/>
              <a:defRPr sz="8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22"/>
          <p:cNvSpPr/>
          <p:nvPr>
            <p:ph idx="3" type="chart"/>
          </p:nvPr>
        </p:nvSpPr>
        <p:spPr>
          <a:xfrm>
            <a:off x="628650" y="1685925"/>
            <a:ext cx="4215355" cy="290274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1pPr>
            <a:lvl2pPr lvl="1" marR="0" rtl="0" algn="l">
              <a:lnSpc>
                <a:spcPct val="90000"/>
              </a:lnSpc>
              <a:spcBef>
                <a:spcPts val="4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lvl="2" marR="0" rtl="0" algn="l">
              <a:lnSpc>
                <a:spcPct val="90000"/>
              </a:lnSpc>
              <a:spcBef>
                <a:spcPts val="4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lvl="3" marR="0" rtl="0" algn="l">
              <a:lnSpc>
                <a:spcPct val="90000"/>
              </a:lnSpc>
              <a:spcBef>
                <a:spcPts val="4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lvl="4" marR="0" rtl="0" algn="l">
              <a:lnSpc>
                <a:spcPct val="90000"/>
              </a:lnSpc>
              <a:spcBef>
                <a:spcPts val="4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124" name="Shape 124"/>
        <p:cNvGrpSpPr/>
        <p:nvPr/>
      </p:nvGrpSpPr>
      <p:grpSpPr>
        <a:xfrm>
          <a:off x="0" y="0"/>
          <a:ext cx="0" cy="0"/>
          <a:chOff x="0" y="0"/>
          <a:chExt cx="0" cy="0"/>
        </a:xfrm>
      </p:grpSpPr>
      <p:sp>
        <p:nvSpPr>
          <p:cNvPr id="125" name="Google Shape;125;p23"/>
          <p:cNvSpPr/>
          <p:nvPr/>
        </p:nvSpPr>
        <p:spPr>
          <a:xfrm>
            <a:off x="0" y="1154575"/>
            <a:ext cx="6649655" cy="3988925"/>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p23"/>
          <p:cNvSpPr/>
          <p:nvPr>
            <p:ph idx="2" type="pic"/>
          </p:nvPr>
        </p:nvSpPr>
        <p:spPr>
          <a:xfrm>
            <a:off x="0" y="0"/>
            <a:ext cx="9143996" cy="5143499"/>
          </a:xfrm>
          <a:prstGeom prst="rect">
            <a:avLst/>
          </a:prstGeom>
          <a:solidFill>
            <a:srgbClr val="F2F2F2"/>
          </a:solidFill>
          <a:ln>
            <a:noFill/>
          </a:ln>
        </p:spPr>
      </p:sp>
      <p:sp>
        <p:nvSpPr>
          <p:cNvPr id="127" name="Google Shape;127;p23"/>
          <p:cNvSpPr txBox="1"/>
          <p:nvPr>
            <p:ph type="title"/>
          </p:nvPr>
        </p:nvSpPr>
        <p:spPr>
          <a:xfrm>
            <a:off x="628649" y="1501816"/>
            <a:ext cx="5439379" cy="668438"/>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Constantia"/>
              <a:buNone/>
              <a:defRPr b="1" sz="3800">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8" name="Google Shape;128;p23"/>
          <p:cNvSpPr txBox="1"/>
          <p:nvPr>
            <p:ph idx="1" type="body"/>
          </p:nvPr>
        </p:nvSpPr>
        <p:spPr>
          <a:xfrm>
            <a:off x="628650" y="2317833"/>
            <a:ext cx="5439378" cy="25391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29" name="Google Shape;129;p23"/>
          <p:cNvCxnSpPr/>
          <p:nvPr/>
        </p:nvCxnSpPr>
        <p:spPr>
          <a:xfrm flipH="1" rot="5400000">
            <a:off x="820802" y="1364884"/>
            <a:ext cx="1" cy="1641604"/>
          </a:xfrm>
          <a:prstGeom prst="straightConnector1">
            <a:avLst/>
          </a:prstGeom>
          <a:noFill/>
          <a:ln cap="flat" cmpd="sng" w="25400">
            <a:solidFill>
              <a:schemeClr val="lt1"/>
            </a:solidFill>
            <a:prstDash val="solid"/>
            <a:miter lim="400000"/>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30" name="Shape 130"/>
        <p:cNvGrpSpPr/>
        <p:nvPr/>
      </p:nvGrpSpPr>
      <p:grpSpPr>
        <a:xfrm>
          <a:off x="0" y="0"/>
          <a:ext cx="0" cy="0"/>
          <a:chOff x="0" y="0"/>
          <a:chExt cx="0" cy="0"/>
        </a:xfrm>
      </p:grpSpPr>
      <p:sp>
        <p:nvSpPr>
          <p:cNvPr id="131" name="Google Shape;131;p24"/>
          <p:cNvSpPr/>
          <p:nvPr/>
        </p:nvSpPr>
        <p:spPr>
          <a:xfrm>
            <a:off x="-1" y="1154574"/>
            <a:ext cx="6649655" cy="3988925"/>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24"/>
          <p:cNvSpPr/>
          <p:nvPr>
            <p:ph idx="2" type="pic"/>
          </p:nvPr>
        </p:nvSpPr>
        <p:spPr>
          <a:xfrm>
            <a:off x="0" y="0"/>
            <a:ext cx="9143996" cy="5143499"/>
          </a:xfrm>
          <a:prstGeom prst="rect">
            <a:avLst/>
          </a:prstGeom>
          <a:solidFill>
            <a:srgbClr val="F2F2F2"/>
          </a:solidFill>
          <a:ln>
            <a:noFill/>
          </a:ln>
        </p:spPr>
      </p:sp>
      <p:sp>
        <p:nvSpPr>
          <p:cNvPr id="133" name="Google Shape;133;p24"/>
          <p:cNvSpPr txBox="1"/>
          <p:nvPr>
            <p:ph type="title"/>
          </p:nvPr>
        </p:nvSpPr>
        <p:spPr>
          <a:xfrm>
            <a:off x="628649" y="1501816"/>
            <a:ext cx="5439379" cy="668438"/>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Constantia"/>
              <a:buNone/>
              <a:defRPr b="1" sz="3800">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4" name="Google Shape;134;p24"/>
          <p:cNvSpPr txBox="1"/>
          <p:nvPr>
            <p:ph idx="1" type="body"/>
          </p:nvPr>
        </p:nvSpPr>
        <p:spPr>
          <a:xfrm>
            <a:off x="628650" y="2317833"/>
            <a:ext cx="5439378" cy="25391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35" name="Google Shape;135;p24"/>
          <p:cNvCxnSpPr/>
          <p:nvPr/>
        </p:nvCxnSpPr>
        <p:spPr>
          <a:xfrm flipH="1" rot="5400000">
            <a:off x="820802" y="1364884"/>
            <a:ext cx="1" cy="1641604"/>
          </a:xfrm>
          <a:prstGeom prst="straightConnector1">
            <a:avLst/>
          </a:prstGeom>
          <a:noFill/>
          <a:ln cap="flat" cmpd="sng" w="25400">
            <a:solidFill>
              <a:schemeClr val="lt1"/>
            </a:solidFill>
            <a:prstDash val="solid"/>
            <a:miter lim="400000"/>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Image">
  <p:cSld name="2_Title Slide with Image">
    <p:bg>
      <p:bgPr>
        <a:solidFill>
          <a:schemeClr val="accent1"/>
        </a:solidFill>
      </p:bgPr>
    </p:bg>
    <p:spTree>
      <p:nvGrpSpPr>
        <p:cNvPr id="136" name="Shape 136"/>
        <p:cNvGrpSpPr/>
        <p:nvPr/>
      </p:nvGrpSpPr>
      <p:grpSpPr>
        <a:xfrm>
          <a:off x="0" y="0"/>
          <a:ext cx="0" cy="0"/>
          <a:chOff x="0" y="0"/>
          <a:chExt cx="0" cy="0"/>
        </a:xfrm>
      </p:grpSpPr>
      <p:sp>
        <p:nvSpPr>
          <p:cNvPr id="137" name="Google Shape;137;p25"/>
          <p:cNvSpPr/>
          <p:nvPr/>
        </p:nvSpPr>
        <p:spPr>
          <a:xfrm>
            <a:off x="0" y="1154575"/>
            <a:ext cx="6649655" cy="3988925"/>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25"/>
          <p:cNvSpPr/>
          <p:nvPr>
            <p:ph idx="2" type="pic"/>
          </p:nvPr>
        </p:nvSpPr>
        <p:spPr>
          <a:xfrm>
            <a:off x="0" y="0"/>
            <a:ext cx="9143996" cy="5143499"/>
          </a:xfrm>
          <a:prstGeom prst="rect">
            <a:avLst/>
          </a:prstGeom>
          <a:solidFill>
            <a:srgbClr val="F2F2F2"/>
          </a:solidFill>
          <a:ln>
            <a:noFill/>
          </a:ln>
        </p:spPr>
      </p:sp>
      <p:sp>
        <p:nvSpPr>
          <p:cNvPr id="139" name="Google Shape;139;p25"/>
          <p:cNvSpPr txBox="1"/>
          <p:nvPr>
            <p:ph type="title"/>
          </p:nvPr>
        </p:nvSpPr>
        <p:spPr>
          <a:xfrm>
            <a:off x="628649" y="1501816"/>
            <a:ext cx="5439379" cy="668438"/>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Constantia"/>
              <a:buNone/>
              <a:defRPr b="1" sz="3800">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0" name="Google Shape;140;p25"/>
          <p:cNvSpPr txBox="1"/>
          <p:nvPr>
            <p:ph idx="1" type="body"/>
          </p:nvPr>
        </p:nvSpPr>
        <p:spPr>
          <a:xfrm>
            <a:off x="628650" y="2317833"/>
            <a:ext cx="5439378" cy="25391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41" name="Google Shape;141;p25"/>
          <p:cNvCxnSpPr/>
          <p:nvPr/>
        </p:nvCxnSpPr>
        <p:spPr>
          <a:xfrm flipH="1" rot="5400000">
            <a:off x="820802" y="1364884"/>
            <a:ext cx="1" cy="1641604"/>
          </a:xfrm>
          <a:prstGeom prst="straightConnector1">
            <a:avLst/>
          </a:prstGeom>
          <a:noFill/>
          <a:ln cap="flat" cmpd="sng" w="25400">
            <a:solidFill>
              <a:schemeClr val="lt1"/>
            </a:solidFill>
            <a:prstDash val="solid"/>
            <a:miter lim="400000"/>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Image">
  <p:cSld name="1_Title Slide with Image">
    <p:bg>
      <p:bgPr>
        <a:solidFill>
          <a:schemeClr val="accent1"/>
        </a:solid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628649" y="434052"/>
            <a:ext cx="5439379" cy="668438"/>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Constantia"/>
              <a:buNone/>
              <a:defRPr b="1" sz="3800">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4" name="Google Shape;144;p26"/>
          <p:cNvSpPr txBox="1"/>
          <p:nvPr>
            <p:ph idx="1" type="body"/>
          </p:nvPr>
        </p:nvSpPr>
        <p:spPr>
          <a:xfrm>
            <a:off x="628650" y="1250069"/>
            <a:ext cx="5439378" cy="25391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45" name="Google Shape;145;p26"/>
          <p:cNvCxnSpPr/>
          <p:nvPr/>
        </p:nvCxnSpPr>
        <p:spPr>
          <a:xfrm flipH="1" rot="5400000">
            <a:off x="820802" y="297120"/>
            <a:ext cx="1" cy="1641604"/>
          </a:xfrm>
          <a:prstGeom prst="straightConnector1">
            <a:avLst/>
          </a:prstGeom>
          <a:noFill/>
          <a:ln cap="flat" cmpd="sng" w="25400">
            <a:solidFill>
              <a:schemeClr val="lt1"/>
            </a:solidFill>
            <a:prstDash val="solid"/>
            <a:miter lim="400000"/>
            <a:headEnd len="sm" w="sm" type="none"/>
            <a:tailEnd len="sm" w="sm" type="none"/>
          </a:ln>
        </p:spPr>
      </p:cxnSp>
      <p:sp>
        <p:nvSpPr>
          <p:cNvPr id="146" name="Google Shape;146;p26"/>
          <p:cNvSpPr/>
          <p:nvPr>
            <p:ph idx="2" type="pic"/>
          </p:nvPr>
        </p:nvSpPr>
        <p:spPr>
          <a:xfrm>
            <a:off x="6649655" y="0"/>
            <a:ext cx="2494344" cy="5143500"/>
          </a:xfrm>
          <a:prstGeom prst="rect">
            <a:avLst/>
          </a:prstGeom>
          <a:solidFill>
            <a:schemeClr val="lt1"/>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with Image">
  <p:cSld name="Slide Divider with Image">
    <p:bg>
      <p:bgPr>
        <a:solidFill>
          <a:schemeClr val="accent1"/>
        </a:solid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628649" y="2031356"/>
            <a:ext cx="5439379" cy="668438"/>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Constantia"/>
              <a:buNone/>
              <a:defRPr b="1" sz="3800">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9" name="Google Shape;149;p27"/>
          <p:cNvSpPr txBox="1"/>
          <p:nvPr>
            <p:ph idx="1" type="body"/>
          </p:nvPr>
        </p:nvSpPr>
        <p:spPr>
          <a:xfrm>
            <a:off x="628650" y="2847374"/>
            <a:ext cx="5439378" cy="25391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50" name="Google Shape;150;p27"/>
          <p:cNvCxnSpPr/>
          <p:nvPr/>
        </p:nvCxnSpPr>
        <p:spPr>
          <a:xfrm flipH="1" rot="5400000">
            <a:off x="820802" y="1894424"/>
            <a:ext cx="1" cy="1641604"/>
          </a:xfrm>
          <a:prstGeom prst="straightConnector1">
            <a:avLst/>
          </a:prstGeom>
          <a:noFill/>
          <a:ln cap="flat" cmpd="sng" w="25400">
            <a:solidFill>
              <a:schemeClr val="lt1"/>
            </a:solidFill>
            <a:prstDash val="solid"/>
            <a:miter lim="400000"/>
            <a:headEnd len="sm" w="sm" type="none"/>
            <a:tailEnd len="sm" w="sm" type="none"/>
          </a:ln>
        </p:spPr>
      </p:cxnSp>
      <p:sp>
        <p:nvSpPr>
          <p:cNvPr id="151" name="Google Shape;151;p27"/>
          <p:cNvSpPr/>
          <p:nvPr>
            <p:ph idx="2" type="pic"/>
          </p:nvPr>
        </p:nvSpPr>
        <p:spPr>
          <a:xfrm>
            <a:off x="0" y="0"/>
            <a:ext cx="9143999" cy="5143500"/>
          </a:xfrm>
          <a:prstGeom prst="rect">
            <a:avLst/>
          </a:prstGeom>
          <a:solidFill>
            <a:schemeClr val="lt1"/>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lide Divider with Image">
  <p:cSld name="1_Slide Divider with Image">
    <p:bg>
      <p:bgPr>
        <a:solidFill>
          <a:schemeClr val="accent1"/>
        </a:solidFill>
      </p:bgPr>
    </p:bg>
    <p:spTree>
      <p:nvGrpSpPr>
        <p:cNvPr id="152" name="Shape 152"/>
        <p:cNvGrpSpPr/>
        <p:nvPr/>
      </p:nvGrpSpPr>
      <p:grpSpPr>
        <a:xfrm>
          <a:off x="0" y="0"/>
          <a:ext cx="0" cy="0"/>
          <a:chOff x="0" y="0"/>
          <a:chExt cx="0" cy="0"/>
        </a:xfrm>
      </p:grpSpPr>
      <p:sp>
        <p:nvSpPr>
          <p:cNvPr id="153" name="Google Shape;153;p28"/>
          <p:cNvSpPr/>
          <p:nvPr>
            <p:ph idx="2" type="pic"/>
          </p:nvPr>
        </p:nvSpPr>
        <p:spPr>
          <a:xfrm>
            <a:off x="0" y="0"/>
            <a:ext cx="9143999" cy="5143500"/>
          </a:xfrm>
          <a:prstGeom prst="rect">
            <a:avLst/>
          </a:prstGeom>
          <a:solidFill>
            <a:schemeClr val="lt1"/>
          </a:solidFill>
          <a:ln>
            <a:noFill/>
          </a:ln>
        </p:spPr>
      </p:sp>
      <p:sp>
        <p:nvSpPr>
          <p:cNvPr id="154" name="Google Shape;154;p28"/>
          <p:cNvSpPr txBox="1"/>
          <p:nvPr>
            <p:ph type="title"/>
          </p:nvPr>
        </p:nvSpPr>
        <p:spPr>
          <a:xfrm>
            <a:off x="3302406" y="2152889"/>
            <a:ext cx="5439379" cy="668438"/>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Constantia"/>
              <a:buNone/>
              <a:defRPr b="1" sz="3800">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5" name="Google Shape;155;p28"/>
          <p:cNvSpPr txBox="1"/>
          <p:nvPr>
            <p:ph idx="1" type="body"/>
          </p:nvPr>
        </p:nvSpPr>
        <p:spPr>
          <a:xfrm>
            <a:off x="3302407" y="2968907"/>
            <a:ext cx="5439378" cy="25391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56" name="Google Shape;156;p28"/>
          <p:cNvCxnSpPr/>
          <p:nvPr/>
        </p:nvCxnSpPr>
        <p:spPr>
          <a:xfrm>
            <a:off x="3591493" y="2112892"/>
            <a:ext cx="0" cy="1447733"/>
          </a:xfrm>
          <a:prstGeom prst="straightConnector1">
            <a:avLst/>
          </a:prstGeom>
          <a:noFill/>
          <a:ln cap="flat" cmpd="sng" w="25400">
            <a:solidFill>
              <a:schemeClr val="lt1"/>
            </a:solidFill>
            <a:prstDash val="solid"/>
            <a:miter lim="400000"/>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2">
  <p:cSld name="Slide Divider 2">
    <p:bg>
      <p:bgPr>
        <a:solidFill>
          <a:schemeClr val="accent1"/>
        </a:solidFill>
      </p:bgPr>
    </p:bg>
    <p:spTree>
      <p:nvGrpSpPr>
        <p:cNvPr id="157" name="Shape 157"/>
        <p:cNvGrpSpPr/>
        <p:nvPr/>
      </p:nvGrpSpPr>
      <p:grpSpPr>
        <a:xfrm>
          <a:off x="0" y="0"/>
          <a:ext cx="0" cy="0"/>
          <a:chOff x="0" y="0"/>
          <a:chExt cx="0" cy="0"/>
        </a:xfrm>
      </p:grpSpPr>
      <p:sp>
        <p:nvSpPr>
          <p:cNvPr id="158" name="Google Shape;158;p29"/>
          <p:cNvSpPr/>
          <p:nvPr>
            <p:ph idx="2" type="pic"/>
          </p:nvPr>
        </p:nvSpPr>
        <p:spPr>
          <a:xfrm>
            <a:off x="0" y="0"/>
            <a:ext cx="9143999" cy="5143500"/>
          </a:xfrm>
          <a:prstGeom prst="rect">
            <a:avLst/>
          </a:prstGeom>
          <a:solidFill>
            <a:schemeClr val="lt1"/>
          </a:solidFill>
          <a:ln>
            <a:noFill/>
          </a:ln>
        </p:spPr>
      </p:sp>
      <p:sp>
        <p:nvSpPr>
          <p:cNvPr id="159" name="Google Shape;159;p29"/>
          <p:cNvSpPr txBox="1"/>
          <p:nvPr>
            <p:ph type="title"/>
          </p:nvPr>
        </p:nvSpPr>
        <p:spPr>
          <a:xfrm>
            <a:off x="915123" y="2534858"/>
            <a:ext cx="5439379" cy="668438"/>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lt1"/>
              </a:buClr>
              <a:buSzPts val="3800"/>
              <a:buFont typeface="Constantia"/>
              <a:buNone/>
              <a:defRPr b="1" sz="3800">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0" name="Google Shape;160;p29"/>
          <p:cNvSpPr txBox="1"/>
          <p:nvPr>
            <p:ph idx="1" type="body"/>
          </p:nvPr>
        </p:nvSpPr>
        <p:spPr>
          <a:xfrm>
            <a:off x="915124" y="3350875"/>
            <a:ext cx="5439378" cy="25391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61" name="Google Shape;161;p29"/>
          <p:cNvCxnSpPr/>
          <p:nvPr/>
        </p:nvCxnSpPr>
        <p:spPr>
          <a:xfrm>
            <a:off x="964039" y="2254688"/>
            <a:ext cx="0" cy="1928078"/>
          </a:xfrm>
          <a:prstGeom prst="straightConnector1">
            <a:avLst/>
          </a:prstGeom>
          <a:noFill/>
          <a:ln cap="flat" cmpd="sng" w="25400">
            <a:solidFill>
              <a:schemeClr val="lt1"/>
            </a:solidFill>
            <a:prstDash val="solid"/>
            <a:miter lim="400000"/>
            <a:headEnd len="sm" w="sm" type="none"/>
            <a:tailEnd len="sm" w="sm" type="none"/>
          </a:ln>
        </p:spPr>
      </p:cxn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bg>
      <p:bgPr>
        <a:solidFill>
          <a:schemeClr val="lt1"/>
        </a:solidFill>
      </p:bgPr>
    </p:bg>
    <p:spTree>
      <p:nvGrpSpPr>
        <p:cNvPr id="162" name="Shape 162"/>
        <p:cNvGrpSpPr/>
        <p:nvPr/>
      </p:nvGrpSpPr>
      <p:grpSpPr>
        <a:xfrm>
          <a:off x="0" y="0"/>
          <a:ext cx="0" cy="0"/>
          <a:chOff x="0" y="0"/>
          <a:chExt cx="0" cy="0"/>
        </a:xfrm>
      </p:grpSpPr>
      <p:sp>
        <p:nvSpPr>
          <p:cNvPr id="163" name="Google Shape;163;p30"/>
          <p:cNvSpPr txBox="1"/>
          <p:nvPr>
            <p:ph type="title"/>
          </p:nvPr>
        </p:nvSpPr>
        <p:spPr>
          <a:xfrm>
            <a:off x="619969" y="3650654"/>
            <a:ext cx="1706542" cy="769144"/>
          </a:xfrm>
          <a:prstGeom prst="rect">
            <a:avLst/>
          </a:prstGeom>
          <a:noFill/>
          <a:ln>
            <a:noFill/>
          </a:ln>
        </p:spPr>
        <p:txBody>
          <a:bodyPr anchorCtr="0" anchor="b" bIns="0" lIns="0" spcFirstLastPara="1" rIns="68575" wrap="square" tIns="34275">
            <a:noAutofit/>
          </a:bodyPr>
          <a:lstStyle>
            <a:lvl1pPr lvl="0" algn="l">
              <a:lnSpc>
                <a:spcPct val="90000"/>
              </a:lnSpc>
              <a:spcBef>
                <a:spcPts val="0"/>
              </a:spcBef>
              <a:spcAft>
                <a:spcPts val="0"/>
              </a:spcAft>
              <a:buClr>
                <a:schemeClr val="dk2"/>
              </a:buClr>
              <a:buSzPts val="3800"/>
              <a:buFont typeface="Constantia"/>
              <a:buNone/>
              <a:defRPr b="1" sz="3800">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4" name="Google Shape;164;p30"/>
          <p:cNvSpPr/>
          <p:nvPr>
            <p:ph idx="2" type="pic"/>
          </p:nvPr>
        </p:nvSpPr>
        <p:spPr>
          <a:xfrm>
            <a:off x="6475810" y="609600"/>
            <a:ext cx="2668190" cy="3924300"/>
          </a:xfrm>
          <a:prstGeom prst="rect">
            <a:avLst/>
          </a:prstGeom>
          <a:noFill/>
          <a:ln>
            <a:noFill/>
          </a:ln>
        </p:spPr>
      </p:sp>
      <p:sp>
        <p:nvSpPr>
          <p:cNvPr id="165" name="Google Shape;165;p30"/>
          <p:cNvSpPr txBox="1"/>
          <p:nvPr>
            <p:ph idx="1" type="body"/>
          </p:nvPr>
        </p:nvSpPr>
        <p:spPr>
          <a:xfrm>
            <a:off x="3116485" y="659782"/>
            <a:ext cx="3220654"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30"/>
          <p:cNvSpPr txBox="1"/>
          <p:nvPr>
            <p:ph idx="3" type="body"/>
          </p:nvPr>
        </p:nvSpPr>
        <p:spPr>
          <a:xfrm>
            <a:off x="3116485" y="1467116"/>
            <a:ext cx="3220654"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7" name="Google Shape;167;p30"/>
          <p:cNvSpPr txBox="1"/>
          <p:nvPr>
            <p:ph idx="4" type="body"/>
          </p:nvPr>
        </p:nvSpPr>
        <p:spPr>
          <a:xfrm>
            <a:off x="3116485" y="2274450"/>
            <a:ext cx="3220654"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30"/>
          <p:cNvSpPr txBox="1"/>
          <p:nvPr>
            <p:ph idx="5" type="body"/>
          </p:nvPr>
        </p:nvSpPr>
        <p:spPr>
          <a:xfrm>
            <a:off x="3116485" y="3081784"/>
            <a:ext cx="3220654"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9" name="Google Shape;169;p30"/>
          <p:cNvSpPr txBox="1"/>
          <p:nvPr>
            <p:ph idx="6" type="body"/>
          </p:nvPr>
        </p:nvSpPr>
        <p:spPr>
          <a:xfrm>
            <a:off x="3116485" y="3889117"/>
            <a:ext cx="3220654"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70" name="Google Shape;170;p30"/>
          <p:cNvCxnSpPr/>
          <p:nvPr/>
        </p:nvCxnSpPr>
        <p:spPr>
          <a:xfrm>
            <a:off x="723866" y="2924655"/>
            <a:ext cx="0" cy="1447733"/>
          </a:xfrm>
          <a:prstGeom prst="straightConnector1">
            <a:avLst/>
          </a:prstGeom>
          <a:noFill/>
          <a:ln cap="flat" cmpd="sng" w="19050">
            <a:solidFill>
              <a:schemeClr val="dk2"/>
            </a:solidFill>
            <a:prstDash val="solid"/>
            <a:miter lim="400000"/>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bg>
      <p:bgPr>
        <a:solidFill>
          <a:schemeClr val="lt1"/>
        </a:solidFill>
      </p:bgPr>
    </p:bg>
    <p:spTree>
      <p:nvGrpSpPr>
        <p:cNvPr id="171" name="Shape 171"/>
        <p:cNvGrpSpPr/>
        <p:nvPr/>
      </p:nvGrpSpPr>
      <p:grpSpPr>
        <a:xfrm>
          <a:off x="0" y="0"/>
          <a:ext cx="0" cy="0"/>
          <a:chOff x="0" y="0"/>
          <a:chExt cx="0" cy="0"/>
        </a:xfrm>
      </p:grpSpPr>
      <p:sp>
        <p:nvSpPr>
          <p:cNvPr id="172" name="Google Shape;172;p31"/>
          <p:cNvSpPr txBox="1"/>
          <p:nvPr>
            <p:ph type="title"/>
          </p:nvPr>
        </p:nvSpPr>
        <p:spPr>
          <a:xfrm>
            <a:off x="619969" y="3650654"/>
            <a:ext cx="1679852" cy="769144"/>
          </a:xfrm>
          <a:prstGeom prst="rect">
            <a:avLst/>
          </a:prstGeom>
          <a:noFill/>
          <a:ln>
            <a:noFill/>
          </a:ln>
        </p:spPr>
        <p:txBody>
          <a:bodyPr anchorCtr="0" anchor="b" bIns="0" lIns="0" spcFirstLastPara="1" rIns="68575" wrap="square" tIns="34275">
            <a:noAutofit/>
          </a:bodyPr>
          <a:lstStyle>
            <a:lvl1pPr lvl="0" algn="l">
              <a:lnSpc>
                <a:spcPct val="90000"/>
              </a:lnSpc>
              <a:spcBef>
                <a:spcPts val="0"/>
              </a:spcBef>
              <a:spcAft>
                <a:spcPts val="0"/>
              </a:spcAft>
              <a:buClr>
                <a:schemeClr val="dk2"/>
              </a:buClr>
              <a:buSzPts val="3800"/>
              <a:buFont typeface="Constantia"/>
              <a:buNone/>
              <a:defRPr b="1" sz="3800">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3" name="Google Shape;173;p31"/>
          <p:cNvSpPr/>
          <p:nvPr>
            <p:ph idx="2" type="pic"/>
          </p:nvPr>
        </p:nvSpPr>
        <p:spPr>
          <a:xfrm>
            <a:off x="6475810" y="609600"/>
            <a:ext cx="2668190" cy="3924300"/>
          </a:xfrm>
          <a:prstGeom prst="rect">
            <a:avLst/>
          </a:prstGeom>
          <a:noFill/>
          <a:ln>
            <a:noFill/>
          </a:ln>
        </p:spPr>
      </p:sp>
      <p:sp>
        <p:nvSpPr>
          <p:cNvPr id="174" name="Google Shape;174;p31"/>
          <p:cNvSpPr txBox="1"/>
          <p:nvPr>
            <p:ph idx="1" type="body"/>
          </p:nvPr>
        </p:nvSpPr>
        <p:spPr>
          <a:xfrm>
            <a:off x="3357640" y="659782"/>
            <a:ext cx="2987893"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5" name="Google Shape;175;p31"/>
          <p:cNvSpPr txBox="1"/>
          <p:nvPr>
            <p:ph idx="3" type="body"/>
          </p:nvPr>
        </p:nvSpPr>
        <p:spPr>
          <a:xfrm>
            <a:off x="3357640" y="1467116"/>
            <a:ext cx="2987893"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6" name="Google Shape;176;p31"/>
          <p:cNvSpPr txBox="1"/>
          <p:nvPr>
            <p:ph idx="4" type="body"/>
          </p:nvPr>
        </p:nvSpPr>
        <p:spPr>
          <a:xfrm>
            <a:off x="3357640" y="2274450"/>
            <a:ext cx="2987893"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31"/>
          <p:cNvSpPr txBox="1"/>
          <p:nvPr>
            <p:ph idx="5" type="body"/>
          </p:nvPr>
        </p:nvSpPr>
        <p:spPr>
          <a:xfrm>
            <a:off x="3357640" y="3081784"/>
            <a:ext cx="2987893"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31"/>
          <p:cNvSpPr txBox="1"/>
          <p:nvPr>
            <p:ph idx="6" type="body"/>
          </p:nvPr>
        </p:nvSpPr>
        <p:spPr>
          <a:xfrm>
            <a:off x="3357640" y="3889117"/>
            <a:ext cx="2987893" cy="566737"/>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9" name="Google Shape;179;p31"/>
          <p:cNvSpPr txBox="1"/>
          <p:nvPr>
            <p:ph idx="7" type="body"/>
          </p:nvPr>
        </p:nvSpPr>
        <p:spPr>
          <a:xfrm>
            <a:off x="2645798" y="659782"/>
            <a:ext cx="555812" cy="566737"/>
          </a:xfrm>
          <a:prstGeom prst="rect">
            <a:avLst/>
          </a:prstGeom>
          <a:noFill/>
          <a:ln>
            <a:noFill/>
          </a:ln>
        </p:spPr>
        <p:txBody>
          <a:bodyPr anchorCtr="0" anchor="ctr" bIns="34275" lIns="68575" spcFirstLastPara="1" rIns="0" wrap="square" tIns="34275">
            <a:noAutofit/>
          </a:bodyPr>
          <a:lstStyle>
            <a:lvl1pPr indent="-228600" lvl="0" marL="4572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0" name="Google Shape;180;p31"/>
          <p:cNvSpPr txBox="1"/>
          <p:nvPr>
            <p:ph idx="8" type="body"/>
          </p:nvPr>
        </p:nvSpPr>
        <p:spPr>
          <a:xfrm>
            <a:off x="2645798" y="1467116"/>
            <a:ext cx="555812" cy="566737"/>
          </a:xfrm>
          <a:prstGeom prst="rect">
            <a:avLst/>
          </a:prstGeom>
          <a:noFill/>
          <a:ln>
            <a:noFill/>
          </a:ln>
        </p:spPr>
        <p:txBody>
          <a:bodyPr anchorCtr="0" anchor="ctr" bIns="34275" lIns="68575" spcFirstLastPara="1" rIns="0" wrap="square" tIns="34275">
            <a:noAutofit/>
          </a:bodyPr>
          <a:lstStyle>
            <a:lvl1pPr indent="-228600" lvl="0" marL="4572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31"/>
          <p:cNvSpPr txBox="1"/>
          <p:nvPr>
            <p:ph idx="9" type="body"/>
          </p:nvPr>
        </p:nvSpPr>
        <p:spPr>
          <a:xfrm>
            <a:off x="2645798" y="2274450"/>
            <a:ext cx="555812" cy="566737"/>
          </a:xfrm>
          <a:prstGeom prst="rect">
            <a:avLst/>
          </a:prstGeom>
          <a:noFill/>
          <a:ln>
            <a:noFill/>
          </a:ln>
        </p:spPr>
        <p:txBody>
          <a:bodyPr anchorCtr="0" anchor="ctr" bIns="34275" lIns="68575" spcFirstLastPara="1" rIns="0" wrap="square" tIns="34275">
            <a:noAutofit/>
          </a:bodyPr>
          <a:lstStyle>
            <a:lvl1pPr indent="-228600" lvl="0" marL="4572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2" name="Google Shape;182;p31"/>
          <p:cNvSpPr txBox="1"/>
          <p:nvPr>
            <p:ph idx="13" type="body"/>
          </p:nvPr>
        </p:nvSpPr>
        <p:spPr>
          <a:xfrm>
            <a:off x="2645798" y="3081784"/>
            <a:ext cx="555812" cy="566737"/>
          </a:xfrm>
          <a:prstGeom prst="rect">
            <a:avLst/>
          </a:prstGeom>
          <a:noFill/>
          <a:ln>
            <a:noFill/>
          </a:ln>
        </p:spPr>
        <p:txBody>
          <a:bodyPr anchorCtr="0" anchor="ctr" bIns="34275" lIns="68575" spcFirstLastPara="1" rIns="0" wrap="square" tIns="34275">
            <a:noAutofit/>
          </a:bodyPr>
          <a:lstStyle>
            <a:lvl1pPr indent="-228600" lvl="0" marL="4572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3" name="Google Shape;183;p31"/>
          <p:cNvSpPr txBox="1"/>
          <p:nvPr>
            <p:ph idx="14" type="body"/>
          </p:nvPr>
        </p:nvSpPr>
        <p:spPr>
          <a:xfrm>
            <a:off x="2645798" y="3889117"/>
            <a:ext cx="555812" cy="566737"/>
          </a:xfrm>
          <a:prstGeom prst="rect">
            <a:avLst/>
          </a:prstGeom>
          <a:noFill/>
          <a:ln>
            <a:noFill/>
          </a:ln>
        </p:spPr>
        <p:txBody>
          <a:bodyPr anchorCtr="0" anchor="ctr" bIns="34275" lIns="68575" spcFirstLastPara="1" rIns="0" wrap="square" tIns="34275">
            <a:noAutofit/>
          </a:bodyPr>
          <a:lstStyle>
            <a:lvl1pPr indent="-228600" lvl="0" marL="4572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indent="-228600" lvl="1" marL="914400" algn="l">
              <a:lnSpc>
                <a:spcPct val="90000"/>
              </a:lnSpc>
              <a:spcBef>
                <a:spcPts val="400"/>
              </a:spcBef>
              <a:spcAft>
                <a:spcPts val="0"/>
              </a:spcAft>
              <a:buClr>
                <a:schemeClr val="dk2"/>
              </a:buClr>
              <a:buSzPts val="1400"/>
              <a:buNone/>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84" name="Google Shape;184;p31"/>
          <p:cNvCxnSpPr/>
          <p:nvPr/>
        </p:nvCxnSpPr>
        <p:spPr>
          <a:xfrm>
            <a:off x="723866" y="2924655"/>
            <a:ext cx="0" cy="1447733"/>
          </a:xfrm>
          <a:prstGeom prst="straightConnector1">
            <a:avLst/>
          </a:prstGeom>
          <a:noFill/>
          <a:ln cap="flat" cmpd="sng" w="19050">
            <a:solidFill>
              <a:schemeClr val="dk2"/>
            </a:solidFill>
            <a:prstDash val="solid"/>
            <a:miter lim="4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Custom Layout">
  <p:cSld name="20_Custom Layout">
    <p:spTree>
      <p:nvGrpSpPr>
        <p:cNvPr id="185" name="Shape 185"/>
        <p:cNvGrpSpPr/>
        <p:nvPr/>
      </p:nvGrpSpPr>
      <p:grpSpPr>
        <a:xfrm>
          <a:off x="0" y="0"/>
          <a:ext cx="0" cy="0"/>
          <a:chOff x="0" y="0"/>
          <a:chExt cx="0" cy="0"/>
        </a:xfrm>
      </p:grpSpPr>
      <p:sp>
        <p:nvSpPr>
          <p:cNvPr id="186" name="Google Shape;186;p32"/>
          <p:cNvSpPr txBox="1"/>
          <p:nvPr>
            <p:ph type="title"/>
          </p:nvPr>
        </p:nvSpPr>
        <p:spPr>
          <a:xfrm>
            <a:off x="4102894" y="895324"/>
            <a:ext cx="4741672" cy="994172"/>
          </a:xfrm>
          <a:prstGeom prst="rect">
            <a:avLst/>
          </a:prstGeom>
          <a:noFill/>
          <a:ln>
            <a:noFill/>
          </a:ln>
        </p:spPr>
        <p:txBody>
          <a:bodyPr anchorCtr="0" anchor="b" bIns="34275" lIns="0" spcFirstLastPara="1" rIns="68575" wrap="square" tIns="34275">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7" name="Google Shape;187;p32"/>
          <p:cNvSpPr/>
          <p:nvPr>
            <p:ph idx="2" type="pic"/>
          </p:nvPr>
        </p:nvSpPr>
        <p:spPr>
          <a:xfrm>
            <a:off x="1" y="895324"/>
            <a:ext cx="3923091" cy="3597101"/>
          </a:xfrm>
          <a:prstGeom prst="rect">
            <a:avLst/>
          </a:prstGeom>
          <a:noFill/>
          <a:ln>
            <a:noFill/>
          </a:ln>
        </p:spPr>
      </p:sp>
      <p:sp>
        <p:nvSpPr>
          <p:cNvPr id="188" name="Google Shape;188;p32"/>
          <p:cNvSpPr txBox="1"/>
          <p:nvPr>
            <p:ph idx="1" type="body"/>
          </p:nvPr>
        </p:nvSpPr>
        <p:spPr>
          <a:xfrm>
            <a:off x="4103112" y="1905397"/>
            <a:ext cx="2284727" cy="287062"/>
          </a:xfrm>
          <a:prstGeom prst="rect">
            <a:avLst/>
          </a:prstGeom>
          <a:noFill/>
          <a:ln>
            <a:noFill/>
          </a:ln>
        </p:spPr>
        <p:txBody>
          <a:bodyPr anchorCtr="0" anchor="b" bIns="34275" lIns="0" spcFirstLastPara="1" rIns="68575" wrap="square" tIns="34275">
            <a:normAutofit/>
          </a:bodyPr>
          <a:lstStyle>
            <a:lvl1pPr indent="-228600" lvl="0" marL="457200" algn="l">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9" name="Google Shape;189;p32"/>
          <p:cNvSpPr txBox="1"/>
          <p:nvPr>
            <p:ph idx="3" type="body"/>
          </p:nvPr>
        </p:nvSpPr>
        <p:spPr>
          <a:xfrm>
            <a:off x="6577205" y="1905397"/>
            <a:ext cx="2267362" cy="287062"/>
          </a:xfrm>
          <a:prstGeom prst="rect">
            <a:avLst/>
          </a:prstGeom>
          <a:noFill/>
          <a:ln>
            <a:noFill/>
          </a:ln>
        </p:spPr>
        <p:txBody>
          <a:bodyPr anchorCtr="0" anchor="b" bIns="34275" lIns="0" spcFirstLastPara="1" rIns="68575" wrap="square" tIns="34275">
            <a:normAutofit/>
          </a:bodyPr>
          <a:lstStyle>
            <a:lvl1pPr indent="-304800" lvl="0" marL="457200" algn="l">
              <a:lnSpc>
                <a:spcPct val="90000"/>
              </a:lnSpc>
              <a:spcBef>
                <a:spcPts val="800"/>
              </a:spcBef>
              <a:spcAft>
                <a:spcPts val="0"/>
              </a:spcAft>
              <a:buClr>
                <a:schemeClr val="dk2"/>
              </a:buClr>
              <a:buSzPts val="1200"/>
              <a:buChar char="•"/>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0" name="Google Shape;190;p32"/>
          <p:cNvSpPr txBox="1"/>
          <p:nvPr>
            <p:ph idx="4" type="body"/>
          </p:nvPr>
        </p:nvSpPr>
        <p:spPr>
          <a:xfrm>
            <a:off x="4102894" y="2208610"/>
            <a:ext cx="2284810" cy="2283619"/>
          </a:xfrm>
          <a:prstGeom prst="rect">
            <a:avLst/>
          </a:prstGeom>
          <a:noFill/>
          <a:ln>
            <a:noFill/>
          </a:ln>
        </p:spPr>
        <p:txBody>
          <a:bodyPr anchorCtr="0" anchor="t" bIns="34275" lIns="0" spcFirstLastPara="1" rIns="68575" wrap="square" tIns="54000">
            <a:normAutofit/>
          </a:bodyPr>
          <a:lstStyle>
            <a:lvl1pPr indent="-298450" lvl="0" marL="457200" algn="l">
              <a:lnSpc>
                <a:spcPct val="90000"/>
              </a:lnSpc>
              <a:spcBef>
                <a:spcPts val="800"/>
              </a:spcBef>
              <a:spcAft>
                <a:spcPts val="0"/>
              </a:spcAft>
              <a:buClr>
                <a:schemeClr val="dk2"/>
              </a:buClr>
              <a:buSzPts val="1100"/>
              <a:buChar char="•"/>
              <a:defRPr sz="1100">
                <a:latin typeface="Arial"/>
                <a:ea typeface="Arial"/>
                <a:cs typeface="Arial"/>
                <a:sym typeface="Arial"/>
              </a:defRPr>
            </a:lvl1pPr>
            <a:lvl2pPr indent="-285750" lvl="1" marL="914400" algn="l">
              <a:lnSpc>
                <a:spcPct val="90000"/>
              </a:lnSpc>
              <a:spcBef>
                <a:spcPts val="400"/>
              </a:spcBef>
              <a:spcAft>
                <a:spcPts val="0"/>
              </a:spcAft>
              <a:buClr>
                <a:schemeClr val="dk2"/>
              </a:buClr>
              <a:buSzPts val="900"/>
              <a:buChar char="•"/>
              <a:defRPr sz="900">
                <a:latin typeface="Arial"/>
                <a:ea typeface="Arial"/>
                <a:cs typeface="Arial"/>
                <a:sym typeface="Arial"/>
              </a:defRPr>
            </a:lvl2pPr>
            <a:lvl3pPr indent="-279400" lvl="2" marL="1371600" algn="l">
              <a:lnSpc>
                <a:spcPct val="90000"/>
              </a:lnSpc>
              <a:spcBef>
                <a:spcPts val="400"/>
              </a:spcBef>
              <a:spcAft>
                <a:spcPts val="0"/>
              </a:spcAft>
              <a:buClr>
                <a:schemeClr val="dk2"/>
              </a:buClr>
              <a:buSzPts val="800"/>
              <a:buChar char="•"/>
              <a:defRPr sz="800">
                <a:latin typeface="Arial"/>
                <a:ea typeface="Arial"/>
                <a:cs typeface="Arial"/>
                <a:sym typeface="Arial"/>
              </a:defRPr>
            </a:lvl3pPr>
            <a:lvl4pPr indent="-279400" lvl="3" marL="1828800" algn="l">
              <a:lnSpc>
                <a:spcPct val="90000"/>
              </a:lnSpc>
              <a:spcBef>
                <a:spcPts val="400"/>
              </a:spcBef>
              <a:spcAft>
                <a:spcPts val="0"/>
              </a:spcAft>
              <a:buClr>
                <a:schemeClr val="dk2"/>
              </a:buClr>
              <a:buSzPts val="800"/>
              <a:buChar char="•"/>
              <a:defRPr sz="800">
                <a:latin typeface="Arial"/>
                <a:ea typeface="Arial"/>
                <a:cs typeface="Arial"/>
                <a:sym typeface="Arial"/>
              </a:defRPr>
            </a:lvl4pPr>
            <a:lvl5pPr indent="-279400" lvl="4" marL="2286000" algn="l">
              <a:lnSpc>
                <a:spcPct val="90000"/>
              </a:lnSpc>
              <a:spcBef>
                <a:spcPts val="400"/>
              </a:spcBef>
              <a:spcAft>
                <a:spcPts val="0"/>
              </a:spcAft>
              <a:buClr>
                <a:schemeClr val="dk2"/>
              </a:buClr>
              <a:buSzPts val="800"/>
              <a:buChar char="•"/>
              <a:defRPr sz="8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1" name="Google Shape;191;p32"/>
          <p:cNvSpPr txBox="1"/>
          <p:nvPr>
            <p:ph idx="5" type="body"/>
          </p:nvPr>
        </p:nvSpPr>
        <p:spPr>
          <a:xfrm>
            <a:off x="6577205" y="2208610"/>
            <a:ext cx="2267362" cy="2283619"/>
          </a:xfrm>
          <a:prstGeom prst="rect">
            <a:avLst/>
          </a:prstGeom>
          <a:noFill/>
          <a:ln>
            <a:noFill/>
          </a:ln>
        </p:spPr>
        <p:txBody>
          <a:bodyPr anchorCtr="0" anchor="t" bIns="34275" lIns="0" spcFirstLastPara="1" rIns="68575" wrap="square" tIns="54000">
            <a:normAutofit/>
          </a:bodyPr>
          <a:lstStyle>
            <a:lvl1pPr indent="-298450" lvl="0" marL="457200" algn="l">
              <a:lnSpc>
                <a:spcPct val="90000"/>
              </a:lnSpc>
              <a:spcBef>
                <a:spcPts val="800"/>
              </a:spcBef>
              <a:spcAft>
                <a:spcPts val="0"/>
              </a:spcAft>
              <a:buClr>
                <a:schemeClr val="dk2"/>
              </a:buClr>
              <a:buSzPts val="1100"/>
              <a:buChar char="•"/>
              <a:defRPr sz="1100">
                <a:latin typeface="Arial"/>
                <a:ea typeface="Arial"/>
                <a:cs typeface="Arial"/>
                <a:sym typeface="Arial"/>
              </a:defRPr>
            </a:lvl1pPr>
            <a:lvl2pPr indent="-285750" lvl="1" marL="914400" algn="l">
              <a:lnSpc>
                <a:spcPct val="90000"/>
              </a:lnSpc>
              <a:spcBef>
                <a:spcPts val="400"/>
              </a:spcBef>
              <a:spcAft>
                <a:spcPts val="0"/>
              </a:spcAft>
              <a:buClr>
                <a:schemeClr val="dk2"/>
              </a:buClr>
              <a:buSzPts val="900"/>
              <a:buChar char="•"/>
              <a:defRPr sz="900">
                <a:latin typeface="Arial"/>
                <a:ea typeface="Arial"/>
                <a:cs typeface="Arial"/>
                <a:sym typeface="Arial"/>
              </a:defRPr>
            </a:lvl2pPr>
            <a:lvl3pPr indent="-279400" lvl="2" marL="1371600" algn="l">
              <a:lnSpc>
                <a:spcPct val="90000"/>
              </a:lnSpc>
              <a:spcBef>
                <a:spcPts val="400"/>
              </a:spcBef>
              <a:spcAft>
                <a:spcPts val="0"/>
              </a:spcAft>
              <a:buClr>
                <a:schemeClr val="dk2"/>
              </a:buClr>
              <a:buSzPts val="800"/>
              <a:buChar char="•"/>
              <a:defRPr sz="800">
                <a:latin typeface="Arial"/>
                <a:ea typeface="Arial"/>
                <a:cs typeface="Arial"/>
                <a:sym typeface="Arial"/>
              </a:defRPr>
            </a:lvl3pPr>
            <a:lvl4pPr indent="-279400" lvl="3" marL="1828800" algn="l">
              <a:lnSpc>
                <a:spcPct val="90000"/>
              </a:lnSpc>
              <a:spcBef>
                <a:spcPts val="400"/>
              </a:spcBef>
              <a:spcAft>
                <a:spcPts val="0"/>
              </a:spcAft>
              <a:buClr>
                <a:schemeClr val="dk2"/>
              </a:buClr>
              <a:buSzPts val="800"/>
              <a:buChar char="•"/>
              <a:defRPr sz="800">
                <a:latin typeface="Arial"/>
                <a:ea typeface="Arial"/>
                <a:cs typeface="Arial"/>
                <a:sym typeface="Arial"/>
              </a:defRPr>
            </a:lvl4pPr>
            <a:lvl5pPr indent="-279400" lvl="4" marL="2286000" algn="l">
              <a:lnSpc>
                <a:spcPct val="90000"/>
              </a:lnSpc>
              <a:spcBef>
                <a:spcPts val="400"/>
              </a:spcBef>
              <a:spcAft>
                <a:spcPts val="0"/>
              </a:spcAft>
              <a:buClr>
                <a:schemeClr val="dk2"/>
              </a:buClr>
              <a:buSzPts val="800"/>
              <a:buChar char="•"/>
              <a:defRPr sz="8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
    <p:spTree>
      <p:nvGrpSpPr>
        <p:cNvPr id="192" name="Shape 192"/>
        <p:cNvGrpSpPr/>
        <p:nvPr/>
      </p:nvGrpSpPr>
      <p:grpSpPr>
        <a:xfrm>
          <a:off x="0" y="0"/>
          <a:ext cx="0" cy="0"/>
          <a:chOff x="0" y="0"/>
          <a:chExt cx="0" cy="0"/>
        </a:xfrm>
      </p:grpSpPr>
      <p:sp>
        <p:nvSpPr>
          <p:cNvPr id="193" name="Google Shape;193;p33"/>
          <p:cNvSpPr txBox="1"/>
          <p:nvPr>
            <p:ph type="title"/>
          </p:nvPr>
        </p:nvSpPr>
        <p:spPr>
          <a:xfrm>
            <a:off x="628650" y="1356757"/>
            <a:ext cx="2562696" cy="2163683"/>
          </a:xfrm>
          <a:prstGeom prst="rect">
            <a:avLst/>
          </a:prstGeom>
          <a:noFill/>
          <a:ln>
            <a:noFill/>
          </a:ln>
        </p:spPr>
        <p:txBody>
          <a:bodyPr anchorCtr="0" anchor="t" bIns="34275" lIns="0" spcFirstLastPara="1" rIns="68575" wrap="square" tIns="34275">
            <a:normAutofit/>
          </a:bodyPr>
          <a:lstStyle>
            <a:lvl1pPr lvl="0" algn="r">
              <a:lnSpc>
                <a:spcPct val="90000"/>
              </a:lnSpc>
              <a:spcBef>
                <a:spcPts val="0"/>
              </a:spcBef>
              <a:spcAft>
                <a:spcPts val="0"/>
              </a:spcAft>
              <a:buClr>
                <a:schemeClr val="accent1"/>
              </a:buClr>
              <a:buSzPts val="3000"/>
              <a:buFont typeface="Constantia"/>
              <a:buNone/>
              <a:defRPr sz="3000">
                <a:solidFill>
                  <a:schemeClr val="accen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4" name="Google Shape;194;p33"/>
          <p:cNvSpPr txBox="1"/>
          <p:nvPr>
            <p:ph idx="1" type="body"/>
          </p:nvPr>
        </p:nvSpPr>
        <p:spPr>
          <a:xfrm>
            <a:off x="3383156" y="1356757"/>
            <a:ext cx="2764519" cy="287062"/>
          </a:xfrm>
          <a:prstGeom prst="rect">
            <a:avLst/>
          </a:prstGeom>
          <a:noFill/>
          <a:ln>
            <a:noFill/>
          </a:ln>
        </p:spPr>
        <p:txBody>
          <a:bodyPr anchorCtr="0" anchor="b" bIns="34275" lIns="0" spcFirstLastPara="1" rIns="68575" wrap="square" tIns="34275">
            <a:normAutofit/>
          </a:bodyPr>
          <a:lstStyle>
            <a:lvl1pPr indent="-228600" lvl="0" marL="457200" algn="l">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5" name="Google Shape;195;p33"/>
          <p:cNvSpPr txBox="1"/>
          <p:nvPr>
            <p:ph idx="2" type="body"/>
          </p:nvPr>
        </p:nvSpPr>
        <p:spPr>
          <a:xfrm>
            <a:off x="6339131" y="1356757"/>
            <a:ext cx="2743507" cy="287062"/>
          </a:xfrm>
          <a:prstGeom prst="rect">
            <a:avLst/>
          </a:prstGeom>
          <a:noFill/>
          <a:ln>
            <a:noFill/>
          </a:ln>
        </p:spPr>
        <p:txBody>
          <a:bodyPr anchorCtr="0" anchor="b" bIns="34275" lIns="0" spcFirstLastPara="1" rIns="68575" wrap="square" tIns="34275">
            <a:normAutofit/>
          </a:bodyPr>
          <a:lstStyle>
            <a:lvl1pPr indent="-304800" lvl="0" marL="457200" algn="l">
              <a:lnSpc>
                <a:spcPct val="90000"/>
              </a:lnSpc>
              <a:spcBef>
                <a:spcPts val="800"/>
              </a:spcBef>
              <a:spcAft>
                <a:spcPts val="0"/>
              </a:spcAft>
              <a:buClr>
                <a:schemeClr val="dk2"/>
              </a:buClr>
              <a:buSzPts val="1200"/>
              <a:buChar char="•"/>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6" name="Google Shape;196;p33"/>
          <p:cNvSpPr txBox="1"/>
          <p:nvPr>
            <p:ph idx="3" type="body"/>
          </p:nvPr>
        </p:nvSpPr>
        <p:spPr>
          <a:xfrm>
            <a:off x="3382929" y="1659970"/>
            <a:ext cx="2764619" cy="2283619"/>
          </a:xfrm>
          <a:prstGeom prst="rect">
            <a:avLst/>
          </a:prstGeom>
          <a:noFill/>
          <a:ln>
            <a:noFill/>
          </a:ln>
        </p:spPr>
        <p:txBody>
          <a:bodyPr anchorCtr="0" anchor="t" bIns="34275" lIns="0" spcFirstLastPara="1" rIns="68575" wrap="square" tIns="54000">
            <a:normAutofit/>
          </a:bodyPr>
          <a:lstStyle>
            <a:lvl1pPr indent="-298450" lvl="0" marL="457200" algn="l">
              <a:lnSpc>
                <a:spcPct val="90000"/>
              </a:lnSpc>
              <a:spcBef>
                <a:spcPts val="800"/>
              </a:spcBef>
              <a:spcAft>
                <a:spcPts val="0"/>
              </a:spcAft>
              <a:buClr>
                <a:schemeClr val="dk2"/>
              </a:buClr>
              <a:buSzPts val="1100"/>
              <a:buChar char="•"/>
              <a:defRPr sz="1100">
                <a:latin typeface="Arial"/>
                <a:ea typeface="Arial"/>
                <a:cs typeface="Arial"/>
                <a:sym typeface="Arial"/>
              </a:defRPr>
            </a:lvl1pPr>
            <a:lvl2pPr indent="-285750" lvl="1" marL="914400" algn="l">
              <a:lnSpc>
                <a:spcPct val="90000"/>
              </a:lnSpc>
              <a:spcBef>
                <a:spcPts val="400"/>
              </a:spcBef>
              <a:spcAft>
                <a:spcPts val="0"/>
              </a:spcAft>
              <a:buClr>
                <a:schemeClr val="dk2"/>
              </a:buClr>
              <a:buSzPts val="900"/>
              <a:buChar char="•"/>
              <a:defRPr sz="900">
                <a:latin typeface="Arial"/>
                <a:ea typeface="Arial"/>
                <a:cs typeface="Arial"/>
                <a:sym typeface="Arial"/>
              </a:defRPr>
            </a:lvl2pPr>
            <a:lvl3pPr indent="-279400" lvl="2" marL="1371600" algn="l">
              <a:lnSpc>
                <a:spcPct val="90000"/>
              </a:lnSpc>
              <a:spcBef>
                <a:spcPts val="400"/>
              </a:spcBef>
              <a:spcAft>
                <a:spcPts val="0"/>
              </a:spcAft>
              <a:buClr>
                <a:schemeClr val="dk2"/>
              </a:buClr>
              <a:buSzPts val="800"/>
              <a:buChar char="•"/>
              <a:defRPr sz="800">
                <a:latin typeface="Arial"/>
                <a:ea typeface="Arial"/>
                <a:cs typeface="Arial"/>
                <a:sym typeface="Arial"/>
              </a:defRPr>
            </a:lvl3pPr>
            <a:lvl4pPr indent="-279400" lvl="3" marL="1828800" algn="l">
              <a:lnSpc>
                <a:spcPct val="90000"/>
              </a:lnSpc>
              <a:spcBef>
                <a:spcPts val="400"/>
              </a:spcBef>
              <a:spcAft>
                <a:spcPts val="0"/>
              </a:spcAft>
              <a:buClr>
                <a:schemeClr val="dk2"/>
              </a:buClr>
              <a:buSzPts val="800"/>
              <a:buChar char="•"/>
              <a:defRPr sz="800">
                <a:latin typeface="Arial"/>
                <a:ea typeface="Arial"/>
                <a:cs typeface="Arial"/>
                <a:sym typeface="Arial"/>
              </a:defRPr>
            </a:lvl4pPr>
            <a:lvl5pPr indent="-279400" lvl="4" marL="2286000" algn="l">
              <a:lnSpc>
                <a:spcPct val="90000"/>
              </a:lnSpc>
              <a:spcBef>
                <a:spcPts val="400"/>
              </a:spcBef>
              <a:spcAft>
                <a:spcPts val="0"/>
              </a:spcAft>
              <a:buClr>
                <a:schemeClr val="dk2"/>
              </a:buClr>
              <a:buSzPts val="800"/>
              <a:buChar char="•"/>
              <a:defRPr sz="8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7" name="Google Shape;197;p33"/>
          <p:cNvSpPr txBox="1"/>
          <p:nvPr>
            <p:ph idx="4" type="body"/>
          </p:nvPr>
        </p:nvSpPr>
        <p:spPr>
          <a:xfrm>
            <a:off x="6339131" y="1659970"/>
            <a:ext cx="2743507" cy="2283619"/>
          </a:xfrm>
          <a:prstGeom prst="rect">
            <a:avLst/>
          </a:prstGeom>
          <a:noFill/>
          <a:ln>
            <a:noFill/>
          </a:ln>
        </p:spPr>
        <p:txBody>
          <a:bodyPr anchorCtr="0" anchor="t" bIns="34275" lIns="0" spcFirstLastPara="1" rIns="68575" wrap="square" tIns="54000">
            <a:normAutofit/>
          </a:bodyPr>
          <a:lstStyle>
            <a:lvl1pPr indent="-298450" lvl="0" marL="457200" algn="l">
              <a:lnSpc>
                <a:spcPct val="90000"/>
              </a:lnSpc>
              <a:spcBef>
                <a:spcPts val="800"/>
              </a:spcBef>
              <a:spcAft>
                <a:spcPts val="0"/>
              </a:spcAft>
              <a:buClr>
                <a:schemeClr val="dk2"/>
              </a:buClr>
              <a:buSzPts val="1100"/>
              <a:buChar char="•"/>
              <a:defRPr sz="1100">
                <a:latin typeface="Arial"/>
                <a:ea typeface="Arial"/>
                <a:cs typeface="Arial"/>
                <a:sym typeface="Arial"/>
              </a:defRPr>
            </a:lvl1pPr>
            <a:lvl2pPr indent="-285750" lvl="1" marL="914400" algn="l">
              <a:lnSpc>
                <a:spcPct val="90000"/>
              </a:lnSpc>
              <a:spcBef>
                <a:spcPts val="400"/>
              </a:spcBef>
              <a:spcAft>
                <a:spcPts val="0"/>
              </a:spcAft>
              <a:buClr>
                <a:schemeClr val="dk2"/>
              </a:buClr>
              <a:buSzPts val="900"/>
              <a:buChar char="•"/>
              <a:defRPr sz="900">
                <a:latin typeface="Arial"/>
                <a:ea typeface="Arial"/>
                <a:cs typeface="Arial"/>
                <a:sym typeface="Arial"/>
              </a:defRPr>
            </a:lvl2pPr>
            <a:lvl3pPr indent="-279400" lvl="2" marL="1371600" algn="l">
              <a:lnSpc>
                <a:spcPct val="90000"/>
              </a:lnSpc>
              <a:spcBef>
                <a:spcPts val="400"/>
              </a:spcBef>
              <a:spcAft>
                <a:spcPts val="0"/>
              </a:spcAft>
              <a:buClr>
                <a:schemeClr val="dk2"/>
              </a:buClr>
              <a:buSzPts val="800"/>
              <a:buChar char="•"/>
              <a:defRPr sz="800">
                <a:latin typeface="Arial"/>
                <a:ea typeface="Arial"/>
                <a:cs typeface="Arial"/>
                <a:sym typeface="Arial"/>
              </a:defRPr>
            </a:lvl3pPr>
            <a:lvl4pPr indent="-279400" lvl="3" marL="1828800" algn="l">
              <a:lnSpc>
                <a:spcPct val="90000"/>
              </a:lnSpc>
              <a:spcBef>
                <a:spcPts val="400"/>
              </a:spcBef>
              <a:spcAft>
                <a:spcPts val="0"/>
              </a:spcAft>
              <a:buClr>
                <a:schemeClr val="dk2"/>
              </a:buClr>
              <a:buSzPts val="800"/>
              <a:buChar char="•"/>
              <a:defRPr sz="800">
                <a:latin typeface="Arial"/>
                <a:ea typeface="Arial"/>
                <a:cs typeface="Arial"/>
                <a:sym typeface="Arial"/>
              </a:defRPr>
            </a:lvl4pPr>
            <a:lvl5pPr indent="-279400" lvl="4" marL="2286000" algn="l">
              <a:lnSpc>
                <a:spcPct val="90000"/>
              </a:lnSpc>
              <a:spcBef>
                <a:spcPts val="400"/>
              </a:spcBef>
              <a:spcAft>
                <a:spcPts val="0"/>
              </a:spcAft>
              <a:buClr>
                <a:schemeClr val="dk2"/>
              </a:buClr>
              <a:buSzPts val="800"/>
              <a:buChar char="•"/>
              <a:defRPr sz="8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198" name="Shape 198"/>
        <p:cNvGrpSpPr/>
        <p:nvPr/>
      </p:nvGrpSpPr>
      <p:grpSpPr>
        <a:xfrm>
          <a:off x="0" y="0"/>
          <a:ext cx="0" cy="0"/>
          <a:chOff x="0" y="0"/>
          <a:chExt cx="0" cy="0"/>
        </a:xfrm>
      </p:grpSpPr>
      <p:sp>
        <p:nvSpPr>
          <p:cNvPr id="199" name="Google Shape;199;p34"/>
          <p:cNvSpPr txBox="1"/>
          <p:nvPr>
            <p:ph type="title"/>
          </p:nvPr>
        </p:nvSpPr>
        <p:spPr>
          <a:xfrm>
            <a:off x="0" y="1265317"/>
            <a:ext cx="3222909" cy="2586832"/>
          </a:xfrm>
          <a:prstGeom prst="rect">
            <a:avLst/>
          </a:prstGeom>
          <a:solidFill>
            <a:schemeClr val="accent2"/>
          </a:solidFill>
          <a:ln>
            <a:noFill/>
          </a:ln>
        </p:spPr>
        <p:txBody>
          <a:bodyPr anchorCtr="0" anchor="ctr" bIns="34275" lIns="0" spcFirstLastPara="1" rIns="243000" wrap="square" tIns="34275">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0" name="Google Shape;200;p34"/>
          <p:cNvSpPr txBox="1"/>
          <p:nvPr>
            <p:ph idx="1" type="body"/>
          </p:nvPr>
        </p:nvSpPr>
        <p:spPr>
          <a:xfrm>
            <a:off x="3426563" y="1265317"/>
            <a:ext cx="2764519" cy="287062"/>
          </a:xfrm>
          <a:prstGeom prst="rect">
            <a:avLst/>
          </a:prstGeom>
          <a:noFill/>
          <a:ln>
            <a:noFill/>
          </a:ln>
        </p:spPr>
        <p:txBody>
          <a:bodyPr anchorCtr="0" anchor="b" bIns="34275" lIns="0" spcFirstLastPara="1" rIns="68575" wrap="square" tIns="34275">
            <a:normAutofit/>
          </a:bodyPr>
          <a:lstStyle>
            <a:lvl1pPr indent="-228600" lvl="0" marL="457200" algn="l">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1" name="Google Shape;201;p34"/>
          <p:cNvSpPr txBox="1"/>
          <p:nvPr>
            <p:ph idx="2" type="body"/>
          </p:nvPr>
        </p:nvSpPr>
        <p:spPr>
          <a:xfrm>
            <a:off x="6339131" y="1265317"/>
            <a:ext cx="2743507" cy="287062"/>
          </a:xfrm>
          <a:prstGeom prst="rect">
            <a:avLst/>
          </a:prstGeom>
          <a:noFill/>
          <a:ln>
            <a:noFill/>
          </a:ln>
        </p:spPr>
        <p:txBody>
          <a:bodyPr anchorCtr="0" anchor="b" bIns="34275" lIns="0" spcFirstLastPara="1" rIns="68575" wrap="square" tIns="34275">
            <a:normAutofit/>
          </a:bodyPr>
          <a:lstStyle>
            <a:lvl1pPr indent="-228600" lvl="0" marL="457200" algn="l">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2" name="Google Shape;202;p34"/>
          <p:cNvSpPr txBox="1"/>
          <p:nvPr>
            <p:ph idx="3" type="body"/>
          </p:nvPr>
        </p:nvSpPr>
        <p:spPr>
          <a:xfrm>
            <a:off x="3426335" y="1568530"/>
            <a:ext cx="2764619" cy="2283619"/>
          </a:xfrm>
          <a:prstGeom prst="rect">
            <a:avLst/>
          </a:prstGeom>
          <a:noFill/>
          <a:ln>
            <a:noFill/>
          </a:ln>
        </p:spPr>
        <p:txBody>
          <a:bodyPr anchorCtr="0" anchor="t" bIns="34275" lIns="0" spcFirstLastPara="1" rIns="68575" wrap="square" tIns="54000">
            <a:normAutofit/>
          </a:bodyPr>
          <a:lstStyle>
            <a:lvl1pPr indent="-298450" lvl="0" marL="457200" algn="l">
              <a:lnSpc>
                <a:spcPct val="90000"/>
              </a:lnSpc>
              <a:spcBef>
                <a:spcPts val="800"/>
              </a:spcBef>
              <a:spcAft>
                <a:spcPts val="0"/>
              </a:spcAft>
              <a:buClr>
                <a:schemeClr val="dk2"/>
              </a:buClr>
              <a:buSzPts val="1100"/>
              <a:buChar char="•"/>
              <a:defRPr sz="1100">
                <a:latin typeface="Arial"/>
                <a:ea typeface="Arial"/>
                <a:cs typeface="Arial"/>
                <a:sym typeface="Arial"/>
              </a:defRPr>
            </a:lvl1pPr>
            <a:lvl2pPr indent="-285750" lvl="1" marL="914400" algn="l">
              <a:lnSpc>
                <a:spcPct val="90000"/>
              </a:lnSpc>
              <a:spcBef>
                <a:spcPts val="400"/>
              </a:spcBef>
              <a:spcAft>
                <a:spcPts val="0"/>
              </a:spcAft>
              <a:buClr>
                <a:schemeClr val="dk2"/>
              </a:buClr>
              <a:buSzPts val="900"/>
              <a:buChar char="•"/>
              <a:defRPr sz="900">
                <a:latin typeface="Arial"/>
                <a:ea typeface="Arial"/>
                <a:cs typeface="Arial"/>
                <a:sym typeface="Arial"/>
              </a:defRPr>
            </a:lvl2pPr>
            <a:lvl3pPr indent="-279400" lvl="2" marL="1371600" algn="l">
              <a:lnSpc>
                <a:spcPct val="90000"/>
              </a:lnSpc>
              <a:spcBef>
                <a:spcPts val="400"/>
              </a:spcBef>
              <a:spcAft>
                <a:spcPts val="0"/>
              </a:spcAft>
              <a:buClr>
                <a:schemeClr val="dk2"/>
              </a:buClr>
              <a:buSzPts val="800"/>
              <a:buChar char="•"/>
              <a:defRPr sz="800">
                <a:latin typeface="Arial"/>
                <a:ea typeface="Arial"/>
                <a:cs typeface="Arial"/>
                <a:sym typeface="Arial"/>
              </a:defRPr>
            </a:lvl3pPr>
            <a:lvl4pPr indent="-279400" lvl="3" marL="1828800" algn="l">
              <a:lnSpc>
                <a:spcPct val="90000"/>
              </a:lnSpc>
              <a:spcBef>
                <a:spcPts val="400"/>
              </a:spcBef>
              <a:spcAft>
                <a:spcPts val="0"/>
              </a:spcAft>
              <a:buClr>
                <a:schemeClr val="dk2"/>
              </a:buClr>
              <a:buSzPts val="800"/>
              <a:buChar char="•"/>
              <a:defRPr sz="800">
                <a:latin typeface="Arial"/>
                <a:ea typeface="Arial"/>
                <a:cs typeface="Arial"/>
                <a:sym typeface="Arial"/>
              </a:defRPr>
            </a:lvl4pPr>
            <a:lvl5pPr indent="-279400" lvl="4" marL="2286000" algn="l">
              <a:lnSpc>
                <a:spcPct val="90000"/>
              </a:lnSpc>
              <a:spcBef>
                <a:spcPts val="400"/>
              </a:spcBef>
              <a:spcAft>
                <a:spcPts val="0"/>
              </a:spcAft>
              <a:buClr>
                <a:schemeClr val="dk2"/>
              </a:buClr>
              <a:buSzPts val="800"/>
              <a:buChar char="•"/>
              <a:defRPr sz="8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3" name="Google Shape;203;p34"/>
          <p:cNvSpPr txBox="1"/>
          <p:nvPr>
            <p:ph idx="4" type="body"/>
          </p:nvPr>
        </p:nvSpPr>
        <p:spPr>
          <a:xfrm>
            <a:off x="6339131" y="1568530"/>
            <a:ext cx="2743507" cy="2283619"/>
          </a:xfrm>
          <a:prstGeom prst="rect">
            <a:avLst/>
          </a:prstGeom>
          <a:noFill/>
          <a:ln>
            <a:noFill/>
          </a:ln>
        </p:spPr>
        <p:txBody>
          <a:bodyPr anchorCtr="0" anchor="t" bIns="34275" lIns="0" spcFirstLastPara="1" rIns="68575" wrap="square" tIns="54000">
            <a:normAutofit/>
          </a:bodyPr>
          <a:lstStyle>
            <a:lvl1pPr indent="-298450" lvl="0" marL="457200" algn="l">
              <a:lnSpc>
                <a:spcPct val="90000"/>
              </a:lnSpc>
              <a:spcBef>
                <a:spcPts val="800"/>
              </a:spcBef>
              <a:spcAft>
                <a:spcPts val="0"/>
              </a:spcAft>
              <a:buClr>
                <a:schemeClr val="dk2"/>
              </a:buClr>
              <a:buSzPts val="1100"/>
              <a:buChar char="•"/>
              <a:defRPr sz="1100">
                <a:latin typeface="Arial"/>
                <a:ea typeface="Arial"/>
                <a:cs typeface="Arial"/>
                <a:sym typeface="Arial"/>
              </a:defRPr>
            </a:lvl1pPr>
            <a:lvl2pPr indent="-285750" lvl="1" marL="914400" algn="l">
              <a:lnSpc>
                <a:spcPct val="90000"/>
              </a:lnSpc>
              <a:spcBef>
                <a:spcPts val="400"/>
              </a:spcBef>
              <a:spcAft>
                <a:spcPts val="0"/>
              </a:spcAft>
              <a:buClr>
                <a:schemeClr val="dk2"/>
              </a:buClr>
              <a:buSzPts val="900"/>
              <a:buChar char="•"/>
              <a:defRPr sz="900">
                <a:latin typeface="Arial"/>
                <a:ea typeface="Arial"/>
                <a:cs typeface="Arial"/>
                <a:sym typeface="Arial"/>
              </a:defRPr>
            </a:lvl2pPr>
            <a:lvl3pPr indent="-279400" lvl="2" marL="1371600" algn="l">
              <a:lnSpc>
                <a:spcPct val="90000"/>
              </a:lnSpc>
              <a:spcBef>
                <a:spcPts val="400"/>
              </a:spcBef>
              <a:spcAft>
                <a:spcPts val="0"/>
              </a:spcAft>
              <a:buClr>
                <a:schemeClr val="dk2"/>
              </a:buClr>
              <a:buSzPts val="800"/>
              <a:buChar char="•"/>
              <a:defRPr sz="800">
                <a:latin typeface="Arial"/>
                <a:ea typeface="Arial"/>
                <a:cs typeface="Arial"/>
                <a:sym typeface="Arial"/>
              </a:defRPr>
            </a:lvl3pPr>
            <a:lvl4pPr indent="-279400" lvl="3" marL="1828800" algn="l">
              <a:lnSpc>
                <a:spcPct val="90000"/>
              </a:lnSpc>
              <a:spcBef>
                <a:spcPts val="400"/>
              </a:spcBef>
              <a:spcAft>
                <a:spcPts val="0"/>
              </a:spcAft>
              <a:buClr>
                <a:schemeClr val="dk2"/>
              </a:buClr>
              <a:buSzPts val="800"/>
              <a:buChar char="•"/>
              <a:defRPr sz="800">
                <a:latin typeface="Arial"/>
                <a:ea typeface="Arial"/>
                <a:cs typeface="Arial"/>
                <a:sym typeface="Arial"/>
              </a:defRPr>
            </a:lvl4pPr>
            <a:lvl5pPr indent="-279400" lvl="4" marL="2286000" algn="l">
              <a:lnSpc>
                <a:spcPct val="90000"/>
              </a:lnSpc>
              <a:spcBef>
                <a:spcPts val="400"/>
              </a:spcBef>
              <a:spcAft>
                <a:spcPts val="0"/>
              </a:spcAft>
              <a:buClr>
                <a:schemeClr val="dk2"/>
              </a:buClr>
              <a:buSzPts val="800"/>
              <a:buChar char="•"/>
              <a:defRPr sz="8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204" name="Google Shape;204;p34"/>
          <p:cNvCxnSpPr/>
          <p:nvPr/>
        </p:nvCxnSpPr>
        <p:spPr>
          <a:xfrm>
            <a:off x="2499043" y="998873"/>
            <a:ext cx="0" cy="1447733"/>
          </a:xfrm>
          <a:prstGeom prst="straightConnector1">
            <a:avLst/>
          </a:prstGeom>
          <a:noFill/>
          <a:ln cap="flat" cmpd="sng" w="19050">
            <a:solidFill>
              <a:schemeClr val="dk2"/>
            </a:solidFill>
            <a:prstDash val="solid"/>
            <a:miter lim="400000"/>
            <a:headEnd len="sm" w="sm" type="none"/>
            <a:tailEnd len="sm" w="sm" type="none"/>
          </a:ln>
        </p:spPr>
      </p:cxnSp>
      <p:sp>
        <p:nvSpPr>
          <p:cNvPr id="205" name="Google Shape;205;p34"/>
          <p:cNvSpPr/>
          <p:nvPr/>
        </p:nvSpPr>
        <p:spPr>
          <a:xfrm>
            <a:off x="9065871" y="1256636"/>
            <a:ext cx="86810" cy="258683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Custom Layout">
  <p:cSld name="23_Custom Layout">
    <p:spTree>
      <p:nvGrpSpPr>
        <p:cNvPr id="206" name="Shape 206"/>
        <p:cNvGrpSpPr/>
        <p:nvPr/>
      </p:nvGrpSpPr>
      <p:grpSpPr>
        <a:xfrm>
          <a:off x="0" y="0"/>
          <a:ext cx="0" cy="0"/>
          <a:chOff x="0" y="0"/>
          <a:chExt cx="0" cy="0"/>
        </a:xfrm>
      </p:grpSpPr>
      <p:sp>
        <p:nvSpPr>
          <p:cNvPr id="207" name="Google Shape;207;p35"/>
          <p:cNvSpPr txBox="1"/>
          <p:nvPr>
            <p:ph type="title"/>
          </p:nvPr>
        </p:nvSpPr>
        <p:spPr>
          <a:xfrm>
            <a:off x="1" y="1265318"/>
            <a:ext cx="3426563" cy="1291352"/>
          </a:xfrm>
          <a:prstGeom prst="rect">
            <a:avLst/>
          </a:prstGeom>
          <a:noFill/>
          <a:ln>
            <a:noFill/>
          </a:ln>
        </p:spPr>
        <p:txBody>
          <a:bodyPr anchorCtr="0" anchor="ctr" bIns="34275" lIns="0" spcFirstLastPara="1" rIns="243000" wrap="square" tIns="34275">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8" name="Google Shape;208;p35"/>
          <p:cNvSpPr txBox="1"/>
          <p:nvPr/>
        </p:nvSpPr>
        <p:spPr>
          <a:xfrm>
            <a:off x="-1" y="2556668"/>
            <a:ext cx="9152681" cy="2586832"/>
          </a:xfrm>
          <a:prstGeom prst="rect">
            <a:avLst/>
          </a:prstGeom>
          <a:solidFill>
            <a:schemeClr val="accent2"/>
          </a:solidFill>
          <a:ln>
            <a:noFill/>
          </a:ln>
        </p:spPr>
        <p:txBody>
          <a:bodyPr anchorCtr="0" anchor="ctr" bIns="34275" lIns="0" spcFirstLastPara="1" rIns="243000" wrap="square" tIns="34275">
            <a:normAutofit/>
          </a:bodyPr>
          <a:lstStyle/>
          <a:p>
            <a:pPr indent="0" lvl="0" marL="0" marR="0" rtl="0" algn="r">
              <a:lnSpc>
                <a:spcPct val="90000"/>
              </a:lnSpc>
              <a:spcBef>
                <a:spcPts val="0"/>
              </a:spcBef>
              <a:spcAft>
                <a:spcPts val="0"/>
              </a:spcAft>
              <a:buClr>
                <a:schemeClr val="dk2"/>
              </a:buClr>
              <a:buSzPts val="3000"/>
              <a:buFont typeface="Constantia"/>
              <a:buNone/>
            </a:pPr>
            <a:r>
              <a:t/>
            </a:r>
            <a:endParaRPr b="1" i="0" sz="3000" u="none" cap="none" strike="noStrike">
              <a:solidFill>
                <a:schemeClr val="dk2"/>
              </a:solidFill>
              <a:latin typeface="Arial"/>
              <a:ea typeface="Arial"/>
              <a:cs typeface="Arial"/>
              <a:sym typeface="Arial"/>
            </a:endParaRPr>
          </a:p>
        </p:txBody>
      </p:sp>
      <p:sp>
        <p:nvSpPr>
          <p:cNvPr id="209" name="Google Shape;209;p35"/>
          <p:cNvSpPr txBox="1"/>
          <p:nvPr>
            <p:ph idx="1" type="body"/>
          </p:nvPr>
        </p:nvSpPr>
        <p:spPr>
          <a:xfrm>
            <a:off x="3426563" y="2749765"/>
            <a:ext cx="2586600" cy="287062"/>
          </a:xfrm>
          <a:prstGeom prst="rect">
            <a:avLst/>
          </a:prstGeom>
          <a:noFill/>
          <a:ln>
            <a:noFill/>
          </a:ln>
        </p:spPr>
        <p:txBody>
          <a:bodyPr anchorCtr="0" anchor="b" bIns="34275" lIns="0" spcFirstLastPara="1" rIns="68575" wrap="square" tIns="34275">
            <a:normAutofit/>
          </a:bodyPr>
          <a:lstStyle>
            <a:lvl1pPr indent="-228600" lvl="0" marL="457200" algn="l">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0" name="Google Shape;210;p35"/>
          <p:cNvSpPr txBox="1"/>
          <p:nvPr>
            <p:ph idx="2" type="body"/>
          </p:nvPr>
        </p:nvSpPr>
        <p:spPr>
          <a:xfrm>
            <a:off x="6190541" y="2749765"/>
            <a:ext cx="2587699" cy="287062"/>
          </a:xfrm>
          <a:prstGeom prst="rect">
            <a:avLst/>
          </a:prstGeom>
          <a:noFill/>
          <a:ln>
            <a:noFill/>
          </a:ln>
        </p:spPr>
        <p:txBody>
          <a:bodyPr anchorCtr="0" anchor="b" bIns="34275" lIns="0" spcFirstLastPara="1" rIns="68575" wrap="square" tIns="34275">
            <a:normAutofit/>
          </a:bodyPr>
          <a:lstStyle>
            <a:lvl1pPr indent="-228600" lvl="0" marL="457200" algn="l">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1" name="Google Shape;211;p35"/>
          <p:cNvSpPr txBox="1"/>
          <p:nvPr>
            <p:ph idx="3" type="body"/>
          </p:nvPr>
        </p:nvSpPr>
        <p:spPr>
          <a:xfrm>
            <a:off x="3426335" y="3052979"/>
            <a:ext cx="2586600" cy="1690471"/>
          </a:xfrm>
          <a:prstGeom prst="rect">
            <a:avLst/>
          </a:prstGeom>
          <a:noFill/>
          <a:ln>
            <a:noFill/>
          </a:ln>
        </p:spPr>
        <p:txBody>
          <a:bodyPr anchorCtr="0" anchor="t" bIns="34275" lIns="0" spcFirstLastPara="1" rIns="68575" wrap="square" tIns="54000">
            <a:normAutofit/>
          </a:bodyPr>
          <a:lstStyle>
            <a:lvl1pPr indent="-298450" lvl="0" marL="457200" algn="l">
              <a:lnSpc>
                <a:spcPct val="90000"/>
              </a:lnSpc>
              <a:spcBef>
                <a:spcPts val="800"/>
              </a:spcBef>
              <a:spcAft>
                <a:spcPts val="0"/>
              </a:spcAft>
              <a:buClr>
                <a:schemeClr val="dk2"/>
              </a:buClr>
              <a:buSzPts val="1100"/>
              <a:buChar char="•"/>
              <a:defRPr sz="1100">
                <a:latin typeface="Arial"/>
                <a:ea typeface="Arial"/>
                <a:cs typeface="Arial"/>
                <a:sym typeface="Arial"/>
              </a:defRPr>
            </a:lvl1pPr>
            <a:lvl2pPr indent="-285750" lvl="1" marL="914400" algn="l">
              <a:lnSpc>
                <a:spcPct val="90000"/>
              </a:lnSpc>
              <a:spcBef>
                <a:spcPts val="400"/>
              </a:spcBef>
              <a:spcAft>
                <a:spcPts val="0"/>
              </a:spcAft>
              <a:buClr>
                <a:schemeClr val="dk2"/>
              </a:buClr>
              <a:buSzPts val="900"/>
              <a:buChar char="•"/>
              <a:defRPr sz="900">
                <a:latin typeface="Arial"/>
                <a:ea typeface="Arial"/>
                <a:cs typeface="Arial"/>
                <a:sym typeface="Arial"/>
              </a:defRPr>
            </a:lvl2pPr>
            <a:lvl3pPr indent="-279400" lvl="2" marL="1371600" algn="l">
              <a:lnSpc>
                <a:spcPct val="90000"/>
              </a:lnSpc>
              <a:spcBef>
                <a:spcPts val="400"/>
              </a:spcBef>
              <a:spcAft>
                <a:spcPts val="0"/>
              </a:spcAft>
              <a:buClr>
                <a:schemeClr val="dk2"/>
              </a:buClr>
              <a:buSzPts val="800"/>
              <a:buChar char="•"/>
              <a:defRPr sz="800">
                <a:latin typeface="Arial"/>
                <a:ea typeface="Arial"/>
                <a:cs typeface="Arial"/>
                <a:sym typeface="Arial"/>
              </a:defRPr>
            </a:lvl3pPr>
            <a:lvl4pPr indent="-279400" lvl="3" marL="1828800" algn="l">
              <a:lnSpc>
                <a:spcPct val="90000"/>
              </a:lnSpc>
              <a:spcBef>
                <a:spcPts val="400"/>
              </a:spcBef>
              <a:spcAft>
                <a:spcPts val="0"/>
              </a:spcAft>
              <a:buClr>
                <a:schemeClr val="dk2"/>
              </a:buClr>
              <a:buSzPts val="800"/>
              <a:buChar char="•"/>
              <a:defRPr sz="800">
                <a:latin typeface="Arial"/>
                <a:ea typeface="Arial"/>
                <a:cs typeface="Arial"/>
                <a:sym typeface="Arial"/>
              </a:defRPr>
            </a:lvl4pPr>
            <a:lvl5pPr indent="-279400" lvl="4" marL="2286000" algn="l">
              <a:lnSpc>
                <a:spcPct val="90000"/>
              </a:lnSpc>
              <a:spcBef>
                <a:spcPts val="400"/>
              </a:spcBef>
              <a:spcAft>
                <a:spcPts val="0"/>
              </a:spcAft>
              <a:buClr>
                <a:schemeClr val="dk2"/>
              </a:buClr>
              <a:buSzPts val="800"/>
              <a:buChar char="•"/>
              <a:defRPr sz="8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2" name="Google Shape;212;p35"/>
          <p:cNvSpPr txBox="1"/>
          <p:nvPr>
            <p:ph idx="4" type="body"/>
          </p:nvPr>
        </p:nvSpPr>
        <p:spPr>
          <a:xfrm>
            <a:off x="6190541" y="3052979"/>
            <a:ext cx="2587699" cy="1690471"/>
          </a:xfrm>
          <a:prstGeom prst="rect">
            <a:avLst/>
          </a:prstGeom>
          <a:noFill/>
          <a:ln>
            <a:noFill/>
          </a:ln>
        </p:spPr>
        <p:txBody>
          <a:bodyPr anchorCtr="0" anchor="t" bIns="34275" lIns="0" spcFirstLastPara="1" rIns="68575" wrap="square" tIns="54000">
            <a:normAutofit/>
          </a:bodyPr>
          <a:lstStyle>
            <a:lvl1pPr indent="-298450" lvl="0" marL="457200" algn="l">
              <a:lnSpc>
                <a:spcPct val="90000"/>
              </a:lnSpc>
              <a:spcBef>
                <a:spcPts val="800"/>
              </a:spcBef>
              <a:spcAft>
                <a:spcPts val="0"/>
              </a:spcAft>
              <a:buClr>
                <a:schemeClr val="dk2"/>
              </a:buClr>
              <a:buSzPts val="1100"/>
              <a:buChar char="•"/>
              <a:defRPr sz="1100">
                <a:latin typeface="Arial"/>
                <a:ea typeface="Arial"/>
                <a:cs typeface="Arial"/>
                <a:sym typeface="Arial"/>
              </a:defRPr>
            </a:lvl1pPr>
            <a:lvl2pPr indent="-285750" lvl="1" marL="914400" algn="l">
              <a:lnSpc>
                <a:spcPct val="90000"/>
              </a:lnSpc>
              <a:spcBef>
                <a:spcPts val="400"/>
              </a:spcBef>
              <a:spcAft>
                <a:spcPts val="0"/>
              </a:spcAft>
              <a:buClr>
                <a:schemeClr val="dk2"/>
              </a:buClr>
              <a:buSzPts val="900"/>
              <a:buChar char="•"/>
              <a:defRPr sz="900">
                <a:latin typeface="Arial"/>
                <a:ea typeface="Arial"/>
                <a:cs typeface="Arial"/>
                <a:sym typeface="Arial"/>
              </a:defRPr>
            </a:lvl2pPr>
            <a:lvl3pPr indent="-279400" lvl="2" marL="1371600" algn="l">
              <a:lnSpc>
                <a:spcPct val="90000"/>
              </a:lnSpc>
              <a:spcBef>
                <a:spcPts val="400"/>
              </a:spcBef>
              <a:spcAft>
                <a:spcPts val="0"/>
              </a:spcAft>
              <a:buClr>
                <a:schemeClr val="dk2"/>
              </a:buClr>
              <a:buSzPts val="800"/>
              <a:buChar char="•"/>
              <a:defRPr sz="800">
                <a:latin typeface="Arial"/>
                <a:ea typeface="Arial"/>
                <a:cs typeface="Arial"/>
                <a:sym typeface="Arial"/>
              </a:defRPr>
            </a:lvl3pPr>
            <a:lvl4pPr indent="-279400" lvl="3" marL="1828800" algn="l">
              <a:lnSpc>
                <a:spcPct val="90000"/>
              </a:lnSpc>
              <a:spcBef>
                <a:spcPts val="400"/>
              </a:spcBef>
              <a:spcAft>
                <a:spcPts val="0"/>
              </a:spcAft>
              <a:buClr>
                <a:schemeClr val="dk2"/>
              </a:buClr>
              <a:buSzPts val="800"/>
              <a:buChar char="•"/>
              <a:defRPr sz="800">
                <a:latin typeface="Arial"/>
                <a:ea typeface="Arial"/>
                <a:cs typeface="Arial"/>
                <a:sym typeface="Arial"/>
              </a:defRPr>
            </a:lvl4pPr>
            <a:lvl5pPr indent="-279400" lvl="4" marL="2286000" algn="l">
              <a:lnSpc>
                <a:spcPct val="90000"/>
              </a:lnSpc>
              <a:spcBef>
                <a:spcPts val="400"/>
              </a:spcBef>
              <a:spcAft>
                <a:spcPts val="0"/>
              </a:spcAft>
              <a:buClr>
                <a:schemeClr val="dk2"/>
              </a:buClr>
              <a:buSzPts val="800"/>
              <a:buChar char="•"/>
              <a:defRPr sz="8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213" name="Google Shape;213;p35"/>
          <p:cNvCxnSpPr/>
          <p:nvPr/>
        </p:nvCxnSpPr>
        <p:spPr>
          <a:xfrm>
            <a:off x="2499043" y="547457"/>
            <a:ext cx="0" cy="1447733"/>
          </a:xfrm>
          <a:prstGeom prst="straightConnector1">
            <a:avLst/>
          </a:prstGeom>
          <a:noFill/>
          <a:ln cap="flat" cmpd="sng" w="19050">
            <a:solidFill>
              <a:schemeClr val="dk2"/>
            </a:solidFill>
            <a:prstDash val="solid"/>
            <a:miter lim="400000"/>
            <a:headEnd len="sm" w="sm" type="none"/>
            <a:tailEnd len="sm" w="sm" type="none"/>
          </a:ln>
        </p:spPr>
      </p:cxnSp>
      <p:sp>
        <p:nvSpPr>
          <p:cNvPr id="214" name="Google Shape;214;p35"/>
          <p:cNvSpPr/>
          <p:nvPr>
            <p:ph idx="5" type="pic"/>
          </p:nvPr>
        </p:nvSpPr>
        <p:spPr>
          <a:xfrm>
            <a:off x="1660809" y="2853940"/>
            <a:ext cx="1451944" cy="1391078"/>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215" name="Shape 215"/>
        <p:cNvGrpSpPr/>
        <p:nvPr/>
      </p:nvGrpSpPr>
      <p:grpSpPr>
        <a:xfrm>
          <a:off x="0" y="0"/>
          <a:ext cx="0" cy="0"/>
          <a:chOff x="0" y="0"/>
          <a:chExt cx="0" cy="0"/>
        </a:xfrm>
      </p:grpSpPr>
      <p:sp>
        <p:nvSpPr>
          <p:cNvPr id="216" name="Google Shape;216;p36"/>
          <p:cNvSpPr txBox="1"/>
          <p:nvPr>
            <p:ph type="title"/>
          </p:nvPr>
        </p:nvSpPr>
        <p:spPr>
          <a:xfrm>
            <a:off x="633711" y="895324"/>
            <a:ext cx="3289381" cy="994172"/>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7" name="Google Shape;217;p36"/>
          <p:cNvSpPr/>
          <p:nvPr>
            <p:ph idx="2" type="pic"/>
          </p:nvPr>
        </p:nvSpPr>
        <p:spPr>
          <a:xfrm>
            <a:off x="633710" y="1974253"/>
            <a:ext cx="3289381" cy="2518172"/>
          </a:xfrm>
          <a:prstGeom prst="rect">
            <a:avLst/>
          </a:prstGeom>
          <a:noFill/>
          <a:ln>
            <a:noFill/>
          </a:ln>
        </p:spPr>
      </p:sp>
      <p:sp>
        <p:nvSpPr>
          <p:cNvPr id="218" name="Google Shape;218;p36"/>
          <p:cNvSpPr txBox="1"/>
          <p:nvPr>
            <p:ph idx="1" type="body"/>
          </p:nvPr>
        </p:nvSpPr>
        <p:spPr>
          <a:xfrm>
            <a:off x="4103112" y="2208640"/>
            <a:ext cx="2284727" cy="2283784"/>
          </a:xfrm>
          <a:prstGeom prst="rect">
            <a:avLst/>
          </a:prstGeom>
          <a:noFill/>
          <a:ln>
            <a:noFill/>
          </a:ln>
        </p:spPr>
        <p:txBody>
          <a:bodyPr anchorCtr="0" anchor="t" bIns="34275" lIns="0" spcFirstLastPara="1" rIns="68575" wrap="square" tIns="34275">
            <a:noAutofit/>
          </a:bodyPr>
          <a:lstStyle>
            <a:lvl1pPr indent="-228600" lvl="0" marL="457200" algn="l">
              <a:lnSpc>
                <a:spcPct val="10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9" name="Google Shape;219;p36"/>
          <p:cNvSpPr txBox="1"/>
          <p:nvPr>
            <p:ph idx="3" type="body"/>
          </p:nvPr>
        </p:nvSpPr>
        <p:spPr>
          <a:xfrm>
            <a:off x="4103112" y="1905397"/>
            <a:ext cx="2284727" cy="287062"/>
          </a:xfrm>
          <a:prstGeom prst="rect">
            <a:avLst/>
          </a:prstGeom>
          <a:noFill/>
          <a:ln>
            <a:noFill/>
          </a:ln>
        </p:spPr>
        <p:txBody>
          <a:bodyPr anchorCtr="0" anchor="b" bIns="34275" lIns="0" spcFirstLastPara="1" rIns="68575" wrap="square" tIns="34275">
            <a:noAutofit/>
          </a:bodyPr>
          <a:lstStyle>
            <a:lvl1pPr indent="-228600" lvl="0" marL="457200" algn="l">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0" name="Google Shape;220;p36"/>
          <p:cNvSpPr txBox="1"/>
          <p:nvPr>
            <p:ph idx="4" type="body"/>
          </p:nvPr>
        </p:nvSpPr>
        <p:spPr>
          <a:xfrm>
            <a:off x="6577205" y="2208640"/>
            <a:ext cx="2284727" cy="2283784"/>
          </a:xfrm>
          <a:prstGeom prst="rect">
            <a:avLst/>
          </a:prstGeom>
          <a:noFill/>
          <a:ln>
            <a:noFill/>
          </a:ln>
        </p:spPr>
        <p:txBody>
          <a:bodyPr anchorCtr="0" anchor="t" bIns="34275" lIns="0" spcFirstLastPara="1" rIns="68575" wrap="square" tIns="34275">
            <a:noAutofit/>
          </a:bodyPr>
          <a:lstStyle>
            <a:lvl1pPr indent="-228600" lvl="0" marL="457200" algn="l">
              <a:lnSpc>
                <a:spcPct val="10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1" name="Google Shape;221;p36"/>
          <p:cNvSpPr txBox="1"/>
          <p:nvPr>
            <p:ph idx="5" type="body"/>
          </p:nvPr>
        </p:nvSpPr>
        <p:spPr>
          <a:xfrm>
            <a:off x="6577205" y="1905397"/>
            <a:ext cx="2267362" cy="287062"/>
          </a:xfrm>
          <a:prstGeom prst="rect">
            <a:avLst/>
          </a:prstGeom>
          <a:noFill/>
          <a:ln>
            <a:noFill/>
          </a:ln>
        </p:spPr>
        <p:txBody>
          <a:bodyPr anchorCtr="0" anchor="b" bIns="34275" lIns="0" spcFirstLastPara="1" rIns="68575" wrap="square" tIns="34275">
            <a:noAutofit/>
          </a:bodyPr>
          <a:lstStyle>
            <a:lvl1pPr indent="-228600" lvl="0" marL="457200" algn="l">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22" name="Shape 222"/>
        <p:cNvGrpSpPr/>
        <p:nvPr/>
      </p:nvGrpSpPr>
      <p:grpSpPr>
        <a:xfrm>
          <a:off x="0" y="0"/>
          <a:ext cx="0" cy="0"/>
          <a:chOff x="0" y="0"/>
          <a:chExt cx="0" cy="0"/>
        </a:xfrm>
      </p:grpSpPr>
      <p:sp>
        <p:nvSpPr>
          <p:cNvPr id="223" name="Google Shape;223;p37"/>
          <p:cNvSpPr/>
          <p:nvPr>
            <p:ph idx="2" type="pic"/>
          </p:nvPr>
        </p:nvSpPr>
        <p:spPr>
          <a:xfrm>
            <a:off x="5946493" y="627203"/>
            <a:ext cx="3197506" cy="3889093"/>
          </a:xfrm>
          <a:prstGeom prst="rect">
            <a:avLst/>
          </a:prstGeom>
          <a:noFill/>
          <a:ln>
            <a:noFill/>
          </a:ln>
        </p:spPr>
      </p:sp>
      <p:sp>
        <p:nvSpPr>
          <p:cNvPr id="224" name="Google Shape;224;p37"/>
          <p:cNvSpPr txBox="1"/>
          <p:nvPr>
            <p:ph idx="1" type="body"/>
          </p:nvPr>
        </p:nvSpPr>
        <p:spPr>
          <a:xfrm>
            <a:off x="2743198" y="627203"/>
            <a:ext cx="3196800" cy="3889093"/>
          </a:xfrm>
          <a:prstGeom prst="rect">
            <a:avLst/>
          </a:prstGeom>
          <a:solidFill>
            <a:schemeClr val="accent2"/>
          </a:solidFill>
          <a:ln>
            <a:noFill/>
          </a:ln>
        </p:spPr>
        <p:txBody>
          <a:bodyPr anchorCtr="0" anchor="t" bIns="34275" lIns="189000" spcFirstLastPara="1" rIns="108000" wrap="square" tIns="108000">
            <a:noAutofit/>
          </a:bodyPr>
          <a:lstStyle>
            <a:lvl1pPr indent="-228600" lvl="0" marL="4572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5" name="Google Shape;225;p37"/>
          <p:cNvSpPr txBox="1"/>
          <p:nvPr>
            <p:ph type="title"/>
          </p:nvPr>
        </p:nvSpPr>
        <p:spPr>
          <a:xfrm>
            <a:off x="468775" y="1244827"/>
            <a:ext cx="1918504" cy="994172"/>
          </a:xfrm>
          <a:prstGeom prst="rect">
            <a:avLst/>
          </a:prstGeom>
          <a:noFill/>
          <a:ln>
            <a:noFill/>
          </a:ln>
        </p:spPr>
        <p:txBody>
          <a:bodyPr anchorCtr="0" anchor="t" bIns="34275" lIns="68575" spcFirstLastPara="1" rIns="68575" wrap="square" tIns="34275">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226" name="Google Shape;226;p37"/>
          <p:cNvCxnSpPr/>
          <p:nvPr/>
        </p:nvCxnSpPr>
        <p:spPr>
          <a:xfrm>
            <a:off x="723866" y="326235"/>
            <a:ext cx="0" cy="1447733"/>
          </a:xfrm>
          <a:prstGeom prst="straightConnector1">
            <a:avLst/>
          </a:prstGeom>
          <a:noFill/>
          <a:ln cap="flat" cmpd="sng" w="19050">
            <a:solidFill>
              <a:schemeClr val="dk2"/>
            </a:solidFill>
            <a:prstDash val="solid"/>
            <a:miter lim="400000"/>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Custom Layout">
  <p:cSld name="24_Custom Layout">
    <p:spTree>
      <p:nvGrpSpPr>
        <p:cNvPr id="227" name="Shape 227"/>
        <p:cNvGrpSpPr/>
        <p:nvPr/>
      </p:nvGrpSpPr>
      <p:grpSpPr>
        <a:xfrm>
          <a:off x="0" y="0"/>
          <a:ext cx="0" cy="0"/>
          <a:chOff x="0" y="0"/>
          <a:chExt cx="0" cy="0"/>
        </a:xfrm>
      </p:grpSpPr>
      <p:sp>
        <p:nvSpPr>
          <p:cNvPr id="228" name="Google Shape;228;p38"/>
          <p:cNvSpPr txBox="1"/>
          <p:nvPr>
            <p:ph idx="1" type="body"/>
          </p:nvPr>
        </p:nvSpPr>
        <p:spPr>
          <a:xfrm>
            <a:off x="0" y="2404639"/>
            <a:ext cx="9144000" cy="2738860"/>
          </a:xfrm>
          <a:prstGeom prst="rect">
            <a:avLst/>
          </a:prstGeom>
          <a:solidFill>
            <a:schemeClr val="accent2"/>
          </a:solidFill>
          <a:ln>
            <a:noFill/>
          </a:ln>
        </p:spPr>
        <p:txBody>
          <a:bodyPr anchorCtr="0" anchor="t" bIns="34275" lIns="4050000" spcFirstLastPara="1" rIns="1350000" wrap="square" tIns="162000">
            <a:noAutofit/>
          </a:bodyPr>
          <a:lstStyle>
            <a:lvl1pPr indent="-228600" lvl="0" marL="4572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9" name="Google Shape;229;p38"/>
          <p:cNvSpPr txBox="1"/>
          <p:nvPr>
            <p:ph type="title"/>
          </p:nvPr>
        </p:nvSpPr>
        <p:spPr>
          <a:xfrm>
            <a:off x="3958540" y="1331640"/>
            <a:ext cx="4826643"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0" name="Google Shape;230;p38"/>
          <p:cNvSpPr/>
          <p:nvPr>
            <p:ph idx="2" type="pic"/>
          </p:nvPr>
        </p:nvSpPr>
        <p:spPr>
          <a:xfrm>
            <a:off x="728877" y="627203"/>
            <a:ext cx="2642567" cy="3889093"/>
          </a:xfrm>
          <a:prstGeom prst="rect">
            <a:avLst/>
          </a:prstGeom>
          <a:solidFill>
            <a:srgbClr val="F2F2F2"/>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Custom Layout">
  <p:cSld name="25_Custom Layout">
    <p:spTree>
      <p:nvGrpSpPr>
        <p:cNvPr id="231" name="Shape 231"/>
        <p:cNvGrpSpPr/>
        <p:nvPr/>
      </p:nvGrpSpPr>
      <p:grpSpPr>
        <a:xfrm>
          <a:off x="0" y="0"/>
          <a:ext cx="0" cy="0"/>
          <a:chOff x="0" y="0"/>
          <a:chExt cx="0" cy="0"/>
        </a:xfrm>
      </p:grpSpPr>
      <p:sp>
        <p:nvSpPr>
          <p:cNvPr id="232" name="Google Shape;232;p39"/>
          <p:cNvSpPr txBox="1"/>
          <p:nvPr>
            <p:ph idx="1" type="body"/>
          </p:nvPr>
        </p:nvSpPr>
        <p:spPr>
          <a:xfrm>
            <a:off x="3958539" y="2404639"/>
            <a:ext cx="4826644" cy="2111657"/>
          </a:xfrm>
          <a:prstGeom prst="rect">
            <a:avLst/>
          </a:prstGeom>
          <a:noFill/>
          <a:ln>
            <a:noFill/>
          </a:ln>
        </p:spPr>
        <p:txBody>
          <a:bodyPr anchorCtr="0" anchor="t" bIns="34275" lIns="0" spcFirstLastPara="1" rIns="1350000" wrap="square" tIns="162000">
            <a:noAutofit/>
          </a:bodyPr>
          <a:lstStyle>
            <a:lvl1pPr indent="-228600" lvl="0" marL="457200" algn="l">
              <a:lnSpc>
                <a:spcPct val="10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3" name="Google Shape;233;p39"/>
          <p:cNvSpPr txBox="1"/>
          <p:nvPr>
            <p:ph type="title"/>
          </p:nvPr>
        </p:nvSpPr>
        <p:spPr>
          <a:xfrm>
            <a:off x="3958540" y="1331640"/>
            <a:ext cx="4826643" cy="994172"/>
          </a:xfrm>
          <a:prstGeom prst="rect">
            <a:avLst/>
          </a:prstGeom>
          <a:noFill/>
          <a:ln>
            <a:noFill/>
          </a:ln>
        </p:spPr>
        <p:txBody>
          <a:bodyPr anchorCtr="0" anchor="b" bIns="34275" lIns="0" spcFirstLastPara="1" rIns="68575" wrap="square" tIns="34275">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4" name="Google Shape;234;p39"/>
          <p:cNvSpPr/>
          <p:nvPr>
            <p:ph idx="2" type="pic"/>
          </p:nvPr>
        </p:nvSpPr>
        <p:spPr>
          <a:xfrm>
            <a:off x="628650" y="627203"/>
            <a:ext cx="2742794" cy="3889093"/>
          </a:xfrm>
          <a:prstGeom prst="rect">
            <a:avLst/>
          </a:prstGeom>
          <a:solidFill>
            <a:srgbClr val="F2F2F2"/>
          </a:solid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6_Custom Layout">
    <p:spTree>
      <p:nvGrpSpPr>
        <p:cNvPr id="235" name="Shape 235"/>
        <p:cNvGrpSpPr/>
        <p:nvPr/>
      </p:nvGrpSpPr>
      <p:grpSpPr>
        <a:xfrm>
          <a:off x="0" y="0"/>
          <a:ext cx="0" cy="0"/>
          <a:chOff x="0" y="0"/>
          <a:chExt cx="0" cy="0"/>
        </a:xfrm>
      </p:grpSpPr>
      <p:sp>
        <p:nvSpPr>
          <p:cNvPr id="236" name="Google Shape;236;p40"/>
          <p:cNvSpPr/>
          <p:nvPr>
            <p:ph idx="2" type="pic"/>
          </p:nvPr>
        </p:nvSpPr>
        <p:spPr>
          <a:xfrm>
            <a:off x="3559215" y="2571742"/>
            <a:ext cx="5584785" cy="2571757"/>
          </a:xfrm>
          <a:prstGeom prst="rect">
            <a:avLst/>
          </a:prstGeom>
          <a:noFill/>
          <a:ln>
            <a:noFill/>
          </a:ln>
        </p:spPr>
      </p:sp>
      <p:sp>
        <p:nvSpPr>
          <p:cNvPr id="237" name="Google Shape;237;p40"/>
          <p:cNvSpPr txBox="1"/>
          <p:nvPr>
            <p:ph type="title"/>
          </p:nvPr>
        </p:nvSpPr>
        <p:spPr>
          <a:xfrm>
            <a:off x="628650" y="1244827"/>
            <a:ext cx="2314213" cy="994172"/>
          </a:xfrm>
          <a:prstGeom prst="rect">
            <a:avLst/>
          </a:prstGeom>
          <a:noFill/>
          <a:ln>
            <a:noFill/>
          </a:ln>
        </p:spPr>
        <p:txBody>
          <a:bodyPr anchorCtr="0" anchor="t" bIns="34275" lIns="0" spcFirstLastPara="1" rIns="68575" wrap="square" tIns="34275">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238" name="Google Shape;238;p40"/>
          <p:cNvCxnSpPr/>
          <p:nvPr/>
        </p:nvCxnSpPr>
        <p:spPr>
          <a:xfrm>
            <a:off x="723866" y="326235"/>
            <a:ext cx="0" cy="1447733"/>
          </a:xfrm>
          <a:prstGeom prst="straightConnector1">
            <a:avLst/>
          </a:prstGeom>
          <a:noFill/>
          <a:ln cap="flat" cmpd="sng" w="19050">
            <a:solidFill>
              <a:schemeClr val="dk2"/>
            </a:solidFill>
            <a:prstDash val="solid"/>
            <a:miter lim="400000"/>
            <a:headEnd len="sm" w="sm" type="none"/>
            <a:tailEnd len="sm" w="sm" type="none"/>
          </a:ln>
        </p:spPr>
      </p:cxnSp>
      <p:sp>
        <p:nvSpPr>
          <p:cNvPr id="239" name="Google Shape;239;p40"/>
          <p:cNvSpPr/>
          <p:nvPr/>
        </p:nvSpPr>
        <p:spPr>
          <a:xfrm>
            <a:off x="3559215" y="0"/>
            <a:ext cx="5584785" cy="2571743"/>
          </a:xfrm>
          <a:prstGeom prst="rect">
            <a:avLst/>
          </a:prstGeom>
          <a:solidFill>
            <a:schemeClr val="accent2"/>
          </a:solidFill>
          <a:ln>
            <a:noFill/>
          </a:ln>
        </p:spPr>
        <p:txBody>
          <a:bodyPr anchorCtr="0" anchor="t" bIns="34275" lIns="189000" spcFirstLastPara="1" rIns="108000" wrap="square" tIns="108000">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2"/>
              </a:solidFill>
              <a:latin typeface="Arial"/>
              <a:ea typeface="Arial"/>
              <a:cs typeface="Arial"/>
              <a:sym typeface="Arial"/>
            </a:endParaRPr>
          </a:p>
        </p:txBody>
      </p:sp>
      <p:sp>
        <p:nvSpPr>
          <p:cNvPr id="240" name="Google Shape;240;p40"/>
          <p:cNvSpPr txBox="1"/>
          <p:nvPr>
            <p:ph idx="1" type="body"/>
          </p:nvPr>
        </p:nvSpPr>
        <p:spPr>
          <a:xfrm>
            <a:off x="4019309" y="740405"/>
            <a:ext cx="2128367" cy="287062"/>
          </a:xfrm>
          <a:prstGeom prst="rect">
            <a:avLst/>
          </a:prstGeom>
          <a:noFill/>
          <a:ln>
            <a:noFill/>
          </a:ln>
        </p:spPr>
        <p:txBody>
          <a:bodyPr anchorCtr="0" anchor="t" bIns="34275" lIns="0" spcFirstLastPara="1" rIns="68575" wrap="square" tIns="0">
            <a:normAutofit/>
          </a:bodyPr>
          <a:lstStyle>
            <a:lvl1pPr indent="-228600" lvl="0" marL="457200" algn="l">
              <a:lnSpc>
                <a:spcPct val="90000"/>
              </a:lnSpc>
              <a:spcBef>
                <a:spcPts val="800"/>
              </a:spcBef>
              <a:spcAft>
                <a:spcPts val="0"/>
              </a:spcAft>
              <a:buClr>
                <a:schemeClr val="dk2"/>
              </a:buClr>
              <a:buSzPts val="1200"/>
              <a:buNone/>
              <a:defRPr b="1" sz="12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1" name="Google Shape;241;p40"/>
          <p:cNvSpPr txBox="1"/>
          <p:nvPr>
            <p:ph idx="3" type="body"/>
          </p:nvPr>
        </p:nvSpPr>
        <p:spPr>
          <a:xfrm>
            <a:off x="6263528" y="740406"/>
            <a:ext cx="2625830" cy="1047883"/>
          </a:xfrm>
          <a:prstGeom prst="rect">
            <a:avLst/>
          </a:prstGeom>
          <a:noFill/>
          <a:ln>
            <a:noFill/>
          </a:ln>
        </p:spPr>
        <p:txBody>
          <a:bodyPr anchorCtr="0" anchor="t" bIns="34275" lIns="0" spcFirstLastPara="1" rIns="68575" wrap="square" tIns="0">
            <a:normAutofit/>
          </a:bodyPr>
          <a:lstStyle>
            <a:lvl1pPr indent="-228600" lvl="0" marL="4572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indent="-228600" lvl="1" marL="914400" algn="l">
              <a:lnSpc>
                <a:spcPct val="90000"/>
              </a:lnSpc>
              <a:spcBef>
                <a:spcPts val="400"/>
              </a:spcBef>
              <a:spcAft>
                <a:spcPts val="0"/>
              </a:spcAft>
              <a:buClr>
                <a:schemeClr val="dk2"/>
              </a:buClr>
              <a:buSzPts val="900"/>
              <a:buNone/>
              <a:defRPr sz="900"/>
            </a:lvl2pPr>
            <a:lvl3pPr indent="-228600" lvl="2" marL="1371600" algn="l">
              <a:lnSpc>
                <a:spcPct val="90000"/>
              </a:lnSpc>
              <a:spcBef>
                <a:spcPts val="400"/>
              </a:spcBef>
              <a:spcAft>
                <a:spcPts val="0"/>
              </a:spcAft>
              <a:buClr>
                <a:schemeClr val="dk2"/>
              </a:buClr>
              <a:buSzPts val="800"/>
              <a:buNone/>
              <a:defRPr sz="800"/>
            </a:lvl3pPr>
            <a:lvl4pPr indent="-279400" lvl="3" marL="1828800" algn="l">
              <a:lnSpc>
                <a:spcPct val="90000"/>
              </a:lnSpc>
              <a:spcBef>
                <a:spcPts val="400"/>
              </a:spcBef>
              <a:spcAft>
                <a:spcPts val="0"/>
              </a:spcAft>
              <a:buClr>
                <a:schemeClr val="dk2"/>
              </a:buClr>
              <a:buSzPts val="800"/>
              <a:buChar char="•"/>
              <a:defRPr sz="800"/>
            </a:lvl4pPr>
            <a:lvl5pPr indent="-279400" lvl="4" marL="2286000" algn="l">
              <a:lnSpc>
                <a:spcPct val="90000"/>
              </a:lnSpc>
              <a:spcBef>
                <a:spcPts val="400"/>
              </a:spcBef>
              <a:spcAft>
                <a:spcPts val="0"/>
              </a:spcAft>
              <a:buClr>
                <a:schemeClr val="dk2"/>
              </a:buClr>
              <a:buSzPts val="800"/>
              <a:buChar char="•"/>
              <a:defRPr sz="8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242" name="Shape 242"/>
        <p:cNvGrpSpPr/>
        <p:nvPr/>
      </p:nvGrpSpPr>
      <p:grpSpPr>
        <a:xfrm>
          <a:off x="0" y="0"/>
          <a:ext cx="0" cy="0"/>
          <a:chOff x="0" y="0"/>
          <a:chExt cx="0" cy="0"/>
        </a:xfrm>
      </p:grpSpPr>
      <p:sp>
        <p:nvSpPr>
          <p:cNvPr id="243" name="Google Shape;243;p41"/>
          <p:cNvSpPr/>
          <p:nvPr>
            <p:ph idx="2" type="pic"/>
          </p:nvPr>
        </p:nvSpPr>
        <p:spPr>
          <a:xfrm>
            <a:off x="628650" y="0"/>
            <a:ext cx="8515350" cy="5143500"/>
          </a:xfrm>
          <a:prstGeom prst="rect">
            <a:avLst/>
          </a:prstGeom>
          <a:noFill/>
          <a:ln>
            <a:noFill/>
          </a:ln>
        </p:spPr>
      </p:sp>
      <p:sp>
        <p:nvSpPr>
          <p:cNvPr id="244" name="Google Shape;244;p41"/>
          <p:cNvSpPr txBox="1"/>
          <p:nvPr>
            <p:ph type="title"/>
          </p:nvPr>
        </p:nvSpPr>
        <p:spPr>
          <a:xfrm>
            <a:off x="628650" y="3424839"/>
            <a:ext cx="3755261" cy="1080000"/>
          </a:xfrm>
          <a:prstGeom prst="rect">
            <a:avLst/>
          </a:prstGeom>
          <a:solidFill>
            <a:schemeClr val="lt1"/>
          </a:solidFill>
          <a:ln>
            <a:noFill/>
          </a:ln>
        </p:spPr>
        <p:txBody>
          <a:bodyPr anchorCtr="0" anchor="ctr" bIns="34275" lIns="162000" spcFirstLastPara="1" rIns="68575" wrap="square" tIns="34275">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245" name="Shape 245"/>
        <p:cNvGrpSpPr/>
        <p:nvPr/>
      </p:nvGrpSpPr>
      <p:grpSpPr>
        <a:xfrm>
          <a:off x="0" y="0"/>
          <a:ext cx="0" cy="0"/>
          <a:chOff x="0" y="0"/>
          <a:chExt cx="0" cy="0"/>
        </a:xfrm>
      </p:grpSpPr>
      <p:sp>
        <p:nvSpPr>
          <p:cNvPr id="246" name="Google Shape;246;p42"/>
          <p:cNvSpPr/>
          <p:nvPr>
            <p:ph idx="2" type="pic"/>
          </p:nvPr>
        </p:nvSpPr>
        <p:spPr>
          <a:xfrm>
            <a:off x="628650" y="0"/>
            <a:ext cx="8515350" cy="5143500"/>
          </a:xfrm>
          <a:prstGeom prst="rect">
            <a:avLst/>
          </a:prstGeom>
          <a:noFill/>
          <a:ln>
            <a:noFill/>
          </a:ln>
        </p:spPr>
      </p:sp>
      <p:sp>
        <p:nvSpPr>
          <p:cNvPr id="247" name="Google Shape;247;p42"/>
          <p:cNvSpPr txBox="1"/>
          <p:nvPr>
            <p:ph idx="1" type="body"/>
          </p:nvPr>
        </p:nvSpPr>
        <p:spPr>
          <a:xfrm>
            <a:off x="0" y="-1109067"/>
            <a:ext cx="3429000" cy="891778"/>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D8D8D8"/>
              </a:buClr>
              <a:buSzPts val="2100"/>
              <a:buNone/>
              <a:defRPr sz="2100">
                <a:solidFill>
                  <a:srgbClr val="D8D8D8"/>
                </a:solidFil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248" name="Shape 248"/>
        <p:cNvGrpSpPr/>
        <p:nvPr/>
      </p:nvGrpSpPr>
      <p:grpSpPr>
        <a:xfrm>
          <a:off x="0" y="0"/>
          <a:ext cx="0" cy="0"/>
          <a:chOff x="0" y="0"/>
          <a:chExt cx="0" cy="0"/>
        </a:xfrm>
      </p:grpSpPr>
      <p:sp>
        <p:nvSpPr>
          <p:cNvPr id="249" name="Google Shape;249;p43"/>
          <p:cNvSpPr/>
          <p:nvPr>
            <p:ph idx="2" type="pic"/>
          </p:nvPr>
        </p:nvSpPr>
        <p:spPr>
          <a:xfrm>
            <a:off x="0" y="0"/>
            <a:ext cx="9144000" cy="5143500"/>
          </a:xfrm>
          <a:prstGeom prst="rect">
            <a:avLst/>
          </a:prstGeom>
          <a:noFill/>
          <a:ln>
            <a:noFill/>
          </a:ln>
        </p:spPr>
      </p:sp>
      <p:sp>
        <p:nvSpPr>
          <p:cNvPr id="250" name="Google Shape;250;p43"/>
          <p:cNvSpPr txBox="1"/>
          <p:nvPr>
            <p:ph type="title"/>
          </p:nvPr>
        </p:nvSpPr>
        <p:spPr>
          <a:xfrm>
            <a:off x="0" y="3529226"/>
            <a:ext cx="4383911" cy="1080000"/>
          </a:xfrm>
          <a:prstGeom prst="rect">
            <a:avLst/>
          </a:prstGeom>
          <a:solidFill>
            <a:schemeClr val="lt1"/>
          </a:solidFill>
          <a:ln>
            <a:noFill/>
          </a:ln>
        </p:spPr>
        <p:txBody>
          <a:bodyPr anchorCtr="0" anchor="ctr" bIns="34275" lIns="594000" spcFirstLastPara="1" rIns="68575" wrap="square" tIns="34275">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Custom Layout">
  <p:cSld name="29_Custom Layout">
    <p:spTree>
      <p:nvGrpSpPr>
        <p:cNvPr id="251" name="Shape 251"/>
        <p:cNvGrpSpPr/>
        <p:nvPr/>
      </p:nvGrpSpPr>
      <p:grpSpPr>
        <a:xfrm>
          <a:off x="0" y="0"/>
          <a:ext cx="0" cy="0"/>
          <a:chOff x="0" y="0"/>
          <a:chExt cx="0" cy="0"/>
        </a:xfrm>
      </p:grpSpPr>
      <p:sp>
        <p:nvSpPr>
          <p:cNvPr id="252" name="Google Shape;252;p44"/>
          <p:cNvSpPr/>
          <p:nvPr>
            <p:ph idx="2" type="pic"/>
          </p:nvPr>
        </p:nvSpPr>
        <p:spPr>
          <a:xfrm>
            <a:off x="0" y="0"/>
            <a:ext cx="9144000" cy="51435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253" name="Shape 253"/>
        <p:cNvGrpSpPr/>
        <p:nvPr/>
      </p:nvGrpSpPr>
      <p:grpSpPr>
        <a:xfrm>
          <a:off x="0" y="0"/>
          <a:ext cx="0" cy="0"/>
          <a:chOff x="0" y="0"/>
          <a:chExt cx="0" cy="0"/>
        </a:xfrm>
      </p:grpSpPr>
      <p:sp>
        <p:nvSpPr>
          <p:cNvPr id="254" name="Google Shape;254;p45"/>
          <p:cNvSpPr/>
          <p:nvPr>
            <p:ph idx="2" type="pic"/>
          </p:nvPr>
        </p:nvSpPr>
        <p:spPr>
          <a:xfrm>
            <a:off x="0" y="0"/>
            <a:ext cx="9144000" cy="4123481"/>
          </a:xfrm>
          <a:prstGeom prst="rect">
            <a:avLst/>
          </a:prstGeom>
          <a:noFill/>
          <a:ln>
            <a:noFill/>
          </a:ln>
        </p:spPr>
      </p:sp>
      <p:sp>
        <p:nvSpPr>
          <p:cNvPr id="255" name="Google Shape;255;p45"/>
          <p:cNvSpPr txBox="1"/>
          <p:nvPr>
            <p:ph type="title"/>
          </p:nvPr>
        </p:nvSpPr>
        <p:spPr>
          <a:xfrm>
            <a:off x="640080" y="4266301"/>
            <a:ext cx="6537960" cy="617302"/>
          </a:xfrm>
          <a:prstGeom prst="rect">
            <a:avLst/>
          </a:prstGeom>
          <a:solidFill>
            <a:schemeClr val="lt1"/>
          </a:solidFill>
          <a:ln>
            <a:noFill/>
          </a:ln>
        </p:spPr>
        <p:txBody>
          <a:bodyPr anchorCtr="0" anchor="ctr" bIns="34275" lIns="0" spcFirstLastPara="1" rIns="68575" wrap="square" tIns="34275">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Custom Layout">
  <p:cSld name="30_Custom Layout">
    <p:spTree>
      <p:nvGrpSpPr>
        <p:cNvPr id="256" name="Shape 256"/>
        <p:cNvGrpSpPr/>
        <p:nvPr/>
      </p:nvGrpSpPr>
      <p:grpSpPr>
        <a:xfrm>
          <a:off x="0" y="0"/>
          <a:ext cx="0" cy="0"/>
          <a:chOff x="0" y="0"/>
          <a:chExt cx="0" cy="0"/>
        </a:xfrm>
      </p:grpSpPr>
      <p:sp>
        <p:nvSpPr>
          <p:cNvPr id="257" name="Google Shape;257;p46"/>
          <p:cNvSpPr/>
          <p:nvPr>
            <p:ph idx="2" type="pic"/>
          </p:nvPr>
        </p:nvSpPr>
        <p:spPr>
          <a:xfrm>
            <a:off x="0" y="0"/>
            <a:ext cx="9144000" cy="4123481"/>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258" name="Shape 258"/>
        <p:cNvGrpSpPr/>
        <p:nvPr/>
      </p:nvGrpSpPr>
      <p:grpSpPr>
        <a:xfrm>
          <a:off x="0" y="0"/>
          <a:ext cx="0" cy="0"/>
          <a:chOff x="0" y="0"/>
          <a:chExt cx="0" cy="0"/>
        </a:xfrm>
      </p:grpSpPr>
      <p:sp>
        <p:nvSpPr>
          <p:cNvPr id="259" name="Google Shape;259;p47"/>
          <p:cNvSpPr/>
          <p:nvPr>
            <p:ph idx="2" type="pic"/>
          </p:nvPr>
        </p:nvSpPr>
        <p:spPr>
          <a:xfrm>
            <a:off x="628650" y="1"/>
            <a:ext cx="8515350" cy="4160520"/>
          </a:xfrm>
          <a:prstGeom prst="rect">
            <a:avLst/>
          </a:prstGeom>
          <a:noFill/>
          <a:ln>
            <a:noFill/>
          </a:ln>
        </p:spPr>
      </p:sp>
      <p:sp>
        <p:nvSpPr>
          <p:cNvPr id="260" name="Google Shape;260;p47"/>
          <p:cNvSpPr txBox="1"/>
          <p:nvPr>
            <p:ph type="title"/>
          </p:nvPr>
        </p:nvSpPr>
        <p:spPr>
          <a:xfrm>
            <a:off x="640080" y="4266301"/>
            <a:ext cx="6537960" cy="617302"/>
          </a:xfrm>
          <a:prstGeom prst="rect">
            <a:avLst/>
          </a:prstGeom>
          <a:solidFill>
            <a:schemeClr val="lt1"/>
          </a:solidFill>
          <a:ln>
            <a:noFill/>
          </a:ln>
        </p:spPr>
        <p:txBody>
          <a:bodyPr anchorCtr="0" anchor="ctr" bIns="34275" lIns="0" spcFirstLastPara="1" rIns="68575" wrap="square" tIns="34275">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Custom Layout">
  <p:cSld name="31_Custom Layout">
    <p:spTree>
      <p:nvGrpSpPr>
        <p:cNvPr id="261" name="Shape 261"/>
        <p:cNvGrpSpPr/>
        <p:nvPr/>
      </p:nvGrpSpPr>
      <p:grpSpPr>
        <a:xfrm>
          <a:off x="0" y="0"/>
          <a:ext cx="0" cy="0"/>
          <a:chOff x="0" y="0"/>
          <a:chExt cx="0" cy="0"/>
        </a:xfrm>
      </p:grpSpPr>
      <p:sp>
        <p:nvSpPr>
          <p:cNvPr id="262" name="Google Shape;262;p48"/>
          <p:cNvSpPr/>
          <p:nvPr>
            <p:ph idx="2" type="pic"/>
          </p:nvPr>
        </p:nvSpPr>
        <p:spPr>
          <a:xfrm>
            <a:off x="628650" y="640081"/>
            <a:ext cx="8515350" cy="3863339"/>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263" name="Shape 263"/>
        <p:cNvGrpSpPr/>
        <p:nvPr/>
      </p:nvGrpSpPr>
      <p:grpSpPr>
        <a:xfrm>
          <a:off x="0" y="0"/>
          <a:ext cx="0" cy="0"/>
          <a:chOff x="0" y="0"/>
          <a:chExt cx="0" cy="0"/>
        </a:xfrm>
      </p:grpSpPr>
      <p:sp>
        <p:nvSpPr>
          <p:cNvPr id="264" name="Google Shape;264;p49"/>
          <p:cNvSpPr/>
          <p:nvPr>
            <p:ph idx="2" type="pic"/>
          </p:nvPr>
        </p:nvSpPr>
        <p:spPr>
          <a:xfrm>
            <a:off x="985657" y="902827"/>
            <a:ext cx="7172687" cy="3795047"/>
          </a:xfrm>
          <a:prstGeom prst="rect">
            <a:avLst/>
          </a:prstGeom>
          <a:solidFill>
            <a:schemeClr val="lt1"/>
          </a:solidFill>
          <a:ln>
            <a:noFill/>
          </a:ln>
        </p:spPr>
      </p:sp>
      <p:sp>
        <p:nvSpPr>
          <p:cNvPr id="265" name="Google Shape;265;p49"/>
          <p:cNvSpPr txBox="1"/>
          <p:nvPr>
            <p:ph type="title"/>
          </p:nvPr>
        </p:nvSpPr>
        <p:spPr>
          <a:xfrm>
            <a:off x="985656" y="254372"/>
            <a:ext cx="7172686" cy="617302"/>
          </a:xfrm>
          <a:prstGeom prst="rect">
            <a:avLst/>
          </a:prstGeom>
          <a:noFill/>
          <a:ln>
            <a:noFill/>
          </a:ln>
        </p:spPr>
        <p:txBody>
          <a:bodyPr anchorCtr="0" anchor="ctr" bIns="34275" lIns="0" spcFirstLastPara="1" rIns="68575" wrap="square" tIns="34275">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Custom Layout">
  <p:cSld name="32_Custom Layout">
    <p:spTree>
      <p:nvGrpSpPr>
        <p:cNvPr id="266" name="Shape 266"/>
        <p:cNvGrpSpPr/>
        <p:nvPr/>
      </p:nvGrpSpPr>
      <p:grpSpPr>
        <a:xfrm>
          <a:off x="0" y="0"/>
          <a:ext cx="0" cy="0"/>
          <a:chOff x="0" y="0"/>
          <a:chExt cx="0" cy="0"/>
        </a:xfrm>
      </p:grpSpPr>
      <p:sp>
        <p:nvSpPr>
          <p:cNvPr id="267" name="Google Shape;267;p50"/>
          <p:cNvSpPr/>
          <p:nvPr>
            <p:ph idx="2" type="pic"/>
          </p:nvPr>
        </p:nvSpPr>
        <p:spPr>
          <a:xfrm>
            <a:off x="627022" y="560250"/>
            <a:ext cx="7889955" cy="4023000"/>
          </a:xfrm>
          <a:prstGeom prst="rect">
            <a:avLst/>
          </a:prstGeom>
          <a:solidFill>
            <a:schemeClr val="lt1"/>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bg>
      <p:bgPr>
        <a:solidFill>
          <a:schemeClr val="lt1"/>
        </a:solidFill>
      </p:bgPr>
    </p:bg>
    <p:spTree>
      <p:nvGrpSpPr>
        <p:cNvPr id="268" name="Shape 268"/>
        <p:cNvGrpSpPr/>
        <p:nvPr/>
      </p:nvGrpSpPr>
      <p:grpSpPr>
        <a:xfrm>
          <a:off x="0" y="0"/>
          <a:ext cx="0" cy="0"/>
          <a:chOff x="0" y="0"/>
          <a:chExt cx="0" cy="0"/>
        </a:xfrm>
      </p:grpSpPr>
      <p:sp>
        <p:nvSpPr>
          <p:cNvPr id="269" name="Google Shape;269;p51"/>
          <p:cNvSpPr/>
          <p:nvPr/>
        </p:nvSpPr>
        <p:spPr>
          <a:xfrm>
            <a:off x="-12480" y="0"/>
            <a:ext cx="8527829" cy="51435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0" name="Google Shape;270;p51"/>
          <p:cNvSpPr txBox="1"/>
          <p:nvPr>
            <p:ph type="title"/>
          </p:nvPr>
        </p:nvSpPr>
        <p:spPr>
          <a:xfrm>
            <a:off x="628650" y="273844"/>
            <a:ext cx="5725716"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4500"/>
              <a:buFont typeface="Constantia"/>
              <a:buNone/>
              <a:defRPr b="1" sz="4500">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1" name="Google Shape;271;p51"/>
          <p:cNvSpPr txBox="1"/>
          <p:nvPr>
            <p:ph idx="1" type="body"/>
          </p:nvPr>
        </p:nvSpPr>
        <p:spPr>
          <a:xfrm>
            <a:off x="6397771" y="3539680"/>
            <a:ext cx="1866900" cy="2343150"/>
          </a:xfrm>
          <a:prstGeom prst="rect">
            <a:avLst/>
          </a:prstGeom>
          <a:noFill/>
          <a:ln>
            <a:noFill/>
          </a:ln>
        </p:spPr>
        <p:txBody>
          <a:bodyPr anchorCtr="0" anchor="b" bIns="0" lIns="68575" spcFirstLastPara="1" rIns="68575" wrap="square" tIns="0">
            <a:noAutofit/>
          </a:bodyPr>
          <a:lstStyle>
            <a:lvl1pPr indent="-228600" lvl="0" marL="457200" algn="r">
              <a:lnSpc>
                <a:spcPct val="90000"/>
              </a:lnSpc>
              <a:spcBef>
                <a:spcPts val="800"/>
              </a:spcBef>
              <a:spcAft>
                <a:spcPts val="0"/>
              </a:spcAft>
              <a:buClr>
                <a:schemeClr val="lt1"/>
              </a:buClr>
              <a:buSzPts val="22500"/>
              <a:buNone/>
              <a:defRPr sz="22500">
                <a:solidFill>
                  <a:schemeClr val="lt1"/>
                </a:solidFill>
                <a:latin typeface="Constantia"/>
                <a:ea typeface="Constantia"/>
                <a:cs typeface="Constantia"/>
                <a:sym typeface="Constantia"/>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bg>
      <p:bgPr>
        <a:solidFill>
          <a:schemeClr val="lt1"/>
        </a:solidFill>
      </p:bgPr>
    </p:bg>
    <p:spTree>
      <p:nvGrpSpPr>
        <p:cNvPr id="272" name="Shape 272"/>
        <p:cNvGrpSpPr/>
        <p:nvPr/>
      </p:nvGrpSpPr>
      <p:grpSpPr>
        <a:xfrm>
          <a:off x="0" y="0"/>
          <a:ext cx="0" cy="0"/>
          <a:chOff x="0" y="0"/>
          <a:chExt cx="0" cy="0"/>
        </a:xfrm>
      </p:grpSpPr>
      <p:sp>
        <p:nvSpPr>
          <p:cNvPr id="273" name="Google Shape;273;p52"/>
          <p:cNvSpPr/>
          <p:nvPr/>
        </p:nvSpPr>
        <p:spPr>
          <a:xfrm>
            <a:off x="4373880" y="0"/>
            <a:ext cx="4141469" cy="51435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4" name="Google Shape;274;p52"/>
          <p:cNvSpPr txBox="1"/>
          <p:nvPr>
            <p:ph type="title"/>
          </p:nvPr>
        </p:nvSpPr>
        <p:spPr>
          <a:xfrm>
            <a:off x="628650" y="578644"/>
            <a:ext cx="3524250" cy="1270635"/>
          </a:xfrm>
          <a:prstGeom prst="rect">
            <a:avLst/>
          </a:prstGeom>
          <a:noFill/>
          <a:ln>
            <a:noFill/>
          </a:ln>
        </p:spPr>
        <p:txBody>
          <a:bodyPr anchorCtr="0" anchor="t" bIns="34275" lIns="0" spcFirstLastPara="1" rIns="68575" wrap="square" tIns="34275">
            <a:noAutofit/>
          </a:bodyPr>
          <a:lstStyle>
            <a:lvl1pPr lvl="0" algn="l">
              <a:lnSpc>
                <a:spcPct val="90000"/>
              </a:lnSpc>
              <a:spcBef>
                <a:spcPts val="0"/>
              </a:spcBef>
              <a:spcAft>
                <a:spcPts val="0"/>
              </a:spcAft>
              <a:buClr>
                <a:schemeClr val="dk2"/>
              </a:buClr>
              <a:buSzPts val="5000"/>
              <a:buFont typeface="Constantia"/>
              <a:buNone/>
              <a:defRPr b="1" sz="5000">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5" name="Google Shape;275;p52"/>
          <p:cNvSpPr txBox="1"/>
          <p:nvPr>
            <p:ph idx="1" type="body"/>
          </p:nvPr>
        </p:nvSpPr>
        <p:spPr>
          <a:xfrm>
            <a:off x="6397771" y="3415835"/>
            <a:ext cx="1866900" cy="2343149"/>
          </a:xfrm>
          <a:prstGeom prst="rect">
            <a:avLst/>
          </a:prstGeom>
          <a:noFill/>
          <a:ln>
            <a:noFill/>
          </a:ln>
        </p:spPr>
        <p:txBody>
          <a:bodyPr anchorCtr="0" anchor="b" bIns="0" lIns="68575" spcFirstLastPara="1" rIns="68575" wrap="square" tIns="34275">
            <a:noAutofit/>
          </a:bodyPr>
          <a:lstStyle>
            <a:lvl1pPr indent="-228600" lvl="0" marL="457200" algn="r">
              <a:lnSpc>
                <a:spcPct val="90000"/>
              </a:lnSpc>
              <a:spcBef>
                <a:spcPts val="800"/>
              </a:spcBef>
              <a:spcAft>
                <a:spcPts val="0"/>
              </a:spcAft>
              <a:buClr>
                <a:schemeClr val="lt1"/>
              </a:buClr>
              <a:buSzPts val="18800"/>
              <a:buNone/>
              <a:defRPr sz="18800">
                <a:solidFill>
                  <a:schemeClr val="lt1"/>
                </a:solidFill>
                <a:latin typeface="Constantia"/>
                <a:ea typeface="Constantia"/>
                <a:cs typeface="Constantia"/>
                <a:sym typeface="Constantia"/>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bg>
      <p:bgPr>
        <a:solidFill>
          <a:schemeClr val="lt1"/>
        </a:solidFill>
      </p:bgPr>
    </p:bg>
    <p:spTree>
      <p:nvGrpSpPr>
        <p:cNvPr id="276" name="Shape 276"/>
        <p:cNvGrpSpPr/>
        <p:nvPr/>
      </p:nvGrpSpPr>
      <p:grpSpPr>
        <a:xfrm>
          <a:off x="0" y="0"/>
          <a:ext cx="0" cy="0"/>
          <a:chOff x="0" y="0"/>
          <a:chExt cx="0" cy="0"/>
        </a:xfrm>
      </p:grpSpPr>
      <p:sp>
        <p:nvSpPr>
          <p:cNvPr id="277" name="Google Shape;277;p53"/>
          <p:cNvSpPr/>
          <p:nvPr/>
        </p:nvSpPr>
        <p:spPr>
          <a:xfrm>
            <a:off x="1" y="0"/>
            <a:ext cx="5292090" cy="51435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8" name="Google Shape;278;p53"/>
          <p:cNvSpPr txBox="1"/>
          <p:nvPr>
            <p:ph type="title"/>
          </p:nvPr>
        </p:nvSpPr>
        <p:spPr>
          <a:xfrm>
            <a:off x="628650" y="578644"/>
            <a:ext cx="3943350" cy="1270635"/>
          </a:xfrm>
          <a:prstGeom prst="rect">
            <a:avLst/>
          </a:prstGeom>
          <a:noFill/>
          <a:ln>
            <a:noFill/>
          </a:ln>
        </p:spPr>
        <p:txBody>
          <a:bodyPr anchorCtr="0" anchor="t" bIns="34275" lIns="0" spcFirstLastPara="1" rIns="68575" wrap="square" tIns="34275">
            <a:normAutofit/>
          </a:bodyPr>
          <a:lstStyle>
            <a:lvl1pPr lvl="0" algn="l">
              <a:lnSpc>
                <a:spcPct val="90000"/>
              </a:lnSpc>
              <a:spcBef>
                <a:spcPts val="0"/>
              </a:spcBef>
              <a:spcAft>
                <a:spcPts val="0"/>
              </a:spcAft>
              <a:buClr>
                <a:schemeClr val="lt1"/>
              </a:buClr>
              <a:buSzPts val="4500"/>
              <a:buFont typeface="Constantia"/>
              <a:buNone/>
              <a:defRPr b="1" sz="4500">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9" name="Google Shape;279;p53"/>
          <p:cNvSpPr txBox="1"/>
          <p:nvPr>
            <p:ph idx="1" type="body"/>
          </p:nvPr>
        </p:nvSpPr>
        <p:spPr>
          <a:xfrm>
            <a:off x="7126977" y="3347255"/>
            <a:ext cx="1866900" cy="2343149"/>
          </a:xfrm>
          <a:prstGeom prst="rect">
            <a:avLst/>
          </a:prstGeom>
          <a:noFill/>
          <a:ln>
            <a:noFill/>
          </a:ln>
        </p:spPr>
        <p:txBody>
          <a:bodyPr anchorCtr="0" anchor="b" bIns="0" lIns="68575" spcFirstLastPara="1" rIns="68575" wrap="square" tIns="34275">
            <a:noAutofit/>
          </a:bodyPr>
          <a:lstStyle>
            <a:lvl1pPr indent="-228600" lvl="0" marL="457200" algn="r">
              <a:lnSpc>
                <a:spcPct val="90000"/>
              </a:lnSpc>
              <a:spcBef>
                <a:spcPts val="800"/>
              </a:spcBef>
              <a:spcAft>
                <a:spcPts val="0"/>
              </a:spcAft>
              <a:buClr>
                <a:srgbClr val="D8D8D8"/>
              </a:buClr>
              <a:buSzPts val="18800"/>
              <a:buNone/>
              <a:defRPr sz="18800">
                <a:solidFill>
                  <a:srgbClr val="D8D8D8"/>
                </a:solidFill>
                <a:latin typeface="Constantia"/>
                <a:ea typeface="Constantia"/>
                <a:cs typeface="Constantia"/>
                <a:sym typeface="Constantia"/>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bg>
      <p:bgPr>
        <a:solidFill>
          <a:schemeClr val="lt1"/>
        </a:solidFill>
      </p:bgPr>
    </p:bg>
    <p:spTree>
      <p:nvGrpSpPr>
        <p:cNvPr id="280" name="Shape 280"/>
        <p:cNvGrpSpPr/>
        <p:nvPr/>
      </p:nvGrpSpPr>
      <p:grpSpPr>
        <a:xfrm>
          <a:off x="0" y="0"/>
          <a:ext cx="0" cy="0"/>
          <a:chOff x="0" y="0"/>
          <a:chExt cx="0" cy="0"/>
        </a:xfrm>
      </p:grpSpPr>
      <p:sp>
        <p:nvSpPr>
          <p:cNvPr id="281" name="Google Shape;281;p54"/>
          <p:cNvSpPr/>
          <p:nvPr/>
        </p:nvSpPr>
        <p:spPr>
          <a:xfrm>
            <a:off x="-12480" y="1"/>
            <a:ext cx="9156479" cy="368046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2" name="Google Shape;282;p54"/>
          <p:cNvSpPr txBox="1"/>
          <p:nvPr>
            <p:ph type="title"/>
          </p:nvPr>
        </p:nvSpPr>
        <p:spPr>
          <a:xfrm>
            <a:off x="617219" y="2018585"/>
            <a:ext cx="4704241" cy="1270635"/>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lt1"/>
              </a:buClr>
              <a:buSzPts val="5000"/>
              <a:buFont typeface="Constantia"/>
              <a:buNone/>
              <a:defRPr b="1" sz="5000">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3" name="Google Shape;283;p54"/>
          <p:cNvSpPr txBox="1"/>
          <p:nvPr>
            <p:ph idx="1" type="body"/>
          </p:nvPr>
        </p:nvSpPr>
        <p:spPr>
          <a:xfrm>
            <a:off x="5693869" y="1959793"/>
            <a:ext cx="1866900" cy="2343149"/>
          </a:xfrm>
          <a:prstGeom prst="rect">
            <a:avLst/>
          </a:prstGeom>
          <a:noFill/>
          <a:ln>
            <a:noFill/>
          </a:ln>
        </p:spPr>
        <p:txBody>
          <a:bodyPr anchorCtr="0" anchor="b" bIns="0" lIns="68575" spcFirstLastPara="1" rIns="68575" wrap="square" tIns="34275">
            <a:noAutofit/>
          </a:bodyPr>
          <a:lstStyle>
            <a:lvl1pPr indent="-228600" lvl="0" marL="457200" algn="l">
              <a:lnSpc>
                <a:spcPct val="90000"/>
              </a:lnSpc>
              <a:spcBef>
                <a:spcPts val="800"/>
              </a:spcBef>
              <a:spcAft>
                <a:spcPts val="0"/>
              </a:spcAft>
              <a:buClr>
                <a:srgbClr val="3B7579"/>
              </a:buClr>
              <a:buSzPts val="18800"/>
              <a:buNone/>
              <a:defRPr sz="18800">
                <a:solidFill>
                  <a:srgbClr val="3B7579"/>
                </a:solidFill>
                <a:latin typeface="Constantia"/>
                <a:ea typeface="Constantia"/>
                <a:cs typeface="Constantia"/>
                <a:sym typeface="Constantia"/>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84" name="Shape 284"/>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 and Content">
  <p:cSld name="3_Image and Content">
    <p:spTree>
      <p:nvGrpSpPr>
        <p:cNvPr id="285" name="Shape 285"/>
        <p:cNvGrpSpPr/>
        <p:nvPr/>
      </p:nvGrpSpPr>
      <p:grpSpPr>
        <a:xfrm>
          <a:off x="0" y="0"/>
          <a:ext cx="0" cy="0"/>
          <a:chOff x="0" y="0"/>
          <a:chExt cx="0" cy="0"/>
        </a:xfrm>
      </p:grpSpPr>
      <p:sp>
        <p:nvSpPr>
          <p:cNvPr id="286" name="Google Shape;286;p56"/>
          <p:cNvSpPr/>
          <p:nvPr/>
        </p:nvSpPr>
        <p:spPr>
          <a:xfrm>
            <a:off x="0" y="0"/>
            <a:ext cx="4543425" cy="5143496"/>
          </a:xfrm>
          <a:prstGeom prst="rect">
            <a:avLst/>
          </a:prstGeom>
          <a:solidFill>
            <a:schemeClr val="accent2"/>
          </a:solidFill>
          <a:ln>
            <a:noFill/>
          </a:ln>
        </p:spPr>
        <p:txBody>
          <a:bodyPr anchorCtr="0" anchor="ctr" bIns="34275" lIns="972000" spcFirstLastPara="1" rIns="324000"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2"/>
              </a:solidFill>
              <a:latin typeface="Arial"/>
              <a:ea typeface="Arial"/>
              <a:cs typeface="Arial"/>
              <a:sym typeface="Arial"/>
            </a:endParaRPr>
          </a:p>
        </p:txBody>
      </p:sp>
      <p:sp>
        <p:nvSpPr>
          <p:cNvPr id="287" name="Google Shape;287;p56"/>
          <p:cNvSpPr txBox="1"/>
          <p:nvPr>
            <p:ph type="title"/>
          </p:nvPr>
        </p:nvSpPr>
        <p:spPr>
          <a:xfrm>
            <a:off x="630793" y="825218"/>
            <a:ext cx="3006328" cy="1046406"/>
          </a:xfrm>
          <a:prstGeom prst="rect">
            <a:avLst/>
          </a:prstGeom>
          <a:noFill/>
          <a:ln>
            <a:noFill/>
          </a:ln>
        </p:spPr>
        <p:txBody>
          <a:bodyPr anchorCtr="0" anchor="b" bIns="34275" lIns="0" spcFirstLastPara="1" rIns="68575" wrap="square" tIns="34275">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8" name="Google Shape;288;p56"/>
          <p:cNvSpPr txBox="1"/>
          <p:nvPr>
            <p:ph idx="1" type="body"/>
          </p:nvPr>
        </p:nvSpPr>
        <p:spPr>
          <a:xfrm>
            <a:off x="630794" y="1920869"/>
            <a:ext cx="3006328" cy="452165"/>
          </a:xfrm>
          <a:prstGeom prst="rect">
            <a:avLst/>
          </a:prstGeom>
          <a:noFill/>
          <a:ln>
            <a:noFill/>
          </a:ln>
        </p:spPr>
        <p:txBody>
          <a:bodyPr anchorCtr="0" anchor="t" bIns="34275" lIns="0"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solidFill>
                  <a:schemeClr val="dk2"/>
                </a:solidFill>
              </a:defRPr>
            </a:lvl1pPr>
            <a:lvl2pPr indent="-279400" lvl="1" marL="914400" algn="l">
              <a:lnSpc>
                <a:spcPct val="90000"/>
              </a:lnSpc>
              <a:spcBef>
                <a:spcPts val="400"/>
              </a:spcBef>
              <a:spcAft>
                <a:spcPts val="0"/>
              </a:spcAft>
              <a:buClr>
                <a:schemeClr val="dk2"/>
              </a:buClr>
              <a:buSzPts val="800"/>
              <a:buChar char="•"/>
              <a:defRPr sz="800">
                <a:solidFill>
                  <a:schemeClr val="dk2"/>
                </a:solidFill>
              </a:defRPr>
            </a:lvl2pPr>
            <a:lvl3pPr indent="-279400" lvl="2" marL="1371600" algn="l">
              <a:lnSpc>
                <a:spcPct val="90000"/>
              </a:lnSpc>
              <a:spcBef>
                <a:spcPts val="400"/>
              </a:spcBef>
              <a:spcAft>
                <a:spcPts val="0"/>
              </a:spcAft>
              <a:buClr>
                <a:schemeClr val="dk2"/>
              </a:buClr>
              <a:buSzPts val="800"/>
              <a:buChar char="•"/>
              <a:defRPr sz="800">
                <a:solidFill>
                  <a:schemeClr val="dk2"/>
                </a:solidFill>
              </a:defRPr>
            </a:lvl3pPr>
            <a:lvl4pPr indent="-279400" lvl="3" marL="1828800" algn="l">
              <a:lnSpc>
                <a:spcPct val="90000"/>
              </a:lnSpc>
              <a:spcBef>
                <a:spcPts val="400"/>
              </a:spcBef>
              <a:spcAft>
                <a:spcPts val="0"/>
              </a:spcAft>
              <a:buClr>
                <a:schemeClr val="dk2"/>
              </a:buClr>
              <a:buSzPts val="800"/>
              <a:buChar char="•"/>
              <a:defRPr sz="800">
                <a:solidFill>
                  <a:schemeClr val="dk2"/>
                </a:solidFill>
              </a:defRPr>
            </a:lvl4pPr>
            <a:lvl5pPr indent="-279400" lvl="4" marL="2286000" algn="l">
              <a:lnSpc>
                <a:spcPct val="90000"/>
              </a:lnSpc>
              <a:spcBef>
                <a:spcPts val="400"/>
              </a:spcBef>
              <a:spcAft>
                <a:spcPts val="0"/>
              </a:spcAft>
              <a:buClr>
                <a:schemeClr val="dk2"/>
              </a:buClr>
              <a:buSzPts val="800"/>
              <a:buChar char="•"/>
              <a:defRPr sz="8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289" name="Google Shape;289;p56"/>
          <p:cNvCxnSpPr/>
          <p:nvPr/>
        </p:nvCxnSpPr>
        <p:spPr>
          <a:xfrm>
            <a:off x="723866" y="13718"/>
            <a:ext cx="0" cy="1447733"/>
          </a:xfrm>
          <a:prstGeom prst="straightConnector1">
            <a:avLst/>
          </a:prstGeom>
          <a:noFill/>
          <a:ln cap="flat" cmpd="sng" w="19050">
            <a:solidFill>
              <a:schemeClr val="dk2"/>
            </a:solidFill>
            <a:prstDash val="solid"/>
            <a:miter lim="400000"/>
            <a:headEnd len="sm" w="sm" type="none"/>
            <a:tailEnd len="sm" w="sm" type="none"/>
          </a:ln>
        </p:spPr>
      </p:cxnSp>
      <p:sp>
        <p:nvSpPr>
          <p:cNvPr id="290" name="Google Shape;290;p56"/>
          <p:cNvSpPr txBox="1"/>
          <p:nvPr>
            <p:ph idx="2" type="body"/>
          </p:nvPr>
        </p:nvSpPr>
        <p:spPr>
          <a:xfrm>
            <a:off x="5788742" y="806107"/>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1" name="Google Shape;291;p56"/>
          <p:cNvSpPr txBox="1"/>
          <p:nvPr>
            <p:ph idx="3" type="body"/>
          </p:nvPr>
        </p:nvSpPr>
        <p:spPr>
          <a:xfrm>
            <a:off x="5788742" y="1774153"/>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2" name="Google Shape;292;p56"/>
          <p:cNvSpPr txBox="1"/>
          <p:nvPr>
            <p:ph idx="4" type="body"/>
          </p:nvPr>
        </p:nvSpPr>
        <p:spPr>
          <a:xfrm>
            <a:off x="5788742" y="2742199"/>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3" name="Google Shape;293;p56"/>
          <p:cNvSpPr txBox="1"/>
          <p:nvPr>
            <p:ph idx="5" type="body"/>
          </p:nvPr>
        </p:nvSpPr>
        <p:spPr>
          <a:xfrm>
            <a:off x="5788742" y="3710246"/>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4" name="Google Shape;294;p56"/>
          <p:cNvSpPr txBox="1"/>
          <p:nvPr>
            <p:ph idx="6" type="body"/>
          </p:nvPr>
        </p:nvSpPr>
        <p:spPr>
          <a:xfrm>
            <a:off x="628650" y="2458896"/>
            <a:ext cx="3006328" cy="1920674"/>
          </a:xfrm>
          <a:prstGeom prst="rect">
            <a:avLst/>
          </a:prstGeom>
          <a:noFill/>
          <a:ln>
            <a:noFill/>
          </a:ln>
        </p:spPr>
        <p:txBody>
          <a:bodyPr anchorCtr="0" anchor="t" bIns="34275" lIns="0" spcFirstLastPara="1" rIns="68575" wrap="square" tIns="34275">
            <a:noAutofit/>
          </a:bodyPr>
          <a:lstStyle>
            <a:lvl1pPr indent="-228600" lvl="0" marL="457200" algn="l">
              <a:lnSpc>
                <a:spcPct val="10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5" name="Google Shape;295;p56"/>
          <p:cNvSpPr/>
          <p:nvPr>
            <p:ph idx="7" type="pic"/>
          </p:nvPr>
        </p:nvSpPr>
        <p:spPr>
          <a:xfrm>
            <a:off x="5092616" y="781788"/>
            <a:ext cx="603569" cy="603569"/>
          </a:xfrm>
          <a:prstGeom prst="ellipse">
            <a:avLst/>
          </a:prstGeom>
          <a:solidFill>
            <a:schemeClr val="lt1"/>
          </a:solidFill>
          <a:ln cap="flat" cmpd="sng" w="19050">
            <a:solidFill>
              <a:srgbClr val="1F1F26"/>
            </a:solidFill>
            <a:prstDash val="solid"/>
            <a:round/>
            <a:headEnd len="sm" w="sm" type="none"/>
            <a:tailEnd len="sm" w="sm" type="none"/>
          </a:ln>
        </p:spPr>
      </p:sp>
      <p:sp>
        <p:nvSpPr>
          <p:cNvPr id="296" name="Google Shape;296;p56"/>
          <p:cNvSpPr/>
          <p:nvPr>
            <p:ph idx="8" type="pic"/>
          </p:nvPr>
        </p:nvSpPr>
        <p:spPr>
          <a:xfrm>
            <a:off x="5092616" y="1748807"/>
            <a:ext cx="603569" cy="603569"/>
          </a:xfrm>
          <a:prstGeom prst="ellipse">
            <a:avLst/>
          </a:prstGeom>
          <a:solidFill>
            <a:schemeClr val="lt1"/>
          </a:solidFill>
          <a:ln cap="flat" cmpd="sng" w="19050">
            <a:solidFill>
              <a:srgbClr val="1F1F26"/>
            </a:solidFill>
            <a:prstDash val="solid"/>
            <a:round/>
            <a:headEnd len="sm" w="sm" type="none"/>
            <a:tailEnd len="sm" w="sm" type="none"/>
          </a:ln>
        </p:spPr>
      </p:sp>
      <p:sp>
        <p:nvSpPr>
          <p:cNvPr id="297" name="Google Shape;297;p56"/>
          <p:cNvSpPr/>
          <p:nvPr>
            <p:ph idx="9" type="pic"/>
          </p:nvPr>
        </p:nvSpPr>
        <p:spPr>
          <a:xfrm>
            <a:off x="5092616" y="2715826"/>
            <a:ext cx="603569" cy="603569"/>
          </a:xfrm>
          <a:prstGeom prst="ellipse">
            <a:avLst/>
          </a:prstGeom>
          <a:solidFill>
            <a:schemeClr val="lt1"/>
          </a:solidFill>
          <a:ln cap="flat" cmpd="sng" w="19050">
            <a:solidFill>
              <a:srgbClr val="1F1F26"/>
            </a:solidFill>
            <a:prstDash val="solid"/>
            <a:round/>
            <a:headEnd len="sm" w="sm" type="none"/>
            <a:tailEnd len="sm" w="sm" type="none"/>
          </a:ln>
        </p:spPr>
      </p:sp>
      <p:sp>
        <p:nvSpPr>
          <p:cNvPr id="298" name="Google Shape;298;p56"/>
          <p:cNvSpPr/>
          <p:nvPr>
            <p:ph idx="13" type="pic"/>
          </p:nvPr>
        </p:nvSpPr>
        <p:spPr>
          <a:xfrm>
            <a:off x="5092616" y="3682846"/>
            <a:ext cx="603569" cy="603569"/>
          </a:xfrm>
          <a:prstGeom prst="ellipse">
            <a:avLst/>
          </a:prstGeom>
          <a:solidFill>
            <a:schemeClr val="lt1"/>
          </a:solidFill>
          <a:ln cap="flat" cmpd="sng" w="19050">
            <a:solidFill>
              <a:srgbClr val="1F1F26"/>
            </a:solidFill>
            <a:prstDash val="solid"/>
            <a:round/>
            <a:headEnd len="sm" w="sm" type="none"/>
            <a:tailEnd len="sm" w="sm" type="none"/>
          </a:ln>
        </p:spPr>
      </p:sp>
    </p:spTree>
  </p:cSld>
  <p:clrMapOvr>
    <a:masterClrMapping/>
  </p:clrMapOvr>
  <p:extLst>
    <p:ext uri="{DCECCB84-F9BA-43D5-87BE-67443E8EF086}">
      <p15:sldGuideLst>
        <p15:guide id="1" orient="horz" pos="1620">
          <p15:clr>
            <a:srgbClr val="FBAE40"/>
          </p15:clr>
        </p15:guide>
        <p15:guide id="2" pos="403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 and Content">
  <p:cSld name="4_Image and Content">
    <p:spTree>
      <p:nvGrpSpPr>
        <p:cNvPr id="299" name="Shape 299"/>
        <p:cNvGrpSpPr/>
        <p:nvPr/>
      </p:nvGrpSpPr>
      <p:grpSpPr>
        <a:xfrm>
          <a:off x="0" y="0"/>
          <a:ext cx="0" cy="0"/>
          <a:chOff x="0" y="0"/>
          <a:chExt cx="0" cy="0"/>
        </a:xfrm>
      </p:grpSpPr>
      <p:sp>
        <p:nvSpPr>
          <p:cNvPr id="300" name="Google Shape;300;p57"/>
          <p:cNvSpPr/>
          <p:nvPr>
            <p:ph idx="2" type="pic"/>
          </p:nvPr>
        </p:nvSpPr>
        <p:spPr>
          <a:xfrm>
            <a:off x="631031" y="2322924"/>
            <a:ext cx="3006090" cy="2056647"/>
          </a:xfrm>
          <a:prstGeom prst="rect">
            <a:avLst/>
          </a:prstGeom>
          <a:noFill/>
          <a:ln>
            <a:noFill/>
          </a:ln>
        </p:spPr>
      </p:sp>
      <p:sp>
        <p:nvSpPr>
          <p:cNvPr id="301" name="Google Shape;301;p57"/>
          <p:cNvSpPr txBox="1"/>
          <p:nvPr>
            <p:ph type="title"/>
          </p:nvPr>
        </p:nvSpPr>
        <p:spPr>
          <a:xfrm>
            <a:off x="630793" y="825218"/>
            <a:ext cx="3006328" cy="1046406"/>
          </a:xfrm>
          <a:prstGeom prst="rect">
            <a:avLst/>
          </a:prstGeom>
          <a:noFill/>
          <a:ln>
            <a:noFill/>
          </a:ln>
        </p:spPr>
        <p:txBody>
          <a:bodyPr anchorCtr="0" anchor="b" bIns="34275" lIns="0" spcFirstLastPara="1" rIns="68575" wrap="square" tIns="34275">
            <a:normAutofit/>
          </a:bodyPr>
          <a:lstStyle>
            <a:lvl1pPr lvl="0" algn="l">
              <a:lnSpc>
                <a:spcPct val="90000"/>
              </a:lnSpc>
              <a:spcBef>
                <a:spcPts val="0"/>
              </a:spcBef>
              <a:spcAft>
                <a:spcPts val="0"/>
              </a:spcAft>
              <a:buClr>
                <a:schemeClr val="dk2"/>
              </a:buClr>
              <a:buSzPts val="3000"/>
              <a:buFont typeface="Constantia"/>
              <a:buNone/>
              <a:defRPr b="1"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2" name="Google Shape;302;p57"/>
          <p:cNvSpPr txBox="1"/>
          <p:nvPr>
            <p:ph idx="1" type="body"/>
          </p:nvPr>
        </p:nvSpPr>
        <p:spPr>
          <a:xfrm>
            <a:off x="630794" y="1920869"/>
            <a:ext cx="3006328" cy="281311"/>
          </a:xfrm>
          <a:prstGeom prst="rect">
            <a:avLst/>
          </a:prstGeom>
          <a:noFill/>
          <a:ln>
            <a:noFill/>
          </a:ln>
        </p:spPr>
        <p:txBody>
          <a:bodyPr anchorCtr="0" anchor="t" bIns="34275" lIns="0"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solidFill>
                  <a:schemeClr val="dk2"/>
                </a:solidFill>
              </a:defRPr>
            </a:lvl1pPr>
            <a:lvl2pPr indent="-279400" lvl="1" marL="914400" algn="l">
              <a:lnSpc>
                <a:spcPct val="90000"/>
              </a:lnSpc>
              <a:spcBef>
                <a:spcPts val="400"/>
              </a:spcBef>
              <a:spcAft>
                <a:spcPts val="0"/>
              </a:spcAft>
              <a:buClr>
                <a:schemeClr val="dk2"/>
              </a:buClr>
              <a:buSzPts val="800"/>
              <a:buChar char="•"/>
              <a:defRPr sz="800">
                <a:solidFill>
                  <a:schemeClr val="dk2"/>
                </a:solidFill>
              </a:defRPr>
            </a:lvl2pPr>
            <a:lvl3pPr indent="-279400" lvl="2" marL="1371600" algn="l">
              <a:lnSpc>
                <a:spcPct val="90000"/>
              </a:lnSpc>
              <a:spcBef>
                <a:spcPts val="400"/>
              </a:spcBef>
              <a:spcAft>
                <a:spcPts val="0"/>
              </a:spcAft>
              <a:buClr>
                <a:schemeClr val="dk2"/>
              </a:buClr>
              <a:buSzPts val="800"/>
              <a:buChar char="•"/>
              <a:defRPr sz="800">
                <a:solidFill>
                  <a:schemeClr val="dk2"/>
                </a:solidFill>
              </a:defRPr>
            </a:lvl3pPr>
            <a:lvl4pPr indent="-279400" lvl="3" marL="1828800" algn="l">
              <a:lnSpc>
                <a:spcPct val="90000"/>
              </a:lnSpc>
              <a:spcBef>
                <a:spcPts val="400"/>
              </a:spcBef>
              <a:spcAft>
                <a:spcPts val="0"/>
              </a:spcAft>
              <a:buClr>
                <a:schemeClr val="dk2"/>
              </a:buClr>
              <a:buSzPts val="800"/>
              <a:buChar char="•"/>
              <a:defRPr sz="800">
                <a:solidFill>
                  <a:schemeClr val="dk2"/>
                </a:solidFill>
              </a:defRPr>
            </a:lvl4pPr>
            <a:lvl5pPr indent="-279400" lvl="4" marL="2286000" algn="l">
              <a:lnSpc>
                <a:spcPct val="90000"/>
              </a:lnSpc>
              <a:spcBef>
                <a:spcPts val="400"/>
              </a:spcBef>
              <a:spcAft>
                <a:spcPts val="0"/>
              </a:spcAft>
              <a:buClr>
                <a:schemeClr val="dk2"/>
              </a:buClr>
              <a:buSzPts val="800"/>
              <a:buChar char="•"/>
              <a:defRPr sz="8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303" name="Google Shape;303;p57"/>
          <p:cNvCxnSpPr/>
          <p:nvPr/>
        </p:nvCxnSpPr>
        <p:spPr>
          <a:xfrm>
            <a:off x="723866" y="13718"/>
            <a:ext cx="0" cy="1447733"/>
          </a:xfrm>
          <a:prstGeom prst="straightConnector1">
            <a:avLst/>
          </a:prstGeom>
          <a:noFill/>
          <a:ln cap="flat" cmpd="sng" w="19050">
            <a:solidFill>
              <a:schemeClr val="dk2"/>
            </a:solidFill>
            <a:prstDash val="solid"/>
            <a:miter lim="400000"/>
            <a:headEnd len="sm" w="sm" type="none"/>
            <a:tailEnd len="sm" w="sm" type="none"/>
          </a:ln>
        </p:spPr>
      </p:cxnSp>
      <p:sp>
        <p:nvSpPr>
          <p:cNvPr id="304" name="Google Shape;304;p57"/>
          <p:cNvSpPr txBox="1"/>
          <p:nvPr>
            <p:ph idx="3" type="body"/>
          </p:nvPr>
        </p:nvSpPr>
        <p:spPr>
          <a:xfrm>
            <a:off x="5788742" y="806107"/>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5" name="Google Shape;305;p57"/>
          <p:cNvSpPr txBox="1"/>
          <p:nvPr>
            <p:ph idx="4" type="body"/>
          </p:nvPr>
        </p:nvSpPr>
        <p:spPr>
          <a:xfrm>
            <a:off x="5788742" y="1774153"/>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6" name="Google Shape;306;p57"/>
          <p:cNvSpPr txBox="1"/>
          <p:nvPr>
            <p:ph idx="5" type="body"/>
          </p:nvPr>
        </p:nvSpPr>
        <p:spPr>
          <a:xfrm>
            <a:off x="5788742" y="2742199"/>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7" name="Google Shape;307;p57"/>
          <p:cNvSpPr txBox="1"/>
          <p:nvPr>
            <p:ph idx="6" type="body"/>
          </p:nvPr>
        </p:nvSpPr>
        <p:spPr>
          <a:xfrm>
            <a:off x="5788742" y="3710246"/>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8" name="Google Shape;308;p57"/>
          <p:cNvSpPr/>
          <p:nvPr>
            <p:ph idx="7" type="pic"/>
          </p:nvPr>
        </p:nvSpPr>
        <p:spPr>
          <a:xfrm>
            <a:off x="5092616" y="781788"/>
            <a:ext cx="603569" cy="603569"/>
          </a:xfrm>
          <a:prstGeom prst="ellipse">
            <a:avLst/>
          </a:prstGeom>
          <a:solidFill>
            <a:schemeClr val="accent1"/>
          </a:solidFill>
          <a:ln>
            <a:noFill/>
          </a:ln>
        </p:spPr>
      </p:sp>
      <p:sp>
        <p:nvSpPr>
          <p:cNvPr id="309" name="Google Shape;309;p57"/>
          <p:cNvSpPr/>
          <p:nvPr>
            <p:ph idx="8" type="pic"/>
          </p:nvPr>
        </p:nvSpPr>
        <p:spPr>
          <a:xfrm>
            <a:off x="5092616" y="1748807"/>
            <a:ext cx="603569" cy="603569"/>
          </a:xfrm>
          <a:prstGeom prst="ellipse">
            <a:avLst/>
          </a:prstGeom>
          <a:solidFill>
            <a:schemeClr val="accent1"/>
          </a:solidFill>
          <a:ln>
            <a:noFill/>
          </a:ln>
        </p:spPr>
      </p:sp>
      <p:sp>
        <p:nvSpPr>
          <p:cNvPr id="310" name="Google Shape;310;p57"/>
          <p:cNvSpPr/>
          <p:nvPr>
            <p:ph idx="9" type="pic"/>
          </p:nvPr>
        </p:nvSpPr>
        <p:spPr>
          <a:xfrm>
            <a:off x="5092616" y="2715826"/>
            <a:ext cx="603569" cy="603569"/>
          </a:xfrm>
          <a:prstGeom prst="ellipse">
            <a:avLst/>
          </a:prstGeom>
          <a:solidFill>
            <a:schemeClr val="accent1"/>
          </a:solidFill>
          <a:ln>
            <a:noFill/>
          </a:ln>
        </p:spPr>
      </p:sp>
      <p:sp>
        <p:nvSpPr>
          <p:cNvPr id="311" name="Google Shape;311;p57"/>
          <p:cNvSpPr/>
          <p:nvPr>
            <p:ph idx="13" type="pic"/>
          </p:nvPr>
        </p:nvSpPr>
        <p:spPr>
          <a:xfrm>
            <a:off x="5092616" y="3682846"/>
            <a:ext cx="603569" cy="603569"/>
          </a:xfrm>
          <a:prstGeom prst="ellipse">
            <a:avLst/>
          </a:prstGeom>
          <a:solidFill>
            <a:schemeClr val="accent1"/>
          </a:solidFill>
          <a:ln>
            <a:noFill/>
          </a:ln>
        </p:spPr>
      </p:sp>
    </p:spTree>
  </p:cSld>
  <p:clrMapOvr>
    <a:masterClrMapping/>
  </p:clrMapOvr>
  <p:extLst>
    <p:ext uri="{DCECCB84-F9BA-43D5-87BE-67443E8EF086}">
      <p15:sldGuideLst>
        <p15:guide id="1" orient="horz" pos="1620">
          <p15:clr>
            <a:srgbClr val="FBAE40"/>
          </p15:clr>
        </p15:guide>
        <p15:guide id="2" pos="289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and Content">
  <p:cSld name="2_Image and Content">
    <p:spTree>
      <p:nvGrpSpPr>
        <p:cNvPr id="312" name="Shape 312"/>
        <p:cNvGrpSpPr/>
        <p:nvPr/>
      </p:nvGrpSpPr>
      <p:grpSpPr>
        <a:xfrm>
          <a:off x="0" y="0"/>
          <a:ext cx="0" cy="0"/>
          <a:chOff x="0" y="0"/>
          <a:chExt cx="0" cy="0"/>
        </a:xfrm>
      </p:grpSpPr>
      <p:sp>
        <p:nvSpPr>
          <p:cNvPr id="313" name="Google Shape;313;p58"/>
          <p:cNvSpPr/>
          <p:nvPr/>
        </p:nvSpPr>
        <p:spPr>
          <a:xfrm>
            <a:off x="0" y="2791104"/>
            <a:ext cx="9144000" cy="2352392"/>
          </a:xfrm>
          <a:prstGeom prst="rect">
            <a:avLst/>
          </a:prstGeom>
          <a:solidFill>
            <a:schemeClr val="accent2"/>
          </a:solidFill>
          <a:ln>
            <a:noFill/>
          </a:ln>
        </p:spPr>
        <p:txBody>
          <a:bodyPr anchorCtr="0" anchor="ctr" bIns="34275" lIns="972000" spcFirstLastPara="1" rIns="324000"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2"/>
              </a:solidFill>
              <a:latin typeface="Arial"/>
              <a:ea typeface="Arial"/>
              <a:cs typeface="Arial"/>
              <a:sym typeface="Arial"/>
            </a:endParaRPr>
          </a:p>
        </p:txBody>
      </p:sp>
      <p:sp>
        <p:nvSpPr>
          <p:cNvPr id="314" name="Google Shape;314;p58"/>
          <p:cNvSpPr txBox="1"/>
          <p:nvPr>
            <p:ph type="title"/>
          </p:nvPr>
        </p:nvSpPr>
        <p:spPr>
          <a:xfrm>
            <a:off x="501407" y="268958"/>
            <a:ext cx="8141186" cy="603569"/>
          </a:xfrm>
          <a:prstGeom prst="rect">
            <a:avLst/>
          </a:prstGeom>
          <a:noFill/>
          <a:ln>
            <a:noFill/>
          </a:ln>
        </p:spPr>
        <p:txBody>
          <a:bodyPr anchorCtr="0" anchor="b" bIns="34275" lIns="0" spcFirstLastPara="1" rIns="68575" wrap="square" tIns="34275">
            <a:normAutofit/>
          </a:bodyPr>
          <a:lstStyle>
            <a:lvl1pPr lvl="0" algn="ctr">
              <a:lnSpc>
                <a:spcPct val="90000"/>
              </a:lnSpc>
              <a:spcBef>
                <a:spcPts val="0"/>
              </a:spcBef>
              <a:spcAft>
                <a:spcPts val="0"/>
              </a:spcAft>
              <a:buClr>
                <a:schemeClr val="dk2"/>
              </a:buClr>
              <a:buSzPts val="3000"/>
              <a:buFont typeface="Constantia"/>
              <a:buNone/>
              <a:defRPr b="1"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5" name="Google Shape;315;p58"/>
          <p:cNvSpPr/>
          <p:nvPr>
            <p:ph idx="2" type="pic"/>
          </p:nvPr>
        </p:nvSpPr>
        <p:spPr>
          <a:xfrm>
            <a:off x="1097477" y="2007907"/>
            <a:ext cx="603569" cy="603569"/>
          </a:xfrm>
          <a:prstGeom prst="ellipse">
            <a:avLst/>
          </a:prstGeom>
          <a:solidFill>
            <a:schemeClr val="lt1"/>
          </a:solidFill>
          <a:ln cap="flat" cmpd="sng" w="19050">
            <a:solidFill>
              <a:srgbClr val="1F1F26"/>
            </a:solidFill>
            <a:prstDash val="solid"/>
            <a:round/>
            <a:headEnd len="sm" w="sm" type="none"/>
            <a:tailEnd len="sm" w="sm" type="none"/>
          </a:ln>
        </p:spPr>
      </p:sp>
      <p:sp>
        <p:nvSpPr>
          <p:cNvPr id="316" name="Google Shape;316;p58"/>
          <p:cNvSpPr/>
          <p:nvPr>
            <p:ph idx="3" type="pic"/>
          </p:nvPr>
        </p:nvSpPr>
        <p:spPr>
          <a:xfrm>
            <a:off x="3232956" y="2007907"/>
            <a:ext cx="603569" cy="603569"/>
          </a:xfrm>
          <a:prstGeom prst="ellipse">
            <a:avLst/>
          </a:prstGeom>
          <a:solidFill>
            <a:schemeClr val="lt1"/>
          </a:solidFill>
          <a:ln cap="flat" cmpd="sng" w="19050">
            <a:solidFill>
              <a:srgbClr val="1F1F26"/>
            </a:solidFill>
            <a:prstDash val="solid"/>
            <a:round/>
            <a:headEnd len="sm" w="sm" type="none"/>
            <a:tailEnd len="sm" w="sm" type="none"/>
          </a:ln>
        </p:spPr>
      </p:sp>
      <p:sp>
        <p:nvSpPr>
          <p:cNvPr id="317" name="Google Shape;317;p58"/>
          <p:cNvSpPr/>
          <p:nvPr>
            <p:ph idx="4" type="pic"/>
          </p:nvPr>
        </p:nvSpPr>
        <p:spPr>
          <a:xfrm>
            <a:off x="5368435" y="2007907"/>
            <a:ext cx="603569" cy="603569"/>
          </a:xfrm>
          <a:prstGeom prst="ellipse">
            <a:avLst/>
          </a:prstGeom>
          <a:solidFill>
            <a:schemeClr val="lt1"/>
          </a:solidFill>
          <a:ln cap="flat" cmpd="sng" w="19050">
            <a:solidFill>
              <a:srgbClr val="1F1F26"/>
            </a:solidFill>
            <a:prstDash val="solid"/>
            <a:round/>
            <a:headEnd len="sm" w="sm" type="none"/>
            <a:tailEnd len="sm" w="sm" type="none"/>
          </a:ln>
        </p:spPr>
      </p:sp>
      <p:sp>
        <p:nvSpPr>
          <p:cNvPr id="318" name="Google Shape;318;p58"/>
          <p:cNvSpPr/>
          <p:nvPr>
            <p:ph idx="5" type="pic"/>
          </p:nvPr>
        </p:nvSpPr>
        <p:spPr>
          <a:xfrm>
            <a:off x="7503913" y="2007907"/>
            <a:ext cx="603569" cy="603569"/>
          </a:xfrm>
          <a:prstGeom prst="ellipse">
            <a:avLst/>
          </a:prstGeom>
          <a:solidFill>
            <a:schemeClr val="lt1"/>
          </a:solidFill>
          <a:ln cap="flat" cmpd="sng" w="19050">
            <a:solidFill>
              <a:srgbClr val="1F1F26"/>
            </a:solidFill>
            <a:prstDash val="solid"/>
            <a:round/>
            <a:headEnd len="sm" w="sm" type="none"/>
            <a:tailEnd len="sm" w="sm" type="none"/>
          </a:ln>
        </p:spPr>
      </p:sp>
      <p:sp>
        <p:nvSpPr>
          <p:cNvPr id="319" name="Google Shape;319;p58"/>
          <p:cNvSpPr txBox="1"/>
          <p:nvPr>
            <p:ph idx="1" type="body"/>
          </p:nvPr>
        </p:nvSpPr>
        <p:spPr>
          <a:xfrm>
            <a:off x="473085" y="2940607"/>
            <a:ext cx="1852354" cy="548771"/>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dk2"/>
              </a:buClr>
              <a:buSzPts val="1100"/>
              <a:buNone/>
              <a:defRPr sz="1100"/>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0" name="Google Shape;320;p58"/>
          <p:cNvSpPr txBox="1"/>
          <p:nvPr>
            <p:ph idx="6" type="body"/>
          </p:nvPr>
        </p:nvSpPr>
        <p:spPr>
          <a:xfrm>
            <a:off x="2607619" y="2942814"/>
            <a:ext cx="1852354" cy="548771"/>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dk2"/>
              </a:buClr>
              <a:buSzPts val="1100"/>
              <a:buNone/>
              <a:defRPr sz="1100"/>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1" name="Google Shape;321;p58"/>
          <p:cNvSpPr txBox="1"/>
          <p:nvPr>
            <p:ph idx="7" type="body"/>
          </p:nvPr>
        </p:nvSpPr>
        <p:spPr>
          <a:xfrm>
            <a:off x="4742152" y="2940607"/>
            <a:ext cx="1852354" cy="548771"/>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dk2"/>
              </a:buClr>
              <a:buSzPts val="1100"/>
              <a:buNone/>
              <a:defRPr sz="1100"/>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2" name="Google Shape;322;p58"/>
          <p:cNvSpPr txBox="1"/>
          <p:nvPr>
            <p:ph idx="8" type="body"/>
          </p:nvPr>
        </p:nvSpPr>
        <p:spPr>
          <a:xfrm>
            <a:off x="6876687" y="2937470"/>
            <a:ext cx="1852354" cy="548771"/>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dk2"/>
              </a:buClr>
              <a:buSzPts val="1100"/>
              <a:buNone/>
              <a:defRPr sz="1100"/>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3" name="Google Shape;323;p58"/>
          <p:cNvSpPr txBox="1"/>
          <p:nvPr>
            <p:ph idx="9" type="body"/>
          </p:nvPr>
        </p:nvSpPr>
        <p:spPr>
          <a:xfrm>
            <a:off x="628650" y="1002976"/>
            <a:ext cx="8013943" cy="406112"/>
          </a:xfrm>
          <a:prstGeom prst="rect">
            <a:avLst/>
          </a:prstGeom>
          <a:noFill/>
          <a:ln>
            <a:noFill/>
          </a:ln>
        </p:spPr>
        <p:txBody>
          <a:bodyPr anchorCtr="0" anchor="t" bIns="34275" lIns="0" spcFirstLastPara="1" rIns="68575" wrap="square" tIns="34275">
            <a:noAutofit/>
          </a:bodyPr>
          <a:lstStyle>
            <a:lvl1pPr indent="-228600" lvl="0" marL="457200" algn="ctr">
              <a:lnSpc>
                <a:spcPct val="10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1620">
          <p15:clr>
            <a:srgbClr val="FBAE40"/>
          </p15:clr>
        </p15:guide>
        <p15:guide id="2" pos="289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 and Content">
  <p:cSld name="5_Image and Content">
    <p:spTree>
      <p:nvGrpSpPr>
        <p:cNvPr id="324" name="Shape 324"/>
        <p:cNvGrpSpPr/>
        <p:nvPr/>
      </p:nvGrpSpPr>
      <p:grpSpPr>
        <a:xfrm>
          <a:off x="0" y="0"/>
          <a:ext cx="0" cy="0"/>
          <a:chOff x="0" y="0"/>
          <a:chExt cx="0" cy="0"/>
        </a:xfrm>
      </p:grpSpPr>
      <p:sp>
        <p:nvSpPr>
          <p:cNvPr id="325" name="Google Shape;325;p59"/>
          <p:cNvSpPr txBox="1"/>
          <p:nvPr>
            <p:ph type="title"/>
          </p:nvPr>
        </p:nvSpPr>
        <p:spPr>
          <a:xfrm>
            <a:off x="501407" y="779497"/>
            <a:ext cx="8141186" cy="603569"/>
          </a:xfrm>
          <a:prstGeom prst="rect">
            <a:avLst/>
          </a:prstGeom>
          <a:noFill/>
          <a:ln>
            <a:noFill/>
          </a:ln>
        </p:spPr>
        <p:txBody>
          <a:bodyPr anchorCtr="0" anchor="b" bIns="34275" lIns="0" spcFirstLastPara="1" rIns="68575" wrap="square" tIns="34275">
            <a:normAutofit/>
          </a:bodyPr>
          <a:lstStyle>
            <a:lvl1pPr lvl="0" algn="ctr">
              <a:lnSpc>
                <a:spcPct val="90000"/>
              </a:lnSpc>
              <a:spcBef>
                <a:spcPts val="0"/>
              </a:spcBef>
              <a:spcAft>
                <a:spcPts val="0"/>
              </a:spcAft>
              <a:buClr>
                <a:schemeClr val="dk2"/>
              </a:buClr>
              <a:buSzPts val="3000"/>
              <a:buFont typeface="Constantia"/>
              <a:buNone/>
              <a:defRPr b="1"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6" name="Google Shape;326;p59"/>
          <p:cNvSpPr/>
          <p:nvPr>
            <p:ph idx="2" type="pic"/>
          </p:nvPr>
        </p:nvSpPr>
        <p:spPr>
          <a:xfrm>
            <a:off x="1005840" y="2426811"/>
            <a:ext cx="786845" cy="786843"/>
          </a:xfrm>
          <a:prstGeom prst="ellipse">
            <a:avLst/>
          </a:prstGeom>
          <a:solidFill>
            <a:schemeClr val="accent1"/>
          </a:solidFill>
          <a:ln>
            <a:noFill/>
          </a:ln>
        </p:spPr>
      </p:sp>
      <p:sp>
        <p:nvSpPr>
          <p:cNvPr id="327" name="Google Shape;327;p59"/>
          <p:cNvSpPr/>
          <p:nvPr>
            <p:ph idx="3" type="pic"/>
          </p:nvPr>
        </p:nvSpPr>
        <p:spPr>
          <a:xfrm>
            <a:off x="3141319" y="2426811"/>
            <a:ext cx="786845" cy="786843"/>
          </a:xfrm>
          <a:prstGeom prst="ellipse">
            <a:avLst/>
          </a:prstGeom>
          <a:solidFill>
            <a:schemeClr val="accent1"/>
          </a:solidFill>
          <a:ln>
            <a:noFill/>
          </a:ln>
        </p:spPr>
      </p:sp>
      <p:sp>
        <p:nvSpPr>
          <p:cNvPr id="328" name="Google Shape;328;p59"/>
          <p:cNvSpPr/>
          <p:nvPr>
            <p:ph idx="4" type="pic"/>
          </p:nvPr>
        </p:nvSpPr>
        <p:spPr>
          <a:xfrm>
            <a:off x="5276797" y="2426811"/>
            <a:ext cx="786845" cy="786843"/>
          </a:xfrm>
          <a:prstGeom prst="ellipse">
            <a:avLst/>
          </a:prstGeom>
          <a:solidFill>
            <a:schemeClr val="accent1"/>
          </a:solidFill>
          <a:ln>
            <a:noFill/>
          </a:ln>
        </p:spPr>
      </p:sp>
      <p:sp>
        <p:nvSpPr>
          <p:cNvPr id="329" name="Google Shape;329;p59"/>
          <p:cNvSpPr/>
          <p:nvPr>
            <p:ph idx="5" type="pic"/>
          </p:nvPr>
        </p:nvSpPr>
        <p:spPr>
          <a:xfrm>
            <a:off x="7412276" y="2426811"/>
            <a:ext cx="786845" cy="786843"/>
          </a:xfrm>
          <a:prstGeom prst="ellipse">
            <a:avLst/>
          </a:prstGeom>
          <a:solidFill>
            <a:schemeClr val="accent1"/>
          </a:solidFill>
          <a:ln>
            <a:noFill/>
          </a:ln>
        </p:spPr>
      </p:sp>
      <p:sp>
        <p:nvSpPr>
          <p:cNvPr id="330" name="Google Shape;330;p59"/>
          <p:cNvSpPr txBox="1"/>
          <p:nvPr>
            <p:ph idx="1" type="body"/>
          </p:nvPr>
        </p:nvSpPr>
        <p:spPr>
          <a:xfrm>
            <a:off x="473085" y="3451147"/>
            <a:ext cx="1852354" cy="548771"/>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1" name="Google Shape;331;p59"/>
          <p:cNvSpPr txBox="1"/>
          <p:nvPr>
            <p:ph idx="6" type="body"/>
          </p:nvPr>
        </p:nvSpPr>
        <p:spPr>
          <a:xfrm>
            <a:off x="2607619" y="3453354"/>
            <a:ext cx="1852354" cy="548771"/>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2" name="Google Shape;332;p59"/>
          <p:cNvSpPr txBox="1"/>
          <p:nvPr>
            <p:ph idx="7" type="body"/>
          </p:nvPr>
        </p:nvSpPr>
        <p:spPr>
          <a:xfrm>
            <a:off x="4742152" y="3451147"/>
            <a:ext cx="1852354" cy="548771"/>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3" name="Google Shape;333;p59"/>
          <p:cNvSpPr txBox="1"/>
          <p:nvPr>
            <p:ph idx="8" type="body"/>
          </p:nvPr>
        </p:nvSpPr>
        <p:spPr>
          <a:xfrm>
            <a:off x="6876687" y="3448010"/>
            <a:ext cx="1852354" cy="548771"/>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4" name="Google Shape;334;p59"/>
          <p:cNvSpPr txBox="1"/>
          <p:nvPr>
            <p:ph idx="9" type="body"/>
          </p:nvPr>
        </p:nvSpPr>
        <p:spPr>
          <a:xfrm>
            <a:off x="628650" y="1513517"/>
            <a:ext cx="8013943" cy="406112"/>
          </a:xfrm>
          <a:prstGeom prst="rect">
            <a:avLst/>
          </a:prstGeom>
          <a:noFill/>
          <a:ln>
            <a:noFill/>
          </a:ln>
        </p:spPr>
        <p:txBody>
          <a:bodyPr anchorCtr="0" anchor="t" bIns="34275" lIns="0" spcFirstLastPara="1" rIns="68575" wrap="square" tIns="34275">
            <a:noAutofit/>
          </a:bodyPr>
          <a:lstStyle>
            <a:lvl1pPr indent="-228600" lvl="0" marL="457200" algn="ctr">
              <a:lnSpc>
                <a:spcPct val="10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1620">
          <p15:clr>
            <a:srgbClr val="FBAE40"/>
          </p15:clr>
        </p15:guide>
        <p15:guide id="2" pos="2898">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and Content">
  <p:cSld name="1_Image and Content">
    <p:spTree>
      <p:nvGrpSpPr>
        <p:cNvPr id="335" name="Shape 335"/>
        <p:cNvGrpSpPr/>
        <p:nvPr/>
      </p:nvGrpSpPr>
      <p:grpSpPr>
        <a:xfrm>
          <a:off x="0" y="0"/>
          <a:ext cx="0" cy="0"/>
          <a:chOff x="0" y="0"/>
          <a:chExt cx="0" cy="0"/>
        </a:xfrm>
      </p:grpSpPr>
      <p:sp>
        <p:nvSpPr>
          <p:cNvPr id="336" name="Google Shape;336;p60"/>
          <p:cNvSpPr/>
          <p:nvPr/>
        </p:nvSpPr>
        <p:spPr>
          <a:xfrm>
            <a:off x="4600575" y="0"/>
            <a:ext cx="4543425" cy="5143496"/>
          </a:xfrm>
          <a:prstGeom prst="rect">
            <a:avLst/>
          </a:prstGeom>
          <a:solidFill>
            <a:srgbClr val="DFE3E9"/>
          </a:solidFill>
          <a:ln>
            <a:noFill/>
          </a:ln>
        </p:spPr>
        <p:txBody>
          <a:bodyPr anchorCtr="0" anchor="ctr" bIns="34275" lIns="972000" spcFirstLastPara="1" rIns="324000"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2"/>
              </a:solidFill>
              <a:latin typeface="Arial"/>
              <a:ea typeface="Arial"/>
              <a:cs typeface="Arial"/>
              <a:sym typeface="Arial"/>
            </a:endParaRPr>
          </a:p>
        </p:txBody>
      </p:sp>
      <p:sp>
        <p:nvSpPr>
          <p:cNvPr id="337" name="Google Shape;337;p60"/>
          <p:cNvSpPr txBox="1"/>
          <p:nvPr>
            <p:ph type="title"/>
          </p:nvPr>
        </p:nvSpPr>
        <p:spPr>
          <a:xfrm>
            <a:off x="630793" y="1675957"/>
            <a:ext cx="3006328" cy="1046406"/>
          </a:xfrm>
          <a:prstGeom prst="rect">
            <a:avLst/>
          </a:prstGeom>
          <a:noFill/>
          <a:ln>
            <a:noFill/>
          </a:ln>
        </p:spPr>
        <p:txBody>
          <a:bodyPr anchorCtr="0" anchor="b" bIns="34275" lIns="0" spcFirstLastPara="1" rIns="68575" wrap="square" tIns="34275">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8" name="Google Shape;338;p60"/>
          <p:cNvSpPr txBox="1"/>
          <p:nvPr>
            <p:ph idx="1" type="body"/>
          </p:nvPr>
        </p:nvSpPr>
        <p:spPr>
          <a:xfrm>
            <a:off x="630794" y="2771609"/>
            <a:ext cx="3006328" cy="452165"/>
          </a:xfrm>
          <a:prstGeom prst="rect">
            <a:avLst/>
          </a:prstGeom>
          <a:noFill/>
          <a:ln>
            <a:noFill/>
          </a:ln>
        </p:spPr>
        <p:txBody>
          <a:bodyPr anchorCtr="0" anchor="t" bIns="34275" lIns="0"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indent="-279400" lvl="1" marL="914400" algn="l">
              <a:lnSpc>
                <a:spcPct val="90000"/>
              </a:lnSpc>
              <a:spcBef>
                <a:spcPts val="400"/>
              </a:spcBef>
              <a:spcAft>
                <a:spcPts val="0"/>
              </a:spcAft>
              <a:buClr>
                <a:schemeClr val="dk2"/>
              </a:buClr>
              <a:buSzPts val="800"/>
              <a:buChar char="•"/>
              <a:defRPr sz="800">
                <a:solidFill>
                  <a:schemeClr val="dk2"/>
                </a:solidFill>
              </a:defRPr>
            </a:lvl2pPr>
            <a:lvl3pPr indent="-279400" lvl="2" marL="1371600" algn="l">
              <a:lnSpc>
                <a:spcPct val="90000"/>
              </a:lnSpc>
              <a:spcBef>
                <a:spcPts val="400"/>
              </a:spcBef>
              <a:spcAft>
                <a:spcPts val="0"/>
              </a:spcAft>
              <a:buClr>
                <a:schemeClr val="dk2"/>
              </a:buClr>
              <a:buSzPts val="800"/>
              <a:buChar char="•"/>
              <a:defRPr sz="800">
                <a:solidFill>
                  <a:schemeClr val="dk2"/>
                </a:solidFill>
              </a:defRPr>
            </a:lvl3pPr>
            <a:lvl4pPr indent="-279400" lvl="3" marL="1828800" algn="l">
              <a:lnSpc>
                <a:spcPct val="90000"/>
              </a:lnSpc>
              <a:spcBef>
                <a:spcPts val="400"/>
              </a:spcBef>
              <a:spcAft>
                <a:spcPts val="0"/>
              </a:spcAft>
              <a:buClr>
                <a:schemeClr val="dk2"/>
              </a:buClr>
              <a:buSzPts val="800"/>
              <a:buChar char="•"/>
              <a:defRPr sz="800">
                <a:solidFill>
                  <a:schemeClr val="dk2"/>
                </a:solidFill>
              </a:defRPr>
            </a:lvl4pPr>
            <a:lvl5pPr indent="-279400" lvl="4" marL="2286000" algn="l">
              <a:lnSpc>
                <a:spcPct val="90000"/>
              </a:lnSpc>
              <a:spcBef>
                <a:spcPts val="400"/>
              </a:spcBef>
              <a:spcAft>
                <a:spcPts val="0"/>
              </a:spcAft>
              <a:buClr>
                <a:schemeClr val="dk2"/>
              </a:buClr>
              <a:buSzPts val="800"/>
              <a:buChar char="•"/>
              <a:defRPr sz="8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339" name="Google Shape;339;p60"/>
          <p:cNvCxnSpPr/>
          <p:nvPr/>
        </p:nvCxnSpPr>
        <p:spPr>
          <a:xfrm>
            <a:off x="723866" y="864458"/>
            <a:ext cx="0" cy="1447733"/>
          </a:xfrm>
          <a:prstGeom prst="straightConnector1">
            <a:avLst/>
          </a:prstGeom>
          <a:noFill/>
          <a:ln cap="flat" cmpd="sng" w="19050">
            <a:solidFill>
              <a:schemeClr val="dk2"/>
            </a:solidFill>
            <a:prstDash val="solid"/>
            <a:miter lim="400000"/>
            <a:headEnd len="sm" w="sm" type="none"/>
            <a:tailEnd len="sm" w="sm" type="none"/>
          </a:ln>
        </p:spPr>
      </p:cxnSp>
      <p:sp>
        <p:nvSpPr>
          <p:cNvPr id="340" name="Google Shape;340;p60"/>
          <p:cNvSpPr/>
          <p:nvPr>
            <p:ph idx="2" type="pic"/>
          </p:nvPr>
        </p:nvSpPr>
        <p:spPr>
          <a:xfrm>
            <a:off x="5015566" y="779043"/>
            <a:ext cx="603569" cy="603569"/>
          </a:xfrm>
          <a:prstGeom prst="ellipse">
            <a:avLst/>
          </a:prstGeom>
          <a:solidFill>
            <a:schemeClr val="lt1"/>
          </a:solidFill>
          <a:ln cap="flat" cmpd="sng" w="38100">
            <a:solidFill>
              <a:schemeClr val="lt1"/>
            </a:solidFill>
            <a:prstDash val="solid"/>
            <a:round/>
            <a:headEnd len="sm" w="sm" type="none"/>
            <a:tailEnd len="sm" w="sm" type="none"/>
          </a:ln>
        </p:spPr>
      </p:sp>
      <p:sp>
        <p:nvSpPr>
          <p:cNvPr id="341" name="Google Shape;341;p60"/>
          <p:cNvSpPr/>
          <p:nvPr>
            <p:ph idx="3" type="pic"/>
          </p:nvPr>
        </p:nvSpPr>
        <p:spPr>
          <a:xfrm>
            <a:off x="5015566" y="1747676"/>
            <a:ext cx="603569" cy="603569"/>
          </a:xfrm>
          <a:prstGeom prst="ellipse">
            <a:avLst/>
          </a:prstGeom>
          <a:solidFill>
            <a:schemeClr val="lt1"/>
          </a:solidFill>
          <a:ln cap="flat" cmpd="sng" w="38100">
            <a:solidFill>
              <a:schemeClr val="lt1"/>
            </a:solidFill>
            <a:prstDash val="solid"/>
            <a:round/>
            <a:headEnd len="sm" w="sm" type="none"/>
            <a:tailEnd len="sm" w="sm" type="none"/>
          </a:ln>
        </p:spPr>
      </p:sp>
      <p:sp>
        <p:nvSpPr>
          <p:cNvPr id="342" name="Google Shape;342;p60"/>
          <p:cNvSpPr/>
          <p:nvPr>
            <p:ph idx="4" type="pic"/>
          </p:nvPr>
        </p:nvSpPr>
        <p:spPr>
          <a:xfrm>
            <a:off x="5015566" y="2716310"/>
            <a:ext cx="603569" cy="603569"/>
          </a:xfrm>
          <a:prstGeom prst="ellipse">
            <a:avLst/>
          </a:prstGeom>
          <a:solidFill>
            <a:schemeClr val="lt1"/>
          </a:solidFill>
          <a:ln cap="flat" cmpd="sng" w="38100">
            <a:solidFill>
              <a:schemeClr val="lt1"/>
            </a:solidFill>
            <a:prstDash val="solid"/>
            <a:round/>
            <a:headEnd len="sm" w="sm" type="none"/>
            <a:tailEnd len="sm" w="sm" type="none"/>
          </a:ln>
        </p:spPr>
      </p:sp>
      <p:sp>
        <p:nvSpPr>
          <p:cNvPr id="343" name="Google Shape;343;p60"/>
          <p:cNvSpPr/>
          <p:nvPr>
            <p:ph idx="5" type="pic"/>
          </p:nvPr>
        </p:nvSpPr>
        <p:spPr>
          <a:xfrm>
            <a:off x="5015566" y="3684943"/>
            <a:ext cx="603569" cy="603569"/>
          </a:xfrm>
          <a:prstGeom prst="ellipse">
            <a:avLst/>
          </a:prstGeom>
          <a:solidFill>
            <a:schemeClr val="lt1"/>
          </a:solidFill>
          <a:ln cap="flat" cmpd="sng" w="38100">
            <a:solidFill>
              <a:schemeClr val="lt1"/>
            </a:solidFill>
            <a:prstDash val="solid"/>
            <a:round/>
            <a:headEnd len="sm" w="sm" type="none"/>
            <a:tailEnd len="sm" w="sm" type="none"/>
          </a:ln>
        </p:spPr>
      </p:sp>
      <p:sp>
        <p:nvSpPr>
          <p:cNvPr id="344" name="Google Shape;344;p60"/>
          <p:cNvSpPr txBox="1"/>
          <p:nvPr>
            <p:ph idx="6" type="body"/>
          </p:nvPr>
        </p:nvSpPr>
        <p:spPr>
          <a:xfrm>
            <a:off x="5788742" y="806107"/>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5" name="Google Shape;345;p60"/>
          <p:cNvSpPr txBox="1"/>
          <p:nvPr>
            <p:ph idx="7" type="body"/>
          </p:nvPr>
        </p:nvSpPr>
        <p:spPr>
          <a:xfrm>
            <a:off x="5788742" y="1774153"/>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6" name="Google Shape;346;p60"/>
          <p:cNvSpPr txBox="1"/>
          <p:nvPr>
            <p:ph idx="8" type="body"/>
          </p:nvPr>
        </p:nvSpPr>
        <p:spPr>
          <a:xfrm>
            <a:off x="5788742" y="2742199"/>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7" name="Google Shape;347;p60"/>
          <p:cNvSpPr txBox="1"/>
          <p:nvPr>
            <p:ph idx="9" type="body"/>
          </p:nvPr>
        </p:nvSpPr>
        <p:spPr>
          <a:xfrm>
            <a:off x="5788742" y="3710246"/>
            <a:ext cx="2983236" cy="548771"/>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1620">
          <p15:clr>
            <a:srgbClr val="FBAE40"/>
          </p15:clr>
        </p15:guide>
        <p15:guide id="2" pos="289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Custom Layout">
  <p:cSld name="28_Custom Layout">
    <p:spTree>
      <p:nvGrpSpPr>
        <p:cNvPr id="348" name="Shape 348"/>
        <p:cNvGrpSpPr/>
        <p:nvPr/>
      </p:nvGrpSpPr>
      <p:grpSpPr>
        <a:xfrm>
          <a:off x="0" y="0"/>
          <a:ext cx="0" cy="0"/>
          <a:chOff x="0" y="0"/>
          <a:chExt cx="0" cy="0"/>
        </a:xfrm>
      </p:grpSpPr>
      <p:sp>
        <p:nvSpPr>
          <p:cNvPr id="349" name="Google Shape;349;p61"/>
          <p:cNvSpPr/>
          <p:nvPr/>
        </p:nvSpPr>
        <p:spPr>
          <a:xfrm>
            <a:off x="3142698" y="1710551"/>
            <a:ext cx="1406153" cy="1406153"/>
          </a:xfrm>
          <a:prstGeom prst="ellipse">
            <a:avLst/>
          </a:prstGeom>
          <a:noFill/>
          <a:ln cap="flat" cmpd="sng" w="12700">
            <a:solidFill>
              <a:srgbClr val="5DAAB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0" name="Google Shape;350;p61"/>
          <p:cNvSpPr txBox="1"/>
          <p:nvPr>
            <p:ph type="title"/>
          </p:nvPr>
        </p:nvSpPr>
        <p:spPr>
          <a:xfrm>
            <a:off x="1580165" y="462263"/>
            <a:ext cx="5983670" cy="796951"/>
          </a:xfrm>
          <a:prstGeom prst="rect">
            <a:avLst/>
          </a:prstGeom>
          <a:noFill/>
          <a:ln>
            <a:noFill/>
          </a:ln>
        </p:spPr>
        <p:txBody>
          <a:bodyPr anchorCtr="0" anchor="ctr" bIns="34275" lIns="0" spcFirstLastPara="1" rIns="68575" wrap="square" tIns="34275">
            <a:normAutofit/>
          </a:bodyPr>
          <a:lstStyle>
            <a:lvl1pPr lvl="0" algn="ctr">
              <a:lnSpc>
                <a:spcPct val="90000"/>
              </a:lnSpc>
              <a:spcBef>
                <a:spcPts val="0"/>
              </a:spcBef>
              <a:spcAft>
                <a:spcPts val="0"/>
              </a:spcAft>
              <a:buClr>
                <a:schemeClr val="dk2"/>
              </a:buClr>
              <a:buSzPts val="3300"/>
              <a:buFont typeface="Constantia"/>
              <a:buNone/>
              <a:defRPr>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1" name="Google Shape;351;p61"/>
          <p:cNvSpPr/>
          <p:nvPr>
            <p:ph idx="2" type="pic"/>
          </p:nvPr>
        </p:nvSpPr>
        <p:spPr>
          <a:xfrm>
            <a:off x="3229505" y="1788759"/>
            <a:ext cx="1232538" cy="1232538"/>
          </a:xfrm>
          <a:prstGeom prst="ellipse">
            <a:avLst/>
          </a:prstGeom>
          <a:noFill/>
          <a:ln>
            <a:noFill/>
          </a:ln>
        </p:spPr>
      </p:sp>
      <p:sp>
        <p:nvSpPr>
          <p:cNvPr id="352" name="Google Shape;352;p61"/>
          <p:cNvSpPr/>
          <p:nvPr>
            <p:ph idx="3" type="pic"/>
          </p:nvPr>
        </p:nvSpPr>
        <p:spPr>
          <a:xfrm>
            <a:off x="4705279" y="1788759"/>
            <a:ext cx="1232538" cy="1232538"/>
          </a:xfrm>
          <a:prstGeom prst="ellipse">
            <a:avLst/>
          </a:prstGeom>
          <a:noFill/>
          <a:ln>
            <a:noFill/>
          </a:ln>
        </p:spPr>
      </p:sp>
      <p:sp>
        <p:nvSpPr>
          <p:cNvPr id="353" name="Google Shape;353;p61"/>
          <p:cNvSpPr/>
          <p:nvPr>
            <p:ph idx="4" type="pic"/>
          </p:nvPr>
        </p:nvSpPr>
        <p:spPr>
          <a:xfrm>
            <a:off x="3229505" y="3264530"/>
            <a:ext cx="1232538" cy="1232538"/>
          </a:xfrm>
          <a:prstGeom prst="ellipse">
            <a:avLst/>
          </a:prstGeom>
          <a:noFill/>
          <a:ln>
            <a:noFill/>
          </a:ln>
        </p:spPr>
      </p:sp>
      <p:sp>
        <p:nvSpPr>
          <p:cNvPr id="354" name="Google Shape;354;p61"/>
          <p:cNvSpPr/>
          <p:nvPr>
            <p:ph idx="5" type="pic"/>
          </p:nvPr>
        </p:nvSpPr>
        <p:spPr>
          <a:xfrm>
            <a:off x="4705279" y="3264530"/>
            <a:ext cx="1232538" cy="1232538"/>
          </a:xfrm>
          <a:prstGeom prst="ellipse">
            <a:avLst/>
          </a:prstGeom>
          <a:noFill/>
          <a:ln>
            <a:noFill/>
          </a:ln>
        </p:spPr>
      </p:sp>
      <p:sp>
        <p:nvSpPr>
          <p:cNvPr id="355" name="Google Shape;355;p61"/>
          <p:cNvSpPr txBox="1"/>
          <p:nvPr>
            <p:ph idx="1" type="body"/>
          </p:nvPr>
        </p:nvSpPr>
        <p:spPr>
          <a:xfrm>
            <a:off x="1128548" y="2376536"/>
            <a:ext cx="1888204" cy="363110"/>
          </a:xfrm>
          <a:prstGeom prst="rect">
            <a:avLst/>
          </a:prstGeom>
          <a:noFill/>
          <a:ln>
            <a:noFill/>
          </a:ln>
        </p:spPr>
        <p:txBody>
          <a:bodyPr anchorCtr="0" anchor="t" bIns="34275" lIns="0" spcFirstLastPara="1" rIns="68575" wrap="square" tIns="34275">
            <a:noAutofit/>
          </a:bodyPr>
          <a:lstStyle>
            <a:lvl1pPr indent="-228600" lvl="0" marL="457200" algn="r">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6" name="Google Shape;356;p61"/>
          <p:cNvSpPr txBox="1"/>
          <p:nvPr>
            <p:ph idx="6" type="body"/>
          </p:nvPr>
        </p:nvSpPr>
        <p:spPr>
          <a:xfrm>
            <a:off x="1128548" y="2073292"/>
            <a:ext cx="1888204" cy="287062"/>
          </a:xfrm>
          <a:prstGeom prst="rect">
            <a:avLst/>
          </a:prstGeom>
          <a:noFill/>
          <a:ln>
            <a:noFill/>
          </a:ln>
        </p:spPr>
        <p:txBody>
          <a:bodyPr anchorCtr="0" anchor="b" bIns="34275" lIns="0" spcFirstLastPara="1" rIns="68575" wrap="square" tIns="34275">
            <a:noAutofit/>
          </a:bodyPr>
          <a:lstStyle>
            <a:lvl1pPr indent="-228600" lvl="0" marL="457200" algn="r">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7" name="Google Shape;357;p61"/>
          <p:cNvSpPr txBox="1"/>
          <p:nvPr>
            <p:ph idx="7" type="body"/>
          </p:nvPr>
        </p:nvSpPr>
        <p:spPr>
          <a:xfrm>
            <a:off x="6181052" y="2376536"/>
            <a:ext cx="1888204" cy="363110"/>
          </a:xfrm>
          <a:prstGeom prst="rect">
            <a:avLst/>
          </a:prstGeom>
          <a:noFill/>
          <a:ln>
            <a:noFill/>
          </a:ln>
        </p:spPr>
        <p:txBody>
          <a:bodyPr anchorCtr="0" anchor="t" bIns="34275" lIns="0" spcFirstLastPara="1" rIns="68575" wrap="square" tIns="34275">
            <a:noAutofit/>
          </a:bodyPr>
          <a:lstStyle>
            <a:lvl1pPr indent="-228600" lvl="0" marL="457200" algn="l">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8" name="Google Shape;358;p61"/>
          <p:cNvSpPr txBox="1"/>
          <p:nvPr>
            <p:ph idx="8" type="body"/>
          </p:nvPr>
        </p:nvSpPr>
        <p:spPr>
          <a:xfrm>
            <a:off x="6181052" y="2073292"/>
            <a:ext cx="1888204" cy="287062"/>
          </a:xfrm>
          <a:prstGeom prst="rect">
            <a:avLst/>
          </a:prstGeom>
          <a:noFill/>
          <a:ln>
            <a:noFill/>
          </a:ln>
        </p:spPr>
        <p:txBody>
          <a:bodyPr anchorCtr="0" anchor="b" bIns="34275" lIns="0" spcFirstLastPara="1" rIns="68575" wrap="square" tIns="34275">
            <a:noAutofit/>
          </a:bodyPr>
          <a:lstStyle>
            <a:lvl1pPr indent="-228600" lvl="0" marL="457200" algn="l">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9" name="Google Shape;359;p61"/>
          <p:cNvSpPr txBox="1"/>
          <p:nvPr>
            <p:ph idx="9" type="body"/>
          </p:nvPr>
        </p:nvSpPr>
        <p:spPr>
          <a:xfrm>
            <a:off x="1128548" y="3875679"/>
            <a:ext cx="1888204" cy="363110"/>
          </a:xfrm>
          <a:prstGeom prst="rect">
            <a:avLst/>
          </a:prstGeom>
          <a:noFill/>
          <a:ln>
            <a:noFill/>
          </a:ln>
        </p:spPr>
        <p:txBody>
          <a:bodyPr anchorCtr="0" anchor="t" bIns="34275" lIns="0" spcFirstLastPara="1" rIns="68575" wrap="square" tIns="34275">
            <a:noAutofit/>
          </a:bodyPr>
          <a:lstStyle>
            <a:lvl1pPr indent="-228600" lvl="0" marL="457200" algn="r">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0" name="Google Shape;360;p61"/>
          <p:cNvSpPr txBox="1"/>
          <p:nvPr>
            <p:ph idx="13" type="body"/>
          </p:nvPr>
        </p:nvSpPr>
        <p:spPr>
          <a:xfrm>
            <a:off x="1128548" y="3572435"/>
            <a:ext cx="1888204" cy="287062"/>
          </a:xfrm>
          <a:prstGeom prst="rect">
            <a:avLst/>
          </a:prstGeom>
          <a:noFill/>
          <a:ln>
            <a:noFill/>
          </a:ln>
        </p:spPr>
        <p:txBody>
          <a:bodyPr anchorCtr="0" anchor="b" bIns="34275" lIns="0" spcFirstLastPara="1" rIns="68575" wrap="square" tIns="34275">
            <a:noAutofit/>
          </a:bodyPr>
          <a:lstStyle>
            <a:lvl1pPr indent="-228600" lvl="0" marL="457200" algn="r">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1" name="Google Shape;361;p61"/>
          <p:cNvSpPr txBox="1"/>
          <p:nvPr>
            <p:ph idx="14" type="body"/>
          </p:nvPr>
        </p:nvSpPr>
        <p:spPr>
          <a:xfrm>
            <a:off x="6181052" y="3875679"/>
            <a:ext cx="1888204" cy="363110"/>
          </a:xfrm>
          <a:prstGeom prst="rect">
            <a:avLst/>
          </a:prstGeom>
          <a:noFill/>
          <a:ln>
            <a:noFill/>
          </a:ln>
        </p:spPr>
        <p:txBody>
          <a:bodyPr anchorCtr="0" anchor="t" bIns="34275" lIns="0" spcFirstLastPara="1" rIns="68575" wrap="square" tIns="34275">
            <a:noAutofit/>
          </a:bodyPr>
          <a:lstStyle>
            <a:lvl1pPr indent="-228600" lvl="0" marL="457200" algn="l">
              <a:lnSpc>
                <a:spcPct val="90000"/>
              </a:lnSpc>
              <a:spcBef>
                <a:spcPts val="800"/>
              </a:spcBef>
              <a:spcAft>
                <a:spcPts val="0"/>
              </a:spcAft>
              <a:buClr>
                <a:schemeClr val="dk2"/>
              </a:buClr>
              <a:buSzPts val="1100"/>
              <a:buNone/>
              <a:defRPr sz="11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2" name="Google Shape;362;p61"/>
          <p:cNvSpPr txBox="1"/>
          <p:nvPr>
            <p:ph idx="15" type="body"/>
          </p:nvPr>
        </p:nvSpPr>
        <p:spPr>
          <a:xfrm>
            <a:off x="6181052" y="3572435"/>
            <a:ext cx="1888204" cy="287062"/>
          </a:xfrm>
          <a:prstGeom prst="rect">
            <a:avLst/>
          </a:prstGeom>
          <a:noFill/>
          <a:ln>
            <a:noFill/>
          </a:ln>
        </p:spPr>
        <p:txBody>
          <a:bodyPr anchorCtr="0" anchor="b" bIns="34275" lIns="0" spcFirstLastPara="1" rIns="68575" wrap="square" tIns="34275">
            <a:noAutofit/>
          </a:bodyPr>
          <a:lstStyle>
            <a:lvl1pPr indent="-228600" lvl="0" marL="457200" algn="l">
              <a:lnSpc>
                <a:spcPct val="90000"/>
              </a:lnSpc>
              <a:spcBef>
                <a:spcPts val="800"/>
              </a:spcBef>
              <a:spcAft>
                <a:spcPts val="0"/>
              </a:spcAft>
              <a:buClr>
                <a:schemeClr val="dk2"/>
              </a:buClr>
              <a:buSzPts val="1200"/>
              <a:buNone/>
              <a:defRPr b="1" sz="1200">
                <a:latin typeface="Arial"/>
                <a:ea typeface="Arial"/>
                <a:cs typeface="Arial"/>
                <a:sym typeface="Arial"/>
              </a:defRPr>
            </a:lvl1pPr>
            <a:lvl2pPr indent="-317500" lvl="1" marL="914400" algn="l">
              <a:lnSpc>
                <a:spcPct val="90000"/>
              </a:lnSpc>
              <a:spcBef>
                <a:spcPts val="400"/>
              </a:spcBef>
              <a:spcAft>
                <a:spcPts val="0"/>
              </a:spcAft>
              <a:buClr>
                <a:schemeClr val="dk2"/>
              </a:buClr>
              <a:buSzPts val="1400"/>
              <a:buChar char="•"/>
              <a:defRPr/>
            </a:lvl2pPr>
            <a:lvl3pPr indent="-317500" lvl="2" marL="1371600" algn="l">
              <a:lnSpc>
                <a:spcPct val="90000"/>
              </a:lnSpc>
              <a:spcBef>
                <a:spcPts val="400"/>
              </a:spcBef>
              <a:spcAft>
                <a:spcPts val="0"/>
              </a:spcAft>
              <a:buClr>
                <a:schemeClr val="dk2"/>
              </a:buClr>
              <a:buSzPts val="1400"/>
              <a:buChar char="•"/>
              <a:defRPr/>
            </a:lvl3pPr>
            <a:lvl4pPr indent="-317500" lvl="3" marL="1828800" algn="l">
              <a:lnSpc>
                <a:spcPct val="90000"/>
              </a:lnSpc>
              <a:spcBef>
                <a:spcPts val="400"/>
              </a:spcBef>
              <a:spcAft>
                <a:spcPts val="0"/>
              </a:spcAft>
              <a:buClr>
                <a:schemeClr val="dk2"/>
              </a:buClr>
              <a:buSzPts val="1400"/>
              <a:buChar char="•"/>
              <a:defRPr/>
            </a:lvl4pPr>
            <a:lvl5pPr indent="-317500" lvl="4" marL="2286000" algn="l">
              <a:lnSpc>
                <a:spcPct val="9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3" name="Google Shape;363;p61"/>
          <p:cNvSpPr/>
          <p:nvPr/>
        </p:nvSpPr>
        <p:spPr>
          <a:xfrm>
            <a:off x="4618470" y="1710551"/>
            <a:ext cx="1406153" cy="1406153"/>
          </a:xfrm>
          <a:prstGeom prst="ellipse">
            <a:avLst/>
          </a:prstGeom>
          <a:noFill/>
          <a:ln cap="flat" cmpd="sng" w="12700">
            <a:solidFill>
              <a:srgbClr val="5DAAB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4" name="Google Shape;364;p61"/>
          <p:cNvSpPr/>
          <p:nvPr/>
        </p:nvSpPr>
        <p:spPr>
          <a:xfrm>
            <a:off x="3142698" y="3177643"/>
            <a:ext cx="1406153" cy="1406153"/>
          </a:xfrm>
          <a:prstGeom prst="ellipse">
            <a:avLst/>
          </a:prstGeom>
          <a:noFill/>
          <a:ln cap="flat" cmpd="sng" w="12700">
            <a:solidFill>
              <a:srgbClr val="5DAAB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5" name="Google Shape;365;p61"/>
          <p:cNvSpPr/>
          <p:nvPr/>
        </p:nvSpPr>
        <p:spPr>
          <a:xfrm>
            <a:off x="4618470" y="3177643"/>
            <a:ext cx="1406153" cy="1406153"/>
          </a:xfrm>
          <a:prstGeom prst="ellipse">
            <a:avLst/>
          </a:prstGeom>
          <a:noFill/>
          <a:ln cap="flat" cmpd="sng" w="12700">
            <a:solidFill>
              <a:srgbClr val="5DAAB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
  <p:cSld name="1_Blank ">
    <p:spTree>
      <p:nvGrpSpPr>
        <p:cNvPr id="366" name="Shape 366"/>
        <p:cNvGrpSpPr/>
        <p:nvPr/>
      </p:nvGrpSpPr>
      <p:grpSpPr>
        <a:xfrm>
          <a:off x="0" y="0"/>
          <a:ext cx="0" cy="0"/>
          <a:chOff x="0" y="0"/>
          <a:chExt cx="0" cy="0"/>
        </a:xfrm>
      </p:grpSpPr>
      <p:sp>
        <p:nvSpPr>
          <p:cNvPr id="367" name="Google Shape;367;p62"/>
          <p:cNvSpPr txBox="1"/>
          <p:nvPr>
            <p:ph type="title"/>
          </p:nvPr>
        </p:nvSpPr>
        <p:spPr>
          <a:xfrm>
            <a:off x="635385" y="515679"/>
            <a:ext cx="3575447" cy="1006534"/>
          </a:xfrm>
          <a:prstGeom prst="rect">
            <a:avLst/>
          </a:prstGeom>
          <a:noFill/>
          <a:ln>
            <a:noFill/>
          </a:ln>
        </p:spPr>
        <p:txBody>
          <a:bodyPr anchorCtr="0" anchor="b" bIns="34275" lIns="0" spcFirstLastPara="1" rIns="68575" wrap="square" tIns="34275">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8" name="Google Shape;368;p62"/>
          <p:cNvSpPr txBox="1"/>
          <p:nvPr>
            <p:ph idx="1" type="body"/>
          </p:nvPr>
        </p:nvSpPr>
        <p:spPr>
          <a:xfrm>
            <a:off x="4361565" y="515680"/>
            <a:ext cx="4028055" cy="1006533"/>
          </a:xfrm>
          <a:prstGeom prst="rect">
            <a:avLst/>
          </a:prstGeom>
          <a:noFill/>
          <a:ln>
            <a:noFill/>
          </a:ln>
        </p:spPr>
        <p:txBody>
          <a:bodyPr anchorCtr="0" anchor="t" bIns="34275" lIns="0" spcFirstLastPara="1" rIns="68575" wrap="square" tIns="34275">
            <a:normAutofit/>
          </a:bodyPr>
          <a:lstStyle>
            <a:lvl1pPr indent="-228600" lvl="0" marL="457200" algn="l">
              <a:lnSpc>
                <a:spcPct val="100000"/>
              </a:lnSpc>
              <a:spcBef>
                <a:spcPts val="800"/>
              </a:spcBef>
              <a:spcAft>
                <a:spcPts val="0"/>
              </a:spcAft>
              <a:buClr>
                <a:schemeClr val="dk2"/>
              </a:buClr>
              <a:buSzPts val="1100"/>
              <a:buNone/>
              <a:defRPr sz="1100">
                <a:solidFill>
                  <a:schemeClr val="dk2"/>
                </a:solidFill>
              </a:defRPr>
            </a:lvl1pPr>
            <a:lvl2pPr indent="-228600" lvl="1" marL="914400" algn="l">
              <a:lnSpc>
                <a:spcPct val="100000"/>
              </a:lnSpc>
              <a:spcBef>
                <a:spcPts val="400"/>
              </a:spcBef>
              <a:spcAft>
                <a:spcPts val="0"/>
              </a:spcAft>
              <a:buClr>
                <a:schemeClr val="dk2"/>
              </a:buClr>
              <a:buSzPts val="800"/>
              <a:buNone/>
              <a:defRPr sz="800">
                <a:solidFill>
                  <a:schemeClr val="dk2"/>
                </a:solidFill>
              </a:defRPr>
            </a:lvl2pPr>
            <a:lvl3pPr indent="-228600" lvl="2" marL="1371600" algn="l">
              <a:lnSpc>
                <a:spcPct val="100000"/>
              </a:lnSpc>
              <a:spcBef>
                <a:spcPts val="400"/>
              </a:spcBef>
              <a:spcAft>
                <a:spcPts val="0"/>
              </a:spcAft>
              <a:buClr>
                <a:schemeClr val="dk2"/>
              </a:buClr>
              <a:buSzPts val="800"/>
              <a:buNone/>
              <a:defRPr sz="800">
                <a:solidFill>
                  <a:schemeClr val="dk2"/>
                </a:solidFill>
              </a:defRPr>
            </a:lvl3pPr>
            <a:lvl4pPr indent="-228600" lvl="3" marL="1828800" algn="l">
              <a:lnSpc>
                <a:spcPct val="100000"/>
              </a:lnSpc>
              <a:spcBef>
                <a:spcPts val="400"/>
              </a:spcBef>
              <a:spcAft>
                <a:spcPts val="0"/>
              </a:spcAft>
              <a:buClr>
                <a:schemeClr val="dk2"/>
              </a:buClr>
              <a:buSzPts val="800"/>
              <a:buNone/>
              <a:defRPr sz="800">
                <a:solidFill>
                  <a:schemeClr val="dk2"/>
                </a:solidFill>
              </a:defRPr>
            </a:lvl4pPr>
            <a:lvl5pPr indent="-228600" lvl="4" marL="2286000" algn="l">
              <a:lnSpc>
                <a:spcPct val="100000"/>
              </a:lnSpc>
              <a:spcBef>
                <a:spcPts val="400"/>
              </a:spcBef>
              <a:spcAft>
                <a:spcPts val="0"/>
              </a:spcAft>
              <a:buClr>
                <a:schemeClr val="dk2"/>
              </a:buClr>
              <a:buSzPts val="800"/>
              <a:buNone/>
              <a:defRPr sz="8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9" name="Google Shape;369;p62"/>
          <p:cNvSpPr/>
          <p:nvPr>
            <p:ph idx="2" type="chart"/>
          </p:nvPr>
        </p:nvSpPr>
        <p:spPr>
          <a:xfrm>
            <a:off x="628650" y="1794510"/>
            <a:ext cx="8039881" cy="312562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1pPr>
            <a:lvl2pPr lvl="1" marR="0" rtl="0" algn="l">
              <a:lnSpc>
                <a:spcPct val="90000"/>
              </a:lnSpc>
              <a:spcBef>
                <a:spcPts val="4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lvl="2" marR="0" rtl="0" algn="l">
              <a:lnSpc>
                <a:spcPct val="90000"/>
              </a:lnSpc>
              <a:spcBef>
                <a:spcPts val="4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lvl="3" marR="0" rtl="0" algn="l">
              <a:lnSpc>
                <a:spcPct val="90000"/>
              </a:lnSpc>
              <a:spcBef>
                <a:spcPts val="4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lvl="4" marR="0" rtl="0" algn="l">
              <a:lnSpc>
                <a:spcPct val="90000"/>
              </a:lnSpc>
              <a:spcBef>
                <a:spcPts val="4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
  <p:cSld name="2_Blank ">
    <p:spTree>
      <p:nvGrpSpPr>
        <p:cNvPr id="370" name="Shape 370"/>
        <p:cNvGrpSpPr/>
        <p:nvPr/>
      </p:nvGrpSpPr>
      <p:grpSpPr>
        <a:xfrm>
          <a:off x="0" y="0"/>
          <a:ext cx="0" cy="0"/>
          <a:chOff x="0" y="0"/>
          <a:chExt cx="0" cy="0"/>
        </a:xfrm>
      </p:grpSpPr>
      <p:sp>
        <p:nvSpPr>
          <p:cNvPr id="371" name="Google Shape;371;p63"/>
          <p:cNvSpPr txBox="1"/>
          <p:nvPr>
            <p:ph type="title"/>
          </p:nvPr>
        </p:nvSpPr>
        <p:spPr>
          <a:xfrm>
            <a:off x="635385" y="515679"/>
            <a:ext cx="3575447" cy="1006534"/>
          </a:xfrm>
          <a:prstGeom prst="rect">
            <a:avLst/>
          </a:prstGeom>
          <a:noFill/>
          <a:ln>
            <a:noFill/>
          </a:ln>
        </p:spPr>
        <p:txBody>
          <a:bodyPr anchorCtr="0" anchor="b" bIns="34275" lIns="0" spcFirstLastPara="1" rIns="68575" wrap="square" tIns="34275">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2" name="Google Shape;372;p63"/>
          <p:cNvSpPr txBox="1"/>
          <p:nvPr>
            <p:ph idx="1" type="body"/>
          </p:nvPr>
        </p:nvSpPr>
        <p:spPr>
          <a:xfrm>
            <a:off x="4361565" y="515680"/>
            <a:ext cx="4028055" cy="1006533"/>
          </a:xfrm>
          <a:prstGeom prst="rect">
            <a:avLst/>
          </a:prstGeom>
          <a:noFill/>
          <a:ln>
            <a:noFill/>
          </a:ln>
        </p:spPr>
        <p:txBody>
          <a:bodyPr anchorCtr="0" anchor="t" bIns="34275" lIns="0" spcFirstLastPara="1" rIns="68575" wrap="square" tIns="34275">
            <a:normAutofit/>
          </a:bodyPr>
          <a:lstStyle>
            <a:lvl1pPr indent="-228600" lvl="0" marL="457200" algn="l">
              <a:lnSpc>
                <a:spcPct val="100000"/>
              </a:lnSpc>
              <a:spcBef>
                <a:spcPts val="800"/>
              </a:spcBef>
              <a:spcAft>
                <a:spcPts val="0"/>
              </a:spcAft>
              <a:buClr>
                <a:schemeClr val="dk2"/>
              </a:buClr>
              <a:buSzPts val="1100"/>
              <a:buNone/>
              <a:defRPr sz="1100">
                <a:solidFill>
                  <a:schemeClr val="dk2"/>
                </a:solidFill>
              </a:defRPr>
            </a:lvl1pPr>
            <a:lvl2pPr indent="-228600" lvl="1" marL="914400" algn="l">
              <a:lnSpc>
                <a:spcPct val="100000"/>
              </a:lnSpc>
              <a:spcBef>
                <a:spcPts val="400"/>
              </a:spcBef>
              <a:spcAft>
                <a:spcPts val="0"/>
              </a:spcAft>
              <a:buClr>
                <a:schemeClr val="dk2"/>
              </a:buClr>
              <a:buSzPts val="800"/>
              <a:buNone/>
              <a:defRPr sz="800">
                <a:solidFill>
                  <a:schemeClr val="dk2"/>
                </a:solidFill>
              </a:defRPr>
            </a:lvl2pPr>
            <a:lvl3pPr indent="-228600" lvl="2" marL="1371600" algn="l">
              <a:lnSpc>
                <a:spcPct val="100000"/>
              </a:lnSpc>
              <a:spcBef>
                <a:spcPts val="400"/>
              </a:spcBef>
              <a:spcAft>
                <a:spcPts val="0"/>
              </a:spcAft>
              <a:buClr>
                <a:schemeClr val="dk2"/>
              </a:buClr>
              <a:buSzPts val="800"/>
              <a:buNone/>
              <a:defRPr sz="800">
                <a:solidFill>
                  <a:schemeClr val="dk2"/>
                </a:solidFill>
              </a:defRPr>
            </a:lvl3pPr>
            <a:lvl4pPr indent="-228600" lvl="3" marL="1828800" algn="l">
              <a:lnSpc>
                <a:spcPct val="100000"/>
              </a:lnSpc>
              <a:spcBef>
                <a:spcPts val="400"/>
              </a:spcBef>
              <a:spcAft>
                <a:spcPts val="0"/>
              </a:spcAft>
              <a:buClr>
                <a:schemeClr val="dk2"/>
              </a:buClr>
              <a:buSzPts val="800"/>
              <a:buNone/>
              <a:defRPr sz="800">
                <a:solidFill>
                  <a:schemeClr val="dk2"/>
                </a:solidFill>
              </a:defRPr>
            </a:lvl4pPr>
            <a:lvl5pPr indent="-228600" lvl="4" marL="2286000" algn="l">
              <a:lnSpc>
                <a:spcPct val="100000"/>
              </a:lnSpc>
              <a:spcBef>
                <a:spcPts val="400"/>
              </a:spcBef>
              <a:spcAft>
                <a:spcPts val="0"/>
              </a:spcAft>
              <a:buClr>
                <a:schemeClr val="dk2"/>
              </a:buClr>
              <a:buSzPts val="800"/>
              <a:buNone/>
              <a:defRPr sz="800">
                <a:solidFill>
                  <a:schemeClr val="dk2"/>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3" name="Google Shape;373;p63"/>
          <p:cNvSpPr/>
          <p:nvPr>
            <p:ph idx="2" type="chart"/>
          </p:nvPr>
        </p:nvSpPr>
        <p:spPr>
          <a:xfrm>
            <a:off x="4361565" y="1794510"/>
            <a:ext cx="4306967" cy="301799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1pPr>
            <a:lvl2pPr lvl="1" marR="0" rtl="0" algn="l">
              <a:lnSpc>
                <a:spcPct val="90000"/>
              </a:lnSpc>
              <a:spcBef>
                <a:spcPts val="4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lvl="2" marR="0" rtl="0" algn="l">
              <a:lnSpc>
                <a:spcPct val="90000"/>
              </a:lnSpc>
              <a:spcBef>
                <a:spcPts val="4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lvl="3" marR="0" rtl="0" algn="l">
              <a:lnSpc>
                <a:spcPct val="90000"/>
              </a:lnSpc>
              <a:spcBef>
                <a:spcPts val="4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lvl="4" marR="0" rtl="0" algn="l">
              <a:lnSpc>
                <a:spcPct val="90000"/>
              </a:lnSpc>
              <a:spcBef>
                <a:spcPts val="4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74" name="Google Shape;374;p63"/>
          <p:cNvSpPr/>
          <p:nvPr>
            <p:ph idx="3" type="pic"/>
          </p:nvPr>
        </p:nvSpPr>
        <p:spPr>
          <a:xfrm>
            <a:off x="628650" y="1794034"/>
            <a:ext cx="3582591" cy="3017996"/>
          </a:xfrm>
          <a:prstGeom prst="rect">
            <a:avLst/>
          </a:prstGeom>
          <a:noFill/>
          <a:ln>
            <a:noFill/>
          </a:ln>
        </p:spPr>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5" name="Shape 375"/>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376" name="Shape 376"/>
        <p:cNvGrpSpPr/>
        <p:nvPr/>
      </p:nvGrpSpPr>
      <p:grpSpPr>
        <a:xfrm>
          <a:off x="0" y="0"/>
          <a:ext cx="0" cy="0"/>
          <a:chOff x="0" y="0"/>
          <a:chExt cx="0" cy="0"/>
        </a:xfrm>
      </p:grpSpPr>
      <p:sp>
        <p:nvSpPr>
          <p:cNvPr id="377" name="Google Shape;377;p65"/>
          <p:cNvSpPr/>
          <p:nvPr>
            <p:ph idx="2" type="pic"/>
          </p:nvPr>
        </p:nvSpPr>
        <p:spPr>
          <a:xfrm>
            <a:off x="159544" y="149066"/>
            <a:ext cx="2892029" cy="3176588"/>
          </a:xfrm>
          <a:prstGeom prst="rect">
            <a:avLst/>
          </a:prstGeom>
          <a:solidFill>
            <a:srgbClr val="F2F2F2"/>
          </a:solidFill>
          <a:ln>
            <a:noFill/>
          </a:ln>
        </p:spPr>
      </p:sp>
      <p:sp>
        <p:nvSpPr>
          <p:cNvPr id="378" name="Google Shape;378;p65"/>
          <p:cNvSpPr/>
          <p:nvPr>
            <p:ph idx="3" type="pic"/>
          </p:nvPr>
        </p:nvSpPr>
        <p:spPr>
          <a:xfrm>
            <a:off x="3234214" y="149066"/>
            <a:ext cx="5738336" cy="3176588"/>
          </a:xfrm>
          <a:prstGeom prst="rect">
            <a:avLst/>
          </a:prstGeom>
          <a:solidFill>
            <a:srgbClr val="F2F2F2"/>
          </a:solidFill>
          <a:ln>
            <a:noFill/>
          </a:ln>
        </p:spPr>
      </p:sp>
      <p:sp>
        <p:nvSpPr>
          <p:cNvPr id="379" name="Google Shape;379;p65"/>
          <p:cNvSpPr/>
          <p:nvPr>
            <p:ph idx="4" type="pic"/>
          </p:nvPr>
        </p:nvSpPr>
        <p:spPr>
          <a:xfrm>
            <a:off x="160021" y="3486150"/>
            <a:ext cx="5738337" cy="1508759"/>
          </a:xfrm>
          <a:prstGeom prst="rect">
            <a:avLst/>
          </a:prstGeom>
          <a:solidFill>
            <a:srgbClr val="F2F2F2"/>
          </a:solidFill>
          <a:ln>
            <a:noFill/>
          </a:ln>
        </p:spPr>
      </p:sp>
      <p:sp>
        <p:nvSpPr>
          <p:cNvPr id="380" name="Google Shape;380;p65"/>
          <p:cNvSpPr/>
          <p:nvPr>
            <p:ph idx="5" type="pic"/>
          </p:nvPr>
        </p:nvSpPr>
        <p:spPr>
          <a:xfrm>
            <a:off x="6092189" y="3486150"/>
            <a:ext cx="2891791" cy="150875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theme" Target="../theme/theme3.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2"/>
              </a:buClr>
              <a:buSzPts val="3300"/>
              <a:buFont typeface="Constantia"/>
              <a:buNone/>
              <a:defRPr b="1" i="0" sz="3300" u="none" cap="none" strike="noStrike">
                <a:solidFill>
                  <a:schemeClr val="dk2"/>
                </a:solidFill>
                <a:latin typeface="Constantia"/>
                <a:ea typeface="Constantia"/>
                <a:cs typeface="Constantia"/>
                <a:sym typeface="Constant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0000"/>
              </a:lnSpc>
              <a:spcBef>
                <a:spcPts val="80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1pPr>
            <a:lvl2pPr indent="-317500" lvl="1" marL="914400" marR="0" rtl="0" algn="l">
              <a:lnSpc>
                <a:spcPct val="90000"/>
              </a:lnSpc>
              <a:spcBef>
                <a:spcPts val="4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04800" lvl="2" marL="1371600" marR="0" rtl="0" algn="l">
              <a:lnSpc>
                <a:spcPct val="90000"/>
              </a:lnSpc>
              <a:spcBef>
                <a:spcPts val="4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298450" lvl="3" marL="1828800" marR="0" rtl="0" algn="l">
              <a:lnSpc>
                <a:spcPct val="90000"/>
              </a:lnSpc>
              <a:spcBef>
                <a:spcPts val="4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90000"/>
              </a:lnSpc>
              <a:spcBef>
                <a:spcPts val="4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909090"/>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96">
          <p15:clr>
            <a:srgbClr val="F26B43"/>
          </p15:clr>
        </p15:guide>
        <p15:guide id="2" orient="horz" pos="30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alpha val="96862"/>
          </a:schemeClr>
        </a:solidFill>
      </p:bgPr>
    </p:bg>
    <p:spTree>
      <p:nvGrpSpPr>
        <p:cNvPr id="384" name="Shape 384"/>
        <p:cNvGrpSpPr/>
        <p:nvPr/>
      </p:nvGrpSpPr>
      <p:grpSpPr>
        <a:xfrm>
          <a:off x="0" y="0"/>
          <a:ext cx="0" cy="0"/>
          <a:chOff x="0" y="0"/>
          <a:chExt cx="0" cy="0"/>
        </a:xfrm>
      </p:grpSpPr>
      <p:sp>
        <p:nvSpPr>
          <p:cNvPr id="385" name="Google Shape;385;p66"/>
          <p:cNvSpPr txBox="1"/>
          <p:nvPr>
            <p:ph type="title"/>
          </p:nvPr>
        </p:nvSpPr>
        <p:spPr>
          <a:xfrm>
            <a:off x="485775" y="884470"/>
            <a:ext cx="8172600" cy="669900"/>
          </a:xfrm>
          <a:prstGeom prst="rect">
            <a:avLst/>
          </a:prstGeom>
          <a:noFill/>
          <a:ln>
            <a:noFill/>
          </a:ln>
        </p:spPr>
        <p:txBody>
          <a:bodyPr anchorCtr="0" anchor="b" bIns="34275" lIns="68575" spcFirstLastPara="1" rIns="68575" wrap="square" tIns="34275">
            <a:normAutofit/>
          </a:bodyPr>
          <a:lstStyle/>
          <a:p>
            <a:pPr indent="0" lvl="0" marL="0" rtl="0" algn="ctr">
              <a:spcBef>
                <a:spcPts val="1000"/>
              </a:spcBef>
              <a:spcAft>
                <a:spcPts val="0"/>
              </a:spcAft>
              <a:buClr>
                <a:schemeClr val="dk2"/>
              </a:buClr>
              <a:buSzPts val="1100"/>
              <a:buFont typeface="Arial"/>
              <a:buNone/>
            </a:pPr>
            <a:r>
              <a:rPr lang="en" sz="1400">
                <a:solidFill>
                  <a:srgbClr val="FFFFFF"/>
                </a:solidFill>
                <a:latin typeface="Arial"/>
                <a:ea typeface="Arial"/>
                <a:cs typeface="Arial"/>
                <a:sym typeface="Arial"/>
              </a:rPr>
              <a:t>GWU Data Analytics &amp; Visualization Bootcamp, Spring/Summer 2021</a:t>
            </a:r>
            <a:endParaRPr sz="1400">
              <a:solidFill>
                <a:srgbClr val="FFFFFF"/>
              </a:solidFill>
              <a:latin typeface="Arial"/>
              <a:ea typeface="Arial"/>
              <a:cs typeface="Arial"/>
              <a:sym typeface="Arial"/>
            </a:endParaRPr>
          </a:p>
          <a:p>
            <a:pPr indent="0" lvl="0" marL="0" rtl="0" algn="ctr">
              <a:lnSpc>
                <a:spcPct val="90000"/>
              </a:lnSpc>
              <a:spcBef>
                <a:spcPts val="0"/>
              </a:spcBef>
              <a:spcAft>
                <a:spcPts val="0"/>
              </a:spcAft>
              <a:buClr>
                <a:schemeClr val="lt1"/>
              </a:buClr>
              <a:buSzPts val="3300"/>
              <a:buFont typeface="Arial"/>
              <a:buNone/>
            </a:pPr>
            <a:r>
              <a:rPr lang="en" sz="1100">
                <a:solidFill>
                  <a:schemeClr val="lt1"/>
                </a:solidFill>
                <a:latin typeface="Arial"/>
                <a:ea typeface="Arial"/>
                <a:cs typeface="Arial"/>
                <a:sym typeface="Arial"/>
              </a:rPr>
              <a:t> </a:t>
            </a:r>
            <a:endParaRPr sz="1100"/>
          </a:p>
        </p:txBody>
      </p:sp>
      <p:pic>
        <p:nvPicPr>
          <p:cNvPr id="386" name="Google Shape;386;p66"/>
          <p:cNvPicPr preferRelativeResize="0"/>
          <p:nvPr/>
        </p:nvPicPr>
        <p:blipFill>
          <a:blip r:embed="rId3">
            <a:alphaModFix/>
          </a:blip>
          <a:stretch>
            <a:fillRect/>
          </a:stretch>
        </p:blipFill>
        <p:spPr>
          <a:xfrm>
            <a:off x="2125486" y="1554375"/>
            <a:ext cx="4893014" cy="2780588"/>
          </a:xfrm>
          <a:prstGeom prst="rect">
            <a:avLst/>
          </a:prstGeom>
          <a:noFill/>
          <a:ln>
            <a:noFill/>
          </a:ln>
        </p:spPr>
      </p:pic>
      <p:sp>
        <p:nvSpPr>
          <p:cNvPr id="387" name="Google Shape;387;p66"/>
          <p:cNvSpPr txBox="1"/>
          <p:nvPr/>
        </p:nvSpPr>
        <p:spPr>
          <a:xfrm>
            <a:off x="404350" y="452875"/>
            <a:ext cx="949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FFFFFF"/>
                </a:solidFill>
              </a:rPr>
              <a:t>OpenWeather Air Quality Index (AQI) Analysis</a:t>
            </a:r>
            <a:endParaRPr sz="3000"/>
          </a:p>
        </p:txBody>
      </p:sp>
      <p:sp>
        <p:nvSpPr>
          <p:cNvPr id="388" name="Google Shape;388;p66"/>
          <p:cNvSpPr txBox="1"/>
          <p:nvPr/>
        </p:nvSpPr>
        <p:spPr>
          <a:xfrm>
            <a:off x="3100125" y="4506200"/>
            <a:ext cx="29439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b="1" lang="en" sz="1200">
                <a:solidFill>
                  <a:srgbClr val="FFFFFF"/>
                </a:solidFill>
              </a:rPr>
              <a:t>By Michelle Reilly &amp; Elodie Slawinski</a:t>
            </a:r>
            <a:endParaRPr b="1" sz="12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5"/>
          <p:cNvSpPr txBox="1"/>
          <p:nvPr>
            <p:ph type="title"/>
          </p:nvPr>
        </p:nvSpPr>
        <p:spPr>
          <a:xfrm>
            <a:off x="5093074" y="629975"/>
            <a:ext cx="3766800" cy="1006500"/>
          </a:xfrm>
          <a:prstGeom prst="rect">
            <a:avLst/>
          </a:prstGeom>
          <a:noFill/>
          <a:ln>
            <a:noFill/>
          </a:ln>
        </p:spPr>
        <p:txBody>
          <a:bodyPr anchorCtr="0" anchor="b" bIns="34275" lIns="0" spcFirstLastPara="1" rIns="68575" wrap="square" tIns="34275">
            <a:normAutofit/>
          </a:bodyPr>
          <a:lstStyle/>
          <a:p>
            <a:pPr indent="0" lvl="0" marL="0" rtl="0" algn="l">
              <a:lnSpc>
                <a:spcPct val="90000"/>
              </a:lnSpc>
              <a:spcBef>
                <a:spcPts val="0"/>
              </a:spcBef>
              <a:spcAft>
                <a:spcPts val="0"/>
              </a:spcAft>
              <a:buClr>
                <a:schemeClr val="dk2"/>
              </a:buClr>
              <a:buSzPts val="3000"/>
              <a:buFont typeface="Arial"/>
              <a:buNone/>
            </a:pPr>
            <a:r>
              <a:rPr lang="en" sz="1700">
                <a:solidFill>
                  <a:srgbClr val="5DAAB0"/>
                </a:solidFill>
                <a:latin typeface="Arial"/>
                <a:ea typeface="Arial"/>
                <a:cs typeface="Arial"/>
                <a:sym typeface="Arial"/>
              </a:rPr>
              <a:t>Impact Analysis Across the Four Locations</a:t>
            </a:r>
            <a:endParaRPr sz="1700"/>
          </a:p>
        </p:txBody>
      </p:sp>
      <p:sp>
        <p:nvSpPr>
          <p:cNvPr id="474" name="Google Shape;474;p75"/>
          <p:cNvSpPr txBox="1"/>
          <p:nvPr>
            <p:ph idx="1" type="body"/>
          </p:nvPr>
        </p:nvSpPr>
        <p:spPr>
          <a:xfrm>
            <a:off x="5093085" y="2332381"/>
            <a:ext cx="3575400" cy="2612400"/>
          </a:xfrm>
          <a:prstGeom prst="rect">
            <a:avLst/>
          </a:prstGeom>
          <a:noFill/>
          <a:ln>
            <a:noFill/>
          </a:ln>
        </p:spPr>
        <p:txBody>
          <a:bodyPr anchorCtr="0" anchor="t" bIns="34275" lIns="0" spcFirstLastPara="1" rIns="68575" wrap="square" tIns="34275">
            <a:normAutofit/>
          </a:bodyPr>
          <a:lstStyle/>
          <a:p>
            <a:pPr indent="0" lvl="0" marL="0" rtl="0" algn="l">
              <a:lnSpc>
                <a:spcPct val="100000"/>
              </a:lnSpc>
              <a:spcBef>
                <a:spcPts val="800"/>
              </a:spcBef>
              <a:spcAft>
                <a:spcPts val="0"/>
              </a:spcAft>
              <a:buClr>
                <a:schemeClr val="dk2"/>
              </a:buClr>
              <a:buSzPts val="1100"/>
              <a:buNone/>
            </a:pPr>
            <a:r>
              <a:rPr lang="en"/>
              <a:t>After they were scaled, we can see O3 has the most  </a:t>
            </a:r>
            <a:endParaRPr sz="1100"/>
          </a:p>
          <a:p>
            <a:pPr indent="0" lvl="0" marL="0" rtl="0" algn="l">
              <a:lnSpc>
                <a:spcPct val="100000"/>
              </a:lnSpc>
              <a:spcBef>
                <a:spcPts val="800"/>
              </a:spcBef>
              <a:spcAft>
                <a:spcPts val="0"/>
              </a:spcAft>
              <a:buClr>
                <a:schemeClr val="dk2"/>
              </a:buClr>
              <a:buSzPts val="1100"/>
              <a:buNone/>
            </a:pPr>
            <a:r>
              <a:t/>
            </a:r>
            <a:endParaRPr sz="1100"/>
          </a:p>
        </p:txBody>
      </p:sp>
      <p:sp>
        <p:nvSpPr>
          <p:cNvPr id="475" name="Google Shape;475;p75"/>
          <p:cNvSpPr txBox="1"/>
          <p:nvPr>
            <p:ph idx="2" type="body"/>
          </p:nvPr>
        </p:nvSpPr>
        <p:spPr>
          <a:xfrm>
            <a:off x="5055874" y="1636469"/>
            <a:ext cx="3841200" cy="405600"/>
          </a:xfrm>
          <a:prstGeom prst="rect">
            <a:avLst/>
          </a:prstGeom>
          <a:noFill/>
          <a:ln>
            <a:noFill/>
          </a:ln>
        </p:spPr>
        <p:txBody>
          <a:bodyPr anchorCtr="0" anchor="t" bIns="34275" lIns="0" spcFirstLastPara="1" rIns="68575" wrap="square" tIns="34275">
            <a:normAutofit/>
          </a:bodyPr>
          <a:lstStyle/>
          <a:p>
            <a:pPr indent="0" lvl="0" marL="0" rtl="0" algn="l">
              <a:lnSpc>
                <a:spcPct val="90000"/>
              </a:lnSpc>
              <a:spcBef>
                <a:spcPts val="0"/>
              </a:spcBef>
              <a:spcAft>
                <a:spcPts val="0"/>
              </a:spcAft>
              <a:buClr>
                <a:schemeClr val="dk2"/>
              </a:buClr>
              <a:buSzPts val="1100"/>
              <a:buNone/>
            </a:pPr>
            <a:r>
              <a:rPr lang="en"/>
              <a:t>O3 as most impactful in our sample size of the four locations</a:t>
            </a:r>
            <a:endParaRPr sz="1100"/>
          </a:p>
        </p:txBody>
      </p:sp>
      <p:pic>
        <p:nvPicPr>
          <p:cNvPr id="476" name="Google Shape;476;p75"/>
          <p:cNvPicPr preferRelativeResize="0"/>
          <p:nvPr/>
        </p:nvPicPr>
        <p:blipFill>
          <a:blip r:embed="rId3">
            <a:alphaModFix/>
          </a:blip>
          <a:stretch>
            <a:fillRect/>
          </a:stretch>
        </p:blipFill>
        <p:spPr>
          <a:xfrm>
            <a:off x="368000" y="1240625"/>
            <a:ext cx="4476750" cy="312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6"/>
          <p:cNvSpPr txBox="1"/>
          <p:nvPr>
            <p:ph type="title"/>
          </p:nvPr>
        </p:nvSpPr>
        <p:spPr>
          <a:xfrm>
            <a:off x="1549050" y="728850"/>
            <a:ext cx="6045900" cy="1842900"/>
          </a:xfrm>
          <a:prstGeom prst="rect">
            <a:avLst/>
          </a:prstGeom>
          <a:noFill/>
          <a:ln>
            <a:noFill/>
          </a:ln>
        </p:spPr>
        <p:txBody>
          <a:bodyPr anchorCtr="0" anchor="ctr" bIns="34275" lIns="0" spcFirstLastPara="1" rIns="68575" wrap="square" tIns="34275">
            <a:noAutofit/>
          </a:bodyPr>
          <a:lstStyle/>
          <a:p>
            <a:pPr indent="0" lvl="0" marL="0" rtl="0" algn="l">
              <a:lnSpc>
                <a:spcPct val="90000"/>
              </a:lnSpc>
              <a:spcBef>
                <a:spcPts val="0"/>
              </a:spcBef>
              <a:spcAft>
                <a:spcPts val="0"/>
              </a:spcAft>
              <a:buClr>
                <a:srgbClr val="5DAAB0"/>
              </a:buClr>
              <a:buSzPts val="3300"/>
              <a:buFont typeface="Arial"/>
              <a:buNone/>
            </a:pPr>
            <a:r>
              <a:rPr lang="en" sz="3500"/>
              <a:t>Any questions for the team?</a:t>
            </a:r>
            <a:endParaRPr sz="3500"/>
          </a:p>
        </p:txBody>
      </p:sp>
      <p:pic>
        <p:nvPicPr>
          <p:cNvPr descr="Member Photo" id="483" name="Google Shape;483;p76"/>
          <p:cNvPicPr preferRelativeResize="0"/>
          <p:nvPr>
            <p:ph idx="2" type="pic"/>
          </p:nvPr>
        </p:nvPicPr>
        <p:blipFill rotWithShape="1">
          <a:blip r:embed="rId3">
            <a:alphaModFix/>
          </a:blip>
          <a:srcRect b="0" l="0" r="0" t="0"/>
          <a:stretch/>
        </p:blipFill>
        <p:spPr>
          <a:xfrm>
            <a:off x="5071798" y="2537795"/>
            <a:ext cx="1232400" cy="1232400"/>
          </a:xfrm>
          <a:prstGeom prst="ellipse">
            <a:avLst/>
          </a:prstGeom>
          <a:noFill/>
          <a:ln>
            <a:noFill/>
          </a:ln>
        </p:spPr>
      </p:pic>
      <p:sp>
        <p:nvSpPr>
          <p:cNvPr id="484" name="Google Shape;484;p76"/>
          <p:cNvSpPr txBox="1"/>
          <p:nvPr>
            <p:ph idx="1" type="body"/>
          </p:nvPr>
        </p:nvSpPr>
        <p:spPr>
          <a:xfrm>
            <a:off x="4746177" y="4108303"/>
            <a:ext cx="1888200" cy="363000"/>
          </a:xfrm>
          <a:prstGeom prst="rect">
            <a:avLst/>
          </a:prstGeom>
          <a:noFill/>
          <a:ln>
            <a:noFill/>
          </a:ln>
        </p:spPr>
        <p:txBody>
          <a:bodyPr anchorCtr="0" anchor="t" bIns="34275" lIns="0" spcFirstLastPara="1" rIns="68575" wrap="square" tIns="34275">
            <a:noAutofit/>
          </a:bodyPr>
          <a:lstStyle/>
          <a:p>
            <a:pPr indent="0" lvl="0" marL="0" rtl="0" algn="ctr">
              <a:lnSpc>
                <a:spcPct val="90000"/>
              </a:lnSpc>
              <a:spcBef>
                <a:spcPts val="0"/>
              </a:spcBef>
              <a:spcAft>
                <a:spcPts val="0"/>
              </a:spcAft>
              <a:buClr>
                <a:schemeClr val="dk2"/>
              </a:buClr>
              <a:buSzPts val="1100"/>
              <a:buNone/>
            </a:pPr>
            <a:r>
              <a:t/>
            </a:r>
            <a:endParaRPr sz="1100"/>
          </a:p>
        </p:txBody>
      </p:sp>
      <p:sp>
        <p:nvSpPr>
          <p:cNvPr id="485" name="Google Shape;485;p76"/>
          <p:cNvSpPr txBox="1"/>
          <p:nvPr>
            <p:ph idx="6" type="body"/>
          </p:nvPr>
        </p:nvSpPr>
        <p:spPr>
          <a:xfrm>
            <a:off x="4746177" y="3805058"/>
            <a:ext cx="1888200" cy="287100"/>
          </a:xfrm>
          <a:prstGeom prst="rect">
            <a:avLst/>
          </a:prstGeom>
          <a:noFill/>
          <a:ln>
            <a:noFill/>
          </a:ln>
        </p:spPr>
        <p:txBody>
          <a:bodyPr anchorCtr="0" anchor="b" bIns="34275" lIns="0" spcFirstLastPara="1" rIns="68575" wrap="square" tIns="34275">
            <a:noAutofit/>
          </a:bodyPr>
          <a:lstStyle/>
          <a:p>
            <a:pPr indent="0" lvl="0" marL="0" rtl="0" algn="ctr">
              <a:lnSpc>
                <a:spcPct val="90000"/>
              </a:lnSpc>
              <a:spcBef>
                <a:spcPts val="0"/>
              </a:spcBef>
              <a:spcAft>
                <a:spcPts val="0"/>
              </a:spcAft>
              <a:buClr>
                <a:schemeClr val="dk2"/>
              </a:buClr>
              <a:buSzPts val="1200"/>
              <a:buNone/>
            </a:pPr>
            <a:r>
              <a:rPr lang="en" sz="1100"/>
              <a:t>Michelle Reilly</a:t>
            </a:r>
            <a:endParaRPr sz="1100"/>
          </a:p>
        </p:txBody>
      </p:sp>
      <p:sp>
        <p:nvSpPr>
          <p:cNvPr id="486" name="Google Shape;486;p76"/>
          <p:cNvSpPr txBox="1"/>
          <p:nvPr>
            <p:ph idx="7" type="body"/>
          </p:nvPr>
        </p:nvSpPr>
        <p:spPr>
          <a:xfrm>
            <a:off x="2154217" y="4124478"/>
            <a:ext cx="1888200" cy="363000"/>
          </a:xfrm>
          <a:prstGeom prst="rect">
            <a:avLst/>
          </a:prstGeom>
          <a:noFill/>
          <a:ln>
            <a:noFill/>
          </a:ln>
        </p:spPr>
        <p:txBody>
          <a:bodyPr anchorCtr="0" anchor="t" bIns="34275" lIns="0" spcFirstLastPara="1" rIns="68575" wrap="square" tIns="34275">
            <a:noAutofit/>
          </a:bodyPr>
          <a:lstStyle/>
          <a:p>
            <a:pPr indent="0" lvl="0" marL="0" rtl="0" algn="ctr">
              <a:lnSpc>
                <a:spcPct val="90000"/>
              </a:lnSpc>
              <a:spcBef>
                <a:spcPts val="800"/>
              </a:spcBef>
              <a:spcAft>
                <a:spcPts val="0"/>
              </a:spcAft>
              <a:buClr>
                <a:schemeClr val="dk2"/>
              </a:buClr>
              <a:buSzPts val="1100"/>
              <a:buNone/>
            </a:pPr>
            <a:r>
              <a:t/>
            </a:r>
            <a:endParaRPr sz="1100"/>
          </a:p>
        </p:txBody>
      </p:sp>
      <p:sp>
        <p:nvSpPr>
          <p:cNvPr id="487" name="Google Shape;487;p76"/>
          <p:cNvSpPr txBox="1"/>
          <p:nvPr>
            <p:ph idx="8" type="body"/>
          </p:nvPr>
        </p:nvSpPr>
        <p:spPr>
          <a:xfrm>
            <a:off x="2154217" y="3821233"/>
            <a:ext cx="1888200" cy="287100"/>
          </a:xfrm>
          <a:prstGeom prst="rect">
            <a:avLst/>
          </a:prstGeom>
          <a:noFill/>
          <a:ln>
            <a:noFill/>
          </a:ln>
        </p:spPr>
        <p:txBody>
          <a:bodyPr anchorCtr="0" anchor="b" bIns="34275" lIns="0" spcFirstLastPara="1" rIns="68575" wrap="square" tIns="34275">
            <a:noAutofit/>
          </a:bodyPr>
          <a:lstStyle/>
          <a:p>
            <a:pPr indent="0" lvl="0" marL="0" rtl="0" algn="ctr">
              <a:lnSpc>
                <a:spcPct val="90000"/>
              </a:lnSpc>
              <a:spcBef>
                <a:spcPts val="0"/>
              </a:spcBef>
              <a:spcAft>
                <a:spcPts val="0"/>
              </a:spcAft>
              <a:buClr>
                <a:schemeClr val="dk2"/>
              </a:buClr>
              <a:buSzPts val="1200"/>
              <a:buNone/>
            </a:pPr>
            <a:r>
              <a:rPr lang="en" sz="1100"/>
              <a:t>Elodie Slawinski</a:t>
            </a:r>
            <a:endParaRPr sz="1100"/>
          </a:p>
        </p:txBody>
      </p:sp>
      <p:pic>
        <p:nvPicPr>
          <p:cNvPr id="488" name="Google Shape;488;p76"/>
          <p:cNvPicPr preferRelativeResize="0"/>
          <p:nvPr/>
        </p:nvPicPr>
        <p:blipFill>
          <a:blip r:embed="rId4">
            <a:alphaModFix/>
          </a:blip>
          <a:stretch>
            <a:fillRect/>
          </a:stretch>
        </p:blipFill>
        <p:spPr>
          <a:xfrm>
            <a:off x="2244075" y="2278050"/>
            <a:ext cx="1533000" cy="1527000"/>
          </a:xfrm>
          <a:prstGeom prst="ellipse">
            <a:avLst/>
          </a:prstGeom>
          <a:noFill/>
          <a:ln cap="flat" cmpd="sng" w="9525">
            <a:solidFill>
              <a:schemeClr val="dk2"/>
            </a:solidFill>
            <a:prstDash val="solid"/>
            <a:round/>
            <a:headEnd len="sm" w="sm" type="none"/>
            <a:tailEnd len="sm" w="sm" type="none"/>
          </a:ln>
        </p:spPr>
      </p:pic>
      <p:pic>
        <p:nvPicPr>
          <p:cNvPr id="489" name="Google Shape;489;p76"/>
          <p:cNvPicPr preferRelativeResize="0"/>
          <p:nvPr/>
        </p:nvPicPr>
        <p:blipFill rotWithShape="1">
          <a:blip r:embed="rId5">
            <a:alphaModFix/>
          </a:blip>
          <a:srcRect b="28103" l="0" r="0" t="14613"/>
          <a:stretch/>
        </p:blipFill>
        <p:spPr>
          <a:xfrm>
            <a:off x="4938600" y="2278049"/>
            <a:ext cx="1498800" cy="1527000"/>
          </a:xfrm>
          <a:prstGeom prst="ellipse">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7"/>
          <p:cNvSpPr txBox="1"/>
          <p:nvPr>
            <p:ph type="title"/>
          </p:nvPr>
        </p:nvSpPr>
        <p:spPr>
          <a:xfrm>
            <a:off x="501457" y="1073172"/>
            <a:ext cx="8141100" cy="603600"/>
          </a:xfrm>
          <a:prstGeom prst="rect">
            <a:avLst/>
          </a:prstGeom>
        </p:spPr>
        <p:txBody>
          <a:bodyPr anchorCtr="0" anchor="b" bIns="34275" lIns="0" spcFirstLastPara="1" rIns="68575" wrap="square" tIns="34275">
            <a:normAutofit fontScale="90000"/>
          </a:bodyPr>
          <a:lstStyle/>
          <a:p>
            <a:pPr indent="0" lvl="0" marL="0" rtl="0" algn="l">
              <a:lnSpc>
                <a:spcPct val="115000"/>
              </a:lnSpc>
              <a:spcBef>
                <a:spcPts val="1200"/>
              </a:spcBef>
              <a:spcAft>
                <a:spcPts val="0"/>
              </a:spcAft>
              <a:buClr>
                <a:schemeClr val="dk2"/>
              </a:buClr>
              <a:buSzPct val="220000"/>
              <a:buFont typeface="Arial"/>
              <a:buNone/>
            </a:pPr>
            <a:r>
              <a:t/>
            </a:r>
            <a:endParaRPr b="0" sz="500">
              <a:highlight>
                <a:srgbClr val="FFFFFF"/>
              </a:highlight>
              <a:latin typeface="Arial"/>
              <a:ea typeface="Arial"/>
              <a:cs typeface="Arial"/>
              <a:sym typeface="Arial"/>
            </a:endParaRPr>
          </a:p>
          <a:p>
            <a:pPr indent="0" lvl="0" marL="0" rtl="0" algn="ctr">
              <a:spcBef>
                <a:spcPts val="1200"/>
              </a:spcBef>
              <a:spcAft>
                <a:spcPts val="0"/>
              </a:spcAft>
              <a:buNone/>
            </a:pPr>
            <a:r>
              <a:rPr lang="en"/>
              <a:t>What to expect?</a:t>
            </a:r>
            <a:endParaRPr/>
          </a:p>
        </p:txBody>
      </p:sp>
      <p:sp>
        <p:nvSpPr>
          <p:cNvPr id="394" name="Google Shape;394;p67"/>
          <p:cNvSpPr/>
          <p:nvPr>
            <p:ph idx="2" type="pic"/>
          </p:nvPr>
        </p:nvSpPr>
        <p:spPr>
          <a:xfrm>
            <a:off x="919165" y="2079761"/>
            <a:ext cx="786900" cy="786900"/>
          </a:xfrm>
          <a:prstGeom prst="ellipse">
            <a:avLst/>
          </a:prstGeom>
        </p:spPr>
      </p:sp>
      <p:sp>
        <p:nvSpPr>
          <p:cNvPr id="395" name="Google Shape;395;p67"/>
          <p:cNvSpPr/>
          <p:nvPr>
            <p:ph idx="3" type="pic"/>
          </p:nvPr>
        </p:nvSpPr>
        <p:spPr>
          <a:xfrm>
            <a:off x="3054644" y="2079761"/>
            <a:ext cx="786900" cy="786900"/>
          </a:xfrm>
          <a:prstGeom prst="ellipse">
            <a:avLst/>
          </a:prstGeom>
        </p:spPr>
      </p:sp>
      <p:sp>
        <p:nvSpPr>
          <p:cNvPr id="396" name="Google Shape;396;p67"/>
          <p:cNvSpPr/>
          <p:nvPr>
            <p:ph idx="4" type="pic"/>
          </p:nvPr>
        </p:nvSpPr>
        <p:spPr>
          <a:xfrm>
            <a:off x="5190122" y="2079761"/>
            <a:ext cx="786900" cy="786900"/>
          </a:xfrm>
          <a:prstGeom prst="ellipse">
            <a:avLst/>
          </a:prstGeom>
        </p:spPr>
      </p:sp>
      <p:sp>
        <p:nvSpPr>
          <p:cNvPr id="397" name="Google Shape;397;p67"/>
          <p:cNvSpPr/>
          <p:nvPr>
            <p:ph idx="5" type="pic"/>
          </p:nvPr>
        </p:nvSpPr>
        <p:spPr>
          <a:xfrm>
            <a:off x="7325601" y="2079761"/>
            <a:ext cx="786900" cy="786900"/>
          </a:xfrm>
          <a:prstGeom prst="ellipse">
            <a:avLst/>
          </a:prstGeom>
        </p:spPr>
      </p:sp>
      <p:sp>
        <p:nvSpPr>
          <p:cNvPr id="398" name="Google Shape;398;p67"/>
          <p:cNvSpPr txBox="1"/>
          <p:nvPr>
            <p:ph idx="1" type="body"/>
          </p:nvPr>
        </p:nvSpPr>
        <p:spPr>
          <a:xfrm>
            <a:off x="386399" y="3104101"/>
            <a:ext cx="1976400" cy="6957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lang="en" sz="1200">
                <a:highlight>
                  <a:srgbClr val="FFFFFF"/>
                </a:highlight>
              </a:rPr>
              <a:t>✓ Selected topic and the reason why we selected this topic </a:t>
            </a:r>
            <a:endParaRPr sz="1200">
              <a:highlight>
                <a:srgbClr val="FFFFFF"/>
              </a:highlight>
            </a:endParaRPr>
          </a:p>
          <a:p>
            <a:pPr indent="0" lvl="0" marL="0" rtl="0" algn="l">
              <a:lnSpc>
                <a:spcPct val="115000"/>
              </a:lnSpc>
              <a:spcBef>
                <a:spcPts val="1200"/>
              </a:spcBef>
              <a:spcAft>
                <a:spcPts val="1200"/>
              </a:spcAft>
              <a:buClr>
                <a:schemeClr val="dk2"/>
              </a:buClr>
              <a:buSzPts val="1100"/>
              <a:buFont typeface="Arial"/>
              <a:buNone/>
            </a:pPr>
            <a:r>
              <a:t/>
            </a:r>
            <a:endParaRPr sz="1500">
              <a:highlight>
                <a:srgbClr val="FFFFFF"/>
              </a:highlight>
            </a:endParaRPr>
          </a:p>
        </p:txBody>
      </p:sp>
      <p:sp>
        <p:nvSpPr>
          <p:cNvPr id="399" name="Google Shape;399;p67"/>
          <p:cNvSpPr txBox="1"/>
          <p:nvPr>
            <p:ph idx="6" type="body"/>
          </p:nvPr>
        </p:nvSpPr>
        <p:spPr>
          <a:xfrm>
            <a:off x="2520950" y="3106300"/>
            <a:ext cx="2206500" cy="648900"/>
          </a:xfrm>
          <a:prstGeom prst="rect">
            <a:avLst/>
          </a:prstGeom>
        </p:spPr>
        <p:txBody>
          <a:bodyPr anchorCtr="0" anchor="t" bIns="34275" lIns="68575" spcFirstLastPara="1" rIns="68575" wrap="square" tIns="34275">
            <a:normAutofit fontScale="25000" lnSpcReduction="20000"/>
          </a:bodyPr>
          <a:lstStyle/>
          <a:p>
            <a:pPr indent="0" lvl="0" marL="0" rtl="0" algn="l">
              <a:lnSpc>
                <a:spcPct val="115000"/>
              </a:lnSpc>
              <a:spcBef>
                <a:spcPts val="1200"/>
              </a:spcBef>
              <a:spcAft>
                <a:spcPts val="0"/>
              </a:spcAft>
              <a:buNone/>
            </a:pPr>
            <a:r>
              <a:rPr lang="en" sz="4800">
                <a:highlight>
                  <a:srgbClr val="FFFFFF"/>
                </a:highlight>
              </a:rPr>
              <a:t>✓ Source of data and the questions we hope to answer with the data</a:t>
            </a:r>
            <a:endParaRPr sz="4800">
              <a:highlight>
                <a:srgbClr val="FFFFFF"/>
              </a:highlight>
            </a:endParaRPr>
          </a:p>
          <a:p>
            <a:pPr indent="0" lvl="0" marL="0" rtl="0" algn="l">
              <a:lnSpc>
                <a:spcPct val="115000"/>
              </a:lnSpc>
              <a:spcBef>
                <a:spcPts val="1200"/>
              </a:spcBef>
              <a:spcAft>
                <a:spcPts val="1200"/>
              </a:spcAft>
              <a:buNone/>
            </a:pPr>
            <a:r>
              <a:rPr lang="en" sz="1500">
                <a:highlight>
                  <a:srgbClr val="FFFFFF"/>
                </a:highlight>
              </a:rPr>
              <a:t> </a:t>
            </a:r>
            <a:endParaRPr sz="1500"/>
          </a:p>
        </p:txBody>
      </p:sp>
      <p:sp>
        <p:nvSpPr>
          <p:cNvPr id="400" name="Google Shape;400;p67"/>
          <p:cNvSpPr txBox="1"/>
          <p:nvPr>
            <p:ph idx="7" type="body"/>
          </p:nvPr>
        </p:nvSpPr>
        <p:spPr>
          <a:xfrm>
            <a:off x="4655475" y="3104100"/>
            <a:ext cx="2341200" cy="8292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1200"/>
              </a:spcAft>
              <a:buNone/>
            </a:pPr>
            <a:r>
              <a:rPr lang="en">
                <a:highlight>
                  <a:srgbClr val="FFFFFF"/>
                </a:highlight>
              </a:rPr>
              <a:t>✓ Description of the data exploration phase of the project</a:t>
            </a:r>
            <a:endParaRPr>
              <a:highlight>
                <a:srgbClr val="FFFFFF"/>
              </a:highlight>
            </a:endParaRPr>
          </a:p>
        </p:txBody>
      </p:sp>
      <p:sp>
        <p:nvSpPr>
          <p:cNvPr id="401" name="Google Shape;401;p67"/>
          <p:cNvSpPr txBox="1"/>
          <p:nvPr>
            <p:ph idx="8" type="body"/>
          </p:nvPr>
        </p:nvSpPr>
        <p:spPr>
          <a:xfrm>
            <a:off x="6790012" y="3100960"/>
            <a:ext cx="1852500" cy="5487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1200"/>
              </a:spcAft>
              <a:buNone/>
            </a:pPr>
            <a:r>
              <a:rPr lang="en">
                <a:highlight>
                  <a:srgbClr val="FFFFFF"/>
                </a:highlight>
              </a:rPr>
              <a:t>✓ Description of the analysis phase of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DAAB0"/>
        </a:solidFill>
      </p:bgPr>
    </p:bg>
    <p:spTree>
      <p:nvGrpSpPr>
        <p:cNvPr id="406" name="Shape 406"/>
        <p:cNvGrpSpPr/>
        <p:nvPr/>
      </p:nvGrpSpPr>
      <p:grpSpPr>
        <a:xfrm>
          <a:off x="0" y="0"/>
          <a:ext cx="0" cy="0"/>
          <a:chOff x="0" y="0"/>
          <a:chExt cx="0" cy="0"/>
        </a:xfrm>
      </p:grpSpPr>
      <p:sp>
        <p:nvSpPr>
          <p:cNvPr id="407" name="Google Shape;407;p68"/>
          <p:cNvSpPr txBox="1"/>
          <p:nvPr>
            <p:ph idx="1" type="body"/>
          </p:nvPr>
        </p:nvSpPr>
        <p:spPr>
          <a:xfrm>
            <a:off x="5501735" y="2359119"/>
            <a:ext cx="1866900" cy="2343149"/>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Clr>
                <a:schemeClr val="lt1"/>
              </a:buClr>
              <a:buSzPts val="18800"/>
              <a:buNone/>
            </a:pPr>
            <a:r>
              <a:t/>
            </a:r>
            <a:endParaRPr sz="1100"/>
          </a:p>
        </p:txBody>
      </p:sp>
      <p:sp>
        <p:nvSpPr>
          <p:cNvPr id="408" name="Google Shape;408;p68"/>
          <p:cNvSpPr txBox="1"/>
          <p:nvPr>
            <p:ph type="title"/>
          </p:nvPr>
        </p:nvSpPr>
        <p:spPr>
          <a:xfrm>
            <a:off x="464826" y="2359125"/>
            <a:ext cx="4577100" cy="1270800"/>
          </a:xfrm>
          <a:prstGeom prst="rect">
            <a:avLst/>
          </a:prstGeom>
          <a:noFill/>
          <a:ln>
            <a:noFill/>
          </a:ln>
        </p:spPr>
        <p:txBody>
          <a:bodyPr anchorCtr="0" anchor="t" bIns="34275" lIns="0" spcFirstLastPara="1" rIns="68575" wrap="square" tIns="34275">
            <a:normAutofit/>
          </a:bodyPr>
          <a:lstStyle/>
          <a:p>
            <a:pPr indent="0" lvl="0" marL="0" rtl="0" algn="l">
              <a:lnSpc>
                <a:spcPct val="90000"/>
              </a:lnSpc>
              <a:spcBef>
                <a:spcPts val="0"/>
              </a:spcBef>
              <a:spcAft>
                <a:spcPts val="0"/>
              </a:spcAft>
              <a:buClr>
                <a:schemeClr val="lt1"/>
              </a:buClr>
              <a:buSzPts val="4500"/>
              <a:buFont typeface="Arial"/>
              <a:buNone/>
            </a:pPr>
            <a:r>
              <a:rPr lang="en" sz="3000">
                <a:latin typeface="Arial"/>
                <a:ea typeface="Arial"/>
                <a:cs typeface="Arial"/>
                <a:sym typeface="Arial"/>
              </a:rPr>
              <a:t>AQI </a:t>
            </a:r>
            <a:r>
              <a:rPr lang="en" sz="3000">
                <a:solidFill>
                  <a:schemeClr val="lt1"/>
                </a:solidFill>
                <a:latin typeface="Arial"/>
                <a:ea typeface="Arial"/>
                <a:cs typeface="Arial"/>
                <a:sym typeface="Arial"/>
              </a:rPr>
              <a:t>Analysis Overview</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descr="A picture containing diagram&#10;&#10;Description automatically generated" id="414" name="Google Shape;414;p69"/>
          <p:cNvPicPr preferRelativeResize="0"/>
          <p:nvPr>
            <p:ph idx="2" type="pic"/>
          </p:nvPr>
        </p:nvPicPr>
        <p:blipFill rotWithShape="1">
          <a:blip r:embed="rId3">
            <a:alphaModFix/>
          </a:blip>
          <a:srcRect b="17164" l="758" r="6786" t="14909"/>
          <a:stretch/>
        </p:blipFill>
        <p:spPr>
          <a:xfrm>
            <a:off x="0" y="2168650"/>
            <a:ext cx="5140661" cy="2517875"/>
          </a:xfrm>
          <a:prstGeom prst="rect">
            <a:avLst/>
          </a:prstGeom>
          <a:noFill/>
          <a:ln>
            <a:noFill/>
          </a:ln>
        </p:spPr>
      </p:pic>
      <p:sp>
        <p:nvSpPr>
          <p:cNvPr id="415" name="Google Shape;415;p69"/>
          <p:cNvSpPr txBox="1"/>
          <p:nvPr>
            <p:ph type="title"/>
          </p:nvPr>
        </p:nvSpPr>
        <p:spPr>
          <a:xfrm>
            <a:off x="319602" y="989654"/>
            <a:ext cx="3784200" cy="994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Selected Topic</a:t>
            </a:r>
            <a:endParaRPr sz="3200"/>
          </a:p>
        </p:txBody>
      </p:sp>
      <p:sp>
        <p:nvSpPr>
          <p:cNvPr id="416" name="Google Shape;416;p69"/>
          <p:cNvSpPr txBox="1"/>
          <p:nvPr>
            <p:ph idx="1" type="body"/>
          </p:nvPr>
        </p:nvSpPr>
        <p:spPr>
          <a:xfrm>
            <a:off x="5302650" y="690150"/>
            <a:ext cx="3784200" cy="42276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2"/>
              </a:buClr>
              <a:buSzPts val="1100"/>
              <a:buNone/>
            </a:pPr>
            <a:r>
              <a:rPr lang="en" sz="1100"/>
              <a:t>The U.S. Environmental Protection Agency (EPA) establishes an AQI for several major air pollutants regulated by the Clean Air Act. Each of these pollutants has a national air quality standard set by EPA to protect public health. </a:t>
            </a:r>
            <a:endParaRPr sz="1100"/>
          </a:p>
          <a:p>
            <a:pPr indent="0" lvl="0" marL="0" rtl="0" algn="l">
              <a:lnSpc>
                <a:spcPct val="100000"/>
              </a:lnSpc>
              <a:spcBef>
                <a:spcPts val="900"/>
              </a:spcBef>
              <a:spcAft>
                <a:spcPts val="0"/>
              </a:spcAft>
              <a:buClr>
                <a:schemeClr val="dk2"/>
              </a:buClr>
              <a:buSzPts val="1100"/>
              <a:buNone/>
            </a:pPr>
            <a:r>
              <a:rPr lang="en" sz="1100"/>
              <a:t>As the world is battling global warming, our team decided to review and analyze AQIs for four different states. </a:t>
            </a:r>
            <a:endParaRPr sz="1100"/>
          </a:p>
          <a:p>
            <a:pPr indent="0" lvl="0" marL="0" rtl="0" algn="l">
              <a:lnSpc>
                <a:spcPct val="100000"/>
              </a:lnSpc>
              <a:spcBef>
                <a:spcPts val="900"/>
              </a:spcBef>
              <a:spcAft>
                <a:spcPts val="0"/>
              </a:spcAft>
              <a:buClr>
                <a:schemeClr val="dk2"/>
              </a:buClr>
              <a:buSzPts val="1100"/>
              <a:buNone/>
            </a:pPr>
            <a:r>
              <a:rPr lang="en"/>
              <a:t>W</a:t>
            </a:r>
            <a:r>
              <a:rPr lang="en" sz="1100"/>
              <a:t>e captured historical data on the following pollutants:</a:t>
            </a:r>
            <a:endParaRPr sz="1100"/>
          </a:p>
          <a:p>
            <a:pPr indent="-196850" lvl="1" marL="508000" rtl="0" algn="l">
              <a:lnSpc>
                <a:spcPct val="100000"/>
              </a:lnSpc>
              <a:spcBef>
                <a:spcPts val="900"/>
              </a:spcBef>
              <a:spcAft>
                <a:spcPts val="0"/>
              </a:spcAft>
              <a:buClr>
                <a:schemeClr val="dk2"/>
              </a:buClr>
              <a:buSzPts val="1300"/>
              <a:buChar char="•"/>
            </a:pPr>
            <a:r>
              <a:rPr lang="en" sz="1300"/>
              <a:t>Carbon monoxide (CO)</a:t>
            </a:r>
            <a:endParaRPr sz="1500"/>
          </a:p>
          <a:p>
            <a:pPr indent="-196850" lvl="1" marL="508000" rtl="0" algn="l">
              <a:lnSpc>
                <a:spcPct val="100000"/>
              </a:lnSpc>
              <a:spcBef>
                <a:spcPts val="900"/>
              </a:spcBef>
              <a:spcAft>
                <a:spcPts val="0"/>
              </a:spcAft>
              <a:buClr>
                <a:schemeClr val="dk2"/>
              </a:buClr>
              <a:buSzPts val="1300"/>
              <a:buChar char="•"/>
            </a:pPr>
            <a:r>
              <a:rPr lang="en" sz="1300"/>
              <a:t>Nitrogen monoxide (NO)</a:t>
            </a:r>
            <a:endParaRPr sz="1500"/>
          </a:p>
          <a:p>
            <a:pPr indent="-196850" lvl="1" marL="508000" rtl="0" algn="l">
              <a:lnSpc>
                <a:spcPct val="100000"/>
              </a:lnSpc>
              <a:spcBef>
                <a:spcPts val="900"/>
              </a:spcBef>
              <a:spcAft>
                <a:spcPts val="0"/>
              </a:spcAft>
              <a:buClr>
                <a:schemeClr val="dk2"/>
              </a:buClr>
              <a:buSzPts val="1300"/>
              <a:buChar char="•"/>
            </a:pPr>
            <a:r>
              <a:rPr lang="en" sz="1300"/>
              <a:t>Nitrogen dioxide (NO2)</a:t>
            </a:r>
            <a:endParaRPr sz="1500"/>
          </a:p>
          <a:p>
            <a:pPr indent="-196850" lvl="1" marL="508000" rtl="0" algn="l">
              <a:lnSpc>
                <a:spcPct val="100000"/>
              </a:lnSpc>
              <a:spcBef>
                <a:spcPts val="900"/>
              </a:spcBef>
              <a:spcAft>
                <a:spcPts val="0"/>
              </a:spcAft>
              <a:buClr>
                <a:schemeClr val="dk2"/>
              </a:buClr>
              <a:buSzPts val="1300"/>
              <a:buChar char="•"/>
            </a:pPr>
            <a:r>
              <a:rPr lang="en" sz="1300"/>
              <a:t>Ozone (O3)</a:t>
            </a:r>
            <a:endParaRPr sz="1500"/>
          </a:p>
          <a:p>
            <a:pPr indent="-196850" lvl="1" marL="508000" rtl="0" algn="l">
              <a:lnSpc>
                <a:spcPct val="100000"/>
              </a:lnSpc>
              <a:spcBef>
                <a:spcPts val="900"/>
              </a:spcBef>
              <a:spcAft>
                <a:spcPts val="0"/>
              </a:spcAft>
              <a:buClr>
                <a:schemeClr val="dk2"/>
              </a:buClr>
              <a:buSzPts val="1300"/>
              <a:buChar char="•"/>
            </a:pPr>
            <a:r>
              <a:rPr lang="en" sz="1300"/>
              <a:t>Sulphur dioxide (SO2)</a:t>
            </a:r>
            <a:endParaRPr sz="1500"/>
          </a:p>
          <a:p>
            <a:pPr indent="-196850" lvl="1" marL="508000" rtl="0" algn="l">
              <a:lnSpc>
                <a:spcPct val="100000"/>
              </a:lnSpc>
              <a:spcBef>
                <a:spcPts val="900"/>
              </a:spcBef>
              <a:spcAft>
                <a:spcPts val="0"/>
              </a:spcAft>
              <a:buClr>
                <a:schemeClr val="dk2"/>
              </a:buClr>
              <a:buSzPts val="1300"/>
              <a:buChar char="•"/>
            </a:pPr>
            <a:r>
              <a:rPr lang="en" sz="1300"/>
              <a:t>Ammonia (NH3)</a:t>
            </a:r>
            <a:endParaRPr sz="1500"/>
          </a:p>
          <a:p>
            <a:pPr indent="-196850" lvl="1" marL="508000" rtl="0" algn="l">
              <a:lnSpc>
                <a:spcPct val="100000"/>
              </a:lnSpc>
              <a:spcBef>
                <a:spcPts val="900"/>
              </a:spcBef>
              <a:spcAft>
                <a:spcPts val="0"/>
              </a:spcAft>
              <a:buClr>
                <a:schemeClr val="dk2"/>
              </a:buClr>
              <a:buSzPts val="1300"/>
              <a:buChar char="•"/>
            </a:pPr>
            <a:r>
              <a:rPr lang="en" sz="1300"/>
              <a:t>Particle pollution (also known as particulate matter, specifically PM2.5 and PM10)</a:t>
            </a:r>
            <a:endParaRPr sz="1500"/>
          </a:p>
          <a:p>
            <a:pPr indent="0" lvl="0" marL="0" rtl="0" algn="l">
              <a:lnSpc>
                <a:spcPct val="100000"/>
              </a:lnSpc>
              <a:spcBef>
                <a:spcPts val="900"/>
              </a:spcBef>
              <a:spcAft>
                <a:spcPts val="0"/>
              </a:spcAft>
              <a:buClr>
                <a:schemeClr val="dk2"/>
              </a:buClr>
              <a:buSzPts val="1100"/>
              <a:buNone/>
            </a:pPr>
            <a:r>
              <a:t/>
            </a:r>
            <a:endParaRPr sz="1100"/>
          </a:p>
        </p:txBody>
      </p:sp>
      <p:sp>
        <p:nvSpPr>
          <p:cNvPr id="417" name="Google Shape;417;p69"/>
          <p:cNvSpPr txBox="1"/>
          <p:nvPr>
            <p:ph idx="3" type="body"/>
          </p:nvPr>
        </p:nvSpPr>
        <p:spPr>
          <a:xfrm>
            <a:off x="5302657" y="353175"/>
            <a:ext cx="3409500" cy="2871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2"/>
              </a:buClr>
              <a:buSzPts val="1400"/>
              <a:buNone/>
            </a:pPr>
            <a:r>
              <a:rPr lang="en" sz="1400"/>
              <a:t>Air Quality Index (AQI) Analysis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0"/>
          <p:cNvSpPr txBox="1"/>
          <p:nvPr>
            <p:ph type="title"/>
          </p:nvPr>
        </p:nvSpPr>
        <p:spPr>
          <a:xfrm>
            <a:off x="-190504" y="463750"/>
            <a:ext cx="4548000" cy="994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5DAAB0"/>
              </a:buClr>
              <a:buSzPts val="3300"/>
              <a:buFont typeface="Arial"/>
              <a:buNone/>
            </a:pPr>
            <a:r>
              <a:rPr lang="en">
                <a:solidFill>
                  <a:srgbClr val="5DAAB0"/>
                </a:solidFill>
                <a:latin typeface="Arial"/>
                <a:ea typeface="Arial"/>
                <a:cs typeface="Arial"/>
                <a:sym typeface="Arial"/>
              </a:rPr>
              <a:t>Sources of Data</a:t>
            </a:r>
            <a:endParaRPr/>
          </a:p>
        </p:txBody>
      </p:sp>
      <p:sp>
        <p:nvSpPr>
          <p:cNvPr id="424" name="Google Shape;424;p70"/>
          <p:cNvSpPr txBox="1"/>
          <p:nvPr>
            <p:ph idx="1" type="body"/>
          </p:nvPr>
        </p:nvSpPr>
        <p:spPr>
          <a:xfrm>
            <a:off x="4077686" y="1170847"/>
            <a:ext cx="4741500" cy="287100"/>
          </a:xfrm>
          <a:prstGeom prst="rect">
            <a:avLst/>
          </a:prstGeom>
          <a:noFill/>
          <a:ln>
            <a:noFill/>
          </a:ln>
        </p:spPr>
        <p:txBody>
          <a:bodyPr anchorCtr="0" anchor="b" bIns="34275" lIns="0" spcFirstLastPara="1" rIns="68575" wrap="square" tIns="34275">
            <a:noAutofit/>
          </a:bodyPr>
          <a:lstStyle/>
          <a:p>
            <a:pPr indent="0" lvl="0" marL="0" rtl="0" algn="ctr">
              <a:lnSpc>
                <a:spcPct val="90000"/>
              </a:lnSpc>
              <a:spcBef>
                <a:spcPts val="0"/>
              </a:spcBef>
              <a:spcAft>
                <a:spcPts val="0"/>
              </a:spcAft>
              <a:buClr>
                <a:schemeClr val="dk2"/>
              </a:buClr>
              <a:buSzPts val="1200"/>
              <a:buNone/>
            </a:pPr>
            <a:r>
              <a:rPr lang="en" sz="2500"/>
              <a:t>OpenWeather API</a:t>
            </a:r>
            <a:endParaRPr sz="2500"/>
          </a:p>
        </p:txBody>
      </p:sp>
      <p:sp>
        <p:nvSpPr>
          <p:cNvPr id="425" name="Google Shape;425;p70"/>
          <p:cNvSpPr txBox="1"/>
          <p:nvPr>
            <p:ph idx="4" type="body"/>
          </p:nvPr>
        </p:nvSpPr>
        <p:spPr>
          <a:xfrm>
            <a:off x="3817600" y="1495900"/>
            <a:ext cx="2516400" cy="2986500"/>
          </a:xfrm>
          <a:prstGeom prst="rect">
            <a:avLst/>
          </a:prstGeom>
          <a:noFill/>
          <a:ln>
            <a:noFill/>
          </a:ln>
        </p:spPr>
        <p:txBody>
          <a:bodyPr anchorCtr="0" anchor="t" bIns="34275" lIns="0" spcFirstLastPara="1" rIns="68575" wrap="square" tIns="54000">
            <a:noAutofit/>
          </a:bodyPr>
          <a:lstStyle/>
          <a:p>
            <a:pPr indent="-184150" lvl="0" marL="177800" rtl="0" algn="l">
              <a:lnSpc>
                <a:spcPct val="100000"/>
              </a:lnSpc>
              <a:spcBef>
                <a:spcPts val="0"/>
              </a:spcBef>
              <a:spcAft>
                <a:spcPts val="0"/>
              </a:spcAft>
              <a:buClr>
                <a:schemeClr val="dk2"/>
              </a:buClr>
              <a:buSzPts val="1100"/>
              <a:buChar char="•"/>
            </a:pPr>
            <a:r>
              <a:rPr lang="en"/>
              <a:t>The OpenWeather Air Pollution API provides current, forecast and historical air pollution data for any coordinates on the globe</a:t>
            </a:r>
            <a:endParaRPr sz="1300"/>
          </a:p>
          <a:p>
            <a:pPr indent="-184150" lvl="0" marL="177800" rtl="0" algn="l">
              <a:lnSpc>
                <a:spcPct val="100000"/>
              </a:lnSpc>
              <a:spcBef>
                <a:spcPts val="500"/>
              </a:spcBef>
              <a:spcAft>
                <a:spcPts val="0"/>
              </a:spcAft>
              <a:buClr>
                <a:schemeClr val="dk2"/>
              </a:buClr>
              <a:buSzPts val="1100"/>
              <a:buChar char="•"/>
            </a:pPr>
            <a:r>
              <a:rPr lang="en"/>
              <a:t>OpenWeather classifies Air Quality per the scale below:</a:t>
            </a:r>
            <a:endParaRPr sz="1300"/>
          </a:p>
          <a:p>
            <a:pPr indent="-177800" lvl="1" marL="342900" rtl="0" algn="l">
              <a:lnSpc>
                <a:spcPct val="100000"/>
              </a:lnSpc>
              <a:spcBef>
                <a:spcPts val="500"/>
              </a:spcBef>
              <a:spcAft>
                <a:spcPts val="0"/>
              </a:spcAft>
              <a:buClr>
                <a:schemeClr val="dk2"/>
              </a:buClr>
              <a:buSzPts val="1000"/>
              <a:buChar char="•"/>
            </a:pPr>
            <a:r>
              <a:rPr lang="en" sz="1000"/>
              <a:t>1 = Good</a:t>
            </a:r>
            <a:endParaRPr sz="1300"/>
          </a:p>
          <a:p>
            <a:pPr indent="-177800" lvl="1" marL="342900" rtl="0" algn="l">
              <a:lnSpc>
                <a:spcPct val="100000"/>
              </a:lnSpc>
              <a:spcBef>
                <a:spcPts val="500"/>
              </a:spcBef>
              <a:spcAft>
                <a:spcPts val="0"/>
              </a:spcAft>
              <a:buClr>
                <a:schemeClr val="dk2"/>
              </a:buClr>
              <a:buSzPts val="1000"/>
              <a:buChar char="•"/>
            </a:pPr>
            <a:r>
              <a:rPr lang="en" sz="1000"/>
              <a:t>2 = Fair</a:t>
            </a:r>
            <a:endParaRPr sz="1300"/>
          </a:p>
          <a:p>
            <a:pPr indent="-177800" lvl="1" marL="342900" rtl="0" algn="l">
              <a:lnSpc>
                <a:spcPct val="100000"/>
              </a:lnSpc>
              <a:spcBef>
                <a:spcPts val="500"/>
              </a:spcBef>
              <a:spcAft>
                <a:spcPts val="0"/>
              </a:spcAft>
              <a:buClr>
                <a:schemeClr val="dk2"/>
              </a:buClr>
              <a:buSzPts val="1000"/>
              <a:buChar char="•"/>
            </a:pPr>
            <a:r>
              <a:rPr lang="en" sz="1000"/>
              <a:t>3 = Moderate</a:t>
            </a:r>
            <a:endParaRPr sz="1300"/>
          </a:p>
          <a:p>
            <a:pPr indent="-177800" lvl="1" marL="342900" rtl="0" algn="l">
              <a:lnSpc>
                <a:spcPct val="100000"/>
              </a:lnSpc>
              <a:spcBef>
                <a:spcPts val="500"/>
              </a:spcBef>
              <a:spcAft>
                <a:spcPts val="0"/>
              </a:spcAft>
              <a:buClr>
                <a:schemeClr val="dk2"/>
              </a:buClr>
              <a:buSzPts val="1000"/>
              <a:buChar char="•"/>
            </a:pPr>
            <a:r>
              <a:rPr lang="en" sz="1000"/>
              <a:t>4 = Poor</a:t>
            </a:r>
            <a:endParaRPr sz="1300"/>
          </a:p>
          <a:p>
            <a:pPr indent="-177800" lvl="1" marL="342900" rtl="0" algn="l">
              <a:lnSpc>
                <a:spcPct val="100000"/>
              </a:lnSpc>
              <a:spcBef>
                <a:spcPts val="500"/>
              </a:spcBef>
              <a:spcAft>
                <a:spcPts val="0"/>
              </a:spcAft>
              <a:buClr>
                <a:schemeClr val="dk2"/>
              </a:buClr>
              <a:buSzPts val="1000"/>
              <a:buChar char="•"/>
            </a:pPr>
            <a:r>
              <a:rPr lang="en" sz="1000"/>
              <a:t>5 = Very Poor</a:t>
            </a:r>
            <a:endParaRPr sz="1300"/>
          </a:p>
          <a:p>
            <a:pPr indent="-184150" lvl="0" marL="177800" rtl="0" algn="l">
              <a:lnSpc>
                <a:spcPct val="100000"/>
              </a:lnSpc>
              <a:spcBef>
                <a:spcPts val="500"/>
              </a:spcBef>
              <a:spcAft>
                <a:spcPts val="0"/>
              </a:spcAft>
              <a:buClr>
                <a:schemeClr val="dk2"/>
              </a:buClr>
              <a:buSzPts val="1100"/>
              <a:buChar char="•"/>
            </a:pPr>
            <a:r>
              <a:rPr lang="en"/>
              <a:t>OpenWeather's API considers elements beyond the basic Air Quality Index (AQI). It also captures metrics on 8 different pollutants</a:t>
            </a:r>
            <a:endParaRPr sz="1300"/>
          </a:p>
        </p:txBody>
      </p:sp>
      <p:sp>
        <p:nvSpPr>
          <p:cNvPr id="426" name="Google Shape;426;p70"/>
          <p:cNvSpPr txBox="1"/>
          <p:nvPr>
            <p:ph idx="5" type="body"/>
          </p:nvPr>
        </p:nvSpPr>
        <p:spPr>
          <a:xfrm>
            <a:off x="6476950" y="1457950"/>
            <a:ext cx="2516400" cy="3062400"/>
          </a:xfrm>
          <a:prstGeom prst="rect">
            <a:avLst/>
          </a:prstGeom>
          <a:noFill/>
          <a:ln>
            <a:noFill/>
          </a:ln>
        </p:spPr>
        <p:txBody>
          <a:bodyPr anchorCtr="0" anchor="t" bIns="34275" lIns="0" spcFirstLastPara="1" rIns="68575" wrap="square" tIns="54000">
            <a:noAutofit/>
          </a:bodyPr>
          <a:lstStyle/>
          <a:p>
            <a:pPr indent="-184150" lvl="0" marL="177800" rtl="0" algn="l">
              <a:lnSpc>
                <a:spcPct val="90000"/>
              </a:lnSpc>
              <a:spcBef>
                <a:spcPts val="0"/>
              </a:spcBef>
              <a:spcAft>
                <a:spcPts val="0"/>
              </a:spcAft>
              <a:buClr>
                <a:schemeClr val="dk2"/>
              </a:buClr>
              <a:buSzPts val="1100"/>
              <a:buChar char="•"/>
            </a:pPr>
            <a:r>
              <a:rPr lang="en"/>
              <a:t>Historical data is accessible from 27th November 2020</a:t>
            </a:r>
            <a:endParaRPr sz="1300"/>
          </a:p>
          <a:p>
            <a:pPr indent="-184150" lvl="0" marL="177800" rtl="0" algn="l">
              <a:lnSpc>
                <a:spcPct val="90000"/>
              </a:lnSpc>
              <a:spcBef>
                <a:spcPts val="800"/>
              </a:spcBef>
              <a:spcAft>
                <a:spcPts val="0"/>
              </a:spcAft>
              <a:buClr>
                <a:schemeClr val="dk2"/>
              </a:buClr>
              <a:buSzPts val="1100"/>
              <a:buChar char="•"/>
            </a:pPr>
            <a:r>
              <a:rPr lang="en"/>
              <a:t>We pulled latitudes and longitudes from all US states in a separate CSV and used this data to capture the lat/long coordinates of the center of our 4 selected states:</a:t>
            </a:r>
            <a:endParaRPr sz="1300"/>
          </a:p>
          <a:p>
            <a:pPr indent="-177800" lvl="1" marL="342900" rtl="0" algn="l">
              <a:lnSpc>
                <a:spcPct val="90000"/>
              </a:lnSpc>
              <a:spcBef>
                <a:spcPts val="400"/>
              </a:spcBef>
              <a:spcAft>
                <a:spcPts val="0"/>
              </a:spcAft>
              <a:buClr>
                <a:schemeClr val="dk2"/>
              </a:buClr>
              <a:buSzPts val="1000"/>
              <a:buChar char="•"/>
            </a:pPr>
            <a:r>
              <a:rPr lang="en" sz="1000"/>
              <a:t>Alaska</a:t>
            </a:r>
            <a:endParaRPr sz="1300"/>
          </a:p>
          <a:p>
            <a:pPr indent="-177800" lvl="1" marL="342900" rtl="0" algn="l">
              <a:lnSpc>
                <a:spcPct val="90000"/>
              </a:lnSpc>
              <a:spcBef>
                <a:spcPts val="400"/>
              </a:spcBef>
              <a:spcAft>
                <a:spcPts val="0"/>
              </a:spcAft>
              <a:buClr>
                <a:schemeClr val="dk2"/>
              </a:buClr>
              <a:buSzPts val="1000"/>
              <a:buChar char="•"/>
            </a:pPr>
            <a:r>
              <a:rPr lang="en" sz="1000"/>
              <a:t>California</a:t>
            </a:r>
            <a:endParaRPr sz="1300"/>
          </a:p>
          <a:p>
            <a:pPr indent="-177800" lvl="1" marL="342900" rtl="0" algn="l">
              <a:lnSpc>
                <a:spcPct val="90000"/>
              </a:lnSpc>
              <a:spcBef>
                <a:spcPts val="400"/>
              </a:spcBef>
              <a:spcAft>
                <a:spcPts val="0"/>
              </a:spcAft>
              <a:buClr>
                <a:schemeClr val="dk2"/>
              </a:buClr>
              <a:buSzPts val="1000"/>
              <a:buChar char="•"/>
            </a:pPr>
            <a:r>
              <a:rPr lang="en" sz="1000"/>
              <a:t>Washington, DC</a:t>
            </a:r>
            <a:endParaRPr sz="1300"/>
          </a:p>
          <a:p>
            <a:pPr indent="-177800" lvl="1" marL="342900" rtl="0" algn="l">
              <a:lnSpc>
                <a:spcPct val="90000"/>
              </a:lnSpc>
              <a:spcBef>
                <a:spcPts val="400"/>
              </a:spcBef>
              <a:spcAft>
                <a:spcPts val="0"/>
              </a:spcAft>
              <a:buClr>
                <a:schemeClr val="dk2"/>
              </a:buClr>
              <a:buSzPts val="1000"/>
              <a:buChar char="•"/>
            </a:pPr>
            <a:r>
              <a:rPr lang="en" sz="1000"/>
              <a:t>Massachusetts</a:t>
            </a:r>
            <a:endParaRPr sz="1300"/>
          </a:p>
          <a:p>
            <a:pPr indent="-184150" lvl="0" marL="177800" rtl="0" algn="l">
              <a:lnSpc>
                <a:spcPct val="90000"/>
              </a:lnSpc>
              <a:spcBef>
                <a:spcPts val="800"/>
              </a:spcBef>
              <a:spcAft>
                <a:spcPts val="0"/>
              </a:spcAft>
              <a:buClr>
                <a:schemeClr val="dk2"/>
              </a:buClr>
              <a:buSzPts val="1100"/>
              <a:buChar char="•"/>
            </a:pPr>
            <a:r>
              <a:rPr lang="en"/>
              <a:t>We then created 4 different API requests for the 4 states and captured the AQI data into a separate CSV, which we then loaded into Tableau for visualization purposes</a:t>
            </a:r>
            <a:endParaRPr sz="1300"/>
          </a:p>
        </p:txBody>
      </p:sp>
      <p:pic>
        <p:nvPicPr>
          <p:cNvPr descr="A person standing on a table&#10; " id="427" name="Google Shape;427;p70"/>
          <p:cNvPicPr preferRelativeResize="0"/>
          <p:nvPr/>
        </p:nvPicPr>
        <p:blipFill rotWithShape="1">
          <a:blip r:embed="rId3">
            <a:alphaModFix/>
          </a:blip>
          <a:srcRect b="0" l="14435" r="14434" t="0"/>
          <a:stretch/>
        </p:blipFill>
        <p:spPr>
          <a:xfrm>
            <a:off x="492362" y="1811488"/>
            <a:ext cx="3182276" cy="2986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521849" y="1659127"/>
            <a:ext cx="5439300" cy="6684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2"/>
              </a:buClr>
              <a:buSzPts val="1100"/>
              <a:buFont typeface="Arial"/>
              <a:buNone/>
            </a:pPr>
            <a:r>
              <a:rPr b="0" lang="en" sz="3500">
                <a:latin typeface="Arial"/>
                <a:ea typeface="Arial"/>
                <a:cs typeface="Arial"/>
                <a:sym typeface="Arial"/>
              </a:rPr>
              <a:t>Which of the below air pollutants have the most impact of the overall AQI?</a:t>
            </a:r>
            <a:endParaRPr sz="3500"/>
          </a:p>
        </p:txBody>
      </p:sp>
      <p:sp>
        <p:nvSpPr>
          <p:cNvPr id="433" name="Google Shape;433;p71"/>
          <p:cNvSpPr txBox="1"/>
          <p:nvPr>
            <p:ph idx="1" type="body"/>
          </p:nvPr>
        </p:nvSpPr>
        <p:spPr>
          <a:xfrm>
            <a:off x="76925" y="760644"/>
            <a:ext cx="5439300" cy="2538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Our focus question: </a:t>
            </a:r>
            <a:endParaRPr/>
          </a:p>
        </p:txBody>
      </p:sp>
      <p:sp>
        <p:nvSpPr>
          <p:cNvPr id="434" name="Google Shape;434;p71"/>
          <p:cNvSpPr/>
          <p:nvPr/>
        </p:nvSpPr>
        <p:spPr>
          <a:xfrm>
            <a:off x="6647400" y="-44625"/>
            <a:ext cx="24966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1"/>
          <p:cNvSpPr txBox="1"/>
          <p:nvPr/>
        </p:nvSpPr>
        <p:spPr>
          <a:xfrm>
            <a:off x="6816375" y="720900"/>
            <a:ext cx="2002200" cy="3648000"/>
          </a:xfrm>
          <a:prstGeom prst="rect">
            <a:avLst/>
          </a:prstGeom>
          <a:noFill/>
          <a:ln>
            <a:noFill/>
          </a:ln>
        </p:spPr>
        <p:txBody>
          <a:bodyPr anchorCtr="0" anchor="t" bIns="91425" lIns="91425" spcFirstLastPara="1" rIns="91425" wrap="square" tIns="91425">
            <a:spAutoFit/>
          </a:bodyPr>
          <a:lstStyle/>
          <a:p>
            <a:pPr indent="0" lvl="0" marL="0" rtl="0" algn="l">
              <a:spcBef>
                <a:spcPts val="900"/>
              </a:spcBef>
              <a:spcAft>
                <a:spcPts val="0"/>
              </a:spcAft>
              <a:buNone/>
            </a:pPr>
            <a:r>
              <a:t/>
            </a:r>
            <a:endParaRPr sz="1100">
              <a:solidFill>
                <a:schemeClr val="accent1"/>
              </a:solidFill>
            </a:endParaRPr>
          </a:p>
          <a:p>
            <a:pPr indent="-184150" lvl="1" marL="508000" rtl="0" algn="l">
              <a:spcBef>
                <a:spcPts val="900"/>
              </a:spcBef>
              <a:spcAft>
                <a:spcPts val="0"/>
              </a:spcAft>
              <a:buClr>
                <a:schemeClr val="accent1"/>
              </a:buClr>
              <a:buSzPts val="1100"/>
              <a:buChar char="•"/>
            </a:pPr>
            <a:r>
              <a:rPr lang="en" sz="1100">
                <a:solidFill>
                  <a:schemeClr val="accent1"/>
                </a:solidFill>
              </a:rPr>
              <a:t>Carbon monoxide (CO)</a:t>
            </a:r>
            <a:endParaRPr sz="1300">
              <a:solidFill>
                <a:schemeClr val="accent1"/>
              </a:solidFill>
            </a:endParaRPr>
          </a:p>
          <a:p>
            <a:pPr indent="-184150" lvl="1" marL="508000" rtl="0" algn="l">
              <a:spcBef>
                <a:spcPts val="900"/>
              </a:spcBef>
              <a:spcAft>
                <a:spcPts val="0"/>
              </a:spcAft>
              <a:buClr>
                <a:schemeClr val="accent1"/>
              </a:buClr>
              <a:buSzPts val="1100"/>
              <a:buChar char="•"/>
            </a:pPr>
            <a:r>
              <a:rPr lang="en" sz="1100">
                <a:solidFill>
                  <a:schemeClr val="accent1"/>
                </a:solidFill>
              </a:rPr>
              <a:t>Nitrogen monoxide (NO)</a:t>
            </a:r>
            <a:endParaRPr sz="1300">
              <a:solidFill>
                <a:schemeClr val="accent1"/>
              </a:solidFill>
            </a:endParaRPr>
          </a:p>
          <a:p>
            <a:pPr indent="-184150" lvl="1" marL="508000" rtl="0" algn="l">
              <a:spcBef>
                <a:spcPts val="900"/>
              </a:spcBef>
              <a:spcAft>
                <a:spcPts val="0"/>
              </a:spcAft>
              <a:buClr>
                <a:schemeClr val="accent1"/>
              </a:buClr>
              <a:buSzPts val="1100"/>
              <a:buChar char="•"/>
            </a:pPr>
            <a:r>
              <a:rPr lang="en" sz="1100">
                <a:solidFill>
                  <a:schemeClr val="accent1"/>
                </a:solidFill>
              </a:rPr>
              <a:t>Nitrogen dioxide (NO2)</a:t>
            </a:r>
            <a:endParaRPr sz="1300">
              <a:solidFill>
                <a:schemeClr val="accent1"/>
              </a:solidFill>
            </a:endParaRPr>
          </a:p>
          <a:p>
            <a:pPr indent="-184150" lvl="1" marL="508000" rtl="0" algn="l">
              <a:spcBef>
                <a:spcPts val="900"/>
              </a:spcBef>
              <a:spcAft>
                <a:spcPts val="0"/>
              </a:spcAft>
              <a:buClr>
                <a:schemeClr val="accent1"/>
              </a:buClr>
              <a:buSzPts val="1100"/>
              <a:buChar char="•"/>
            </a:pPr>
            <a:r>
              <a:rPr lang="en" sz="1100">
                <a:solidFill>
                  <a:schemeClr val="accent1"/>
                </a:solidFill>
              </a:rPr>
              <a:t>Ozone (O3)</a:t>
            </a:r>
            <a:endParaRPr sz="1300">
              <a:solidFill>
                <a:schemeClr val="accent1"/>
              </a:solidFill>
            </a:endParaRPr>
          </a:p>
          <a:p>
            <a:pPr indent="-184150" lvl="1" marL="508000" rtl="0" algn="l">
              <a:spcBef>
                <a:spcPts val="900"/>
              </a:spcBef>
              <a:spcAft>
                <a:spcPts val="0"/>
              </a:spcAft>
              <a:buClr>
                <a:schemeClr val="accent1"/>
              </a:buClr>
              <a:buSzPts val="1100"/>
              <a:buChar char="•"/>
            </a:pPr>
            <a:r>
              <a:rPr lang="en" sz="1100">
                <a:solidFill>
                  <a:schemeClr val="accent1"/>
                </a:solidFill>
              </a:rPr>
              <a:t>Sulphur dioxide (SO2)</a:t>
            </a:r>
            <a:endParaRPr sz="1300">
              <a:solidFill>
                <a:schemeClr val="accent1"/>
              </a:solidFill>
            </a:endParaRPr>
          </a:p>
          <a:p>
            <a:pPr indent="-184150" lvl="1" marL="508000" rtl="0" algn="l">
              <a:spcBef>
                <a:spcPts val="900"/>
              </a:spcBef>
              <a:spcAft>
                <a:spcPts val="0"/>
              </a:spcAft>
              <a:buClr>
                <a:schemeClr val="accent1"/>
              </a:buClr>
              <a:buSzPts val="1100"/>
              <a:buChar char="•"/>
            </a:pPr>
            <a:r>
              <a:rPr lang="en" sz="1100">
                <a:solidFill>
                  <a:schemeClr val="accent1"/>
                </a:solidFill>
              </a:rPr>
              <a:t>Ammonia (NH3)</a:t>
            </a:r>
            <a:endParaRPr sz="1300">
              <a:solidFill>
                <a:schemeClr val="accent1"/>
              </a:solidFill>
            </a:endParaRPr>
          </a:p>
          <a:p>
            <a:pPr indent="-184150" lvl="1" marL="508000" rtl="0" algn="l">
              <a:spcBef>
                <a:spcPts val="900"/>
              </a:spcBef>
              <a:spcAft>
                <a:spcPts val="0"/>
              </a:spcAft>
              <a:buClr>
                <a:schemeClr val="accent1"/>
              </a:buClr>
              <a:buSzPts val="1100"/>
              <a:buChar char="•"/>
            </a:pPr>
            <a:r>
              <a:rPr lang="en" sz="1100">
                <a:solidFill>
                  <a:schemeClr val="accent1"/>
                </a:solidFill>
              </a:rPr>
              <a:t>Particle pollution 1 (PM2.5)</a:t>
            </a:r>
            <a:endParaRPr sz="1100">
              <a:solidFill>
                <a:schemeClr val="accent1"/>
              </a:solidFill>
            </a:endParaRPr>
          </a:p>
          <a:p>
            <a:pPr indent="-184150" lvl="1" marL="508000" rtl="0" algn="l">
              <a:spcBef>
                <a:spcPts val="900"/>
              </a:spcBef>
              <a:spcAft>
                <a:spcPts val="0"/>
              </a:spcAft>
              <a:buClr>
                <a:schemeClr val="accent1"/>
              </a:buClr>
              <a:buSzPts val="1100"/>
              <a:buChar char="•"/>
            </a:pPr>
            <a:r>
              <a:rPr lang="en" sz="1100">
                <a:solidFill>
                  <a:schemeClr val="accent1"/>
                </a:solidFill>
              </a:rPr>
              <a:t>Particle pollution 2 (PM10)</a:t>
            </a:r>
            <a:endParaRPr>
              <a:solidFill>
                <a:schemeClr val="accent1"/>
              </a:solidFill>
            </a:endParaRPr>
          </a:p>
        </p:txBody>
      </p:sp>
      <p:sp>
        <p:nvSpPr>
          <p:cNvPr id="436" name="Google Shape;436;p71"/>
          <p:cNvSpPr/>
          <p:nvPr/>
        </p:nvSpPr>
        <p:spPr>
          <a:xfrm>
            <a:off x="7412700" y="338150"/>
            <a:ext cx="1050000" cy="498300"/>
          </a:xfrm>
          <a:prstGeom prst="mathEqual">
            <a:avLst>
              <a:gd fmla="val 23520" name="adj1"/>
              <a:gd fmla="val 1176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7" name="Google Shape;437;p71"/>
          <p:cNvCxnSpPr/>
          <p:nvPr/>
        </p:nvCxnSpPr>
        <p:spPr>
          <a:xfrm flipH="1" rot="10800000">
            <a:off x="6215263" y="1477275"/>
            <a:ext cx="809700" cy="284700"/>
          </a:xfrm>
          <a:prstGeom prst="straightConnector1">
            <a:avLst/>
          </a:prstGeom>
          <a:noFill/>
          <a:ln cap="flat" cmpd="sng" w="9525">
            <a:solidFill>
              <a:schemeClr val="accent1"/>
            </a:solidFill>
            <a:prstDash val="solid"/>
            <a:round/>
            <a:headEnd len="med" w="med" type="none"/>
            <a:tailEnd len="med" w="med" type="triangle"/>
          </a:ln>
        </p:spPr>
      </p:cxnSp>
      <p:cxnSp>
        <p:nvCxnSpPr>
          <p:cNvPr id="438" name="Google Shape;438;p71"/>
          <p:cNvCxnSpPr/>
          <p:nvPr/>
        </p:nvCxnSpPr>
        <p:spPr>
          <a:xfrm flipH="1" rot="10800000">
            <a:off x="5891000" y="1877650"/>
            <a:ext cx="1254600" cy="658500"/>
          </a:xfrm>
          <a:prstGeom prst="straightConnector1">
            <a:avLst/>
          </a:prstGeom>
          <a:noFill/>
          <a:ln cap="flat" cmpd="sng" w="9525">
            <a:solidFill>
              <a:schemeClr val="accent1"/>
            </a:solidFill>
            <a:prstDash val="solid"/>
            <a:round/>
            <a:headEnd len="med" w="med" type="none"/>
            <a:tailEnd len="med" w="med" type="triangle"/>
          </a:ln>
        </p:spPr>
      </p:cxnSp>
      <p:cxnSp>
        <p:nvCxnSpPr>
          <p:cNvPr id="439" name="Google Shape;439;p71"/>
          <p:cNvCxnSpPr/>
          <p:nvPr/>
        </p:nvCxnSpPr>
        <p:spPr>
          <a:xfrm>
            <a:off x="6060075" y="3301450"/>
            <a:ext cx="1032300" cy="560700"/>
          </a:xfrm>
          <a:prstGeom prst="straightConnector1">
            <a:avLst/>
          </a:prstGeom>
          <a:noFill/>
          <a:ln cap="flat" cmpd="sng" w="9525">
            <a:solidFill>
              <a:schemeClr val="accent1"/>
            </a:solidFill>
            <a:prstDash val="solid"/>
            <a:round/>
            <a:headEnd len="med" w="med" type="none"/>
            <a:tailEnd len="med" w="med" type="triangle"/>
          </a:ln>
        </p:spPr>
      </p:cxnSp>
      <p:cxnSp>
        <p:nvCxnSpPr>
          <p:cNvPr id="440" name="Google Shape;440;p71"/>
          <p:cNvCxnSpPr/>
          <p:nvPr/>
        </p:nvCxnSpPr>
        <p:spPr>
          <a:xfrm>
            <a:off x="6149025" y="2104513"/>
            <a:ext cx="854400" cy="854400"/>
          </a:xfrm>
          <a:prstGeom prst="straightConnector1">
            <a:avLst/>
          </a:prstGeom>
          <a:noFill/>
          <a:ln cap="flat" cmpd="sng" w="9525">
            <a:solidFill>
              <a:schemeClr val="accent1"/>
            </a:solidFill>
            <a:prstDash val="solid"/>
            <a:round/>
            <a:headEnd len="med" w="med" type="none"/>
            <a:tailEnd len="med" w="med" type="triangle"/>
          </a:ln>
        </p:spPr>
      </p:cxnSp>
      <p:cxnSp>
        <p:nvCxnSpPr>
          <p:cNvPr id="441" name="Google Shape;441;p71"/>
          <p:cNvCxnSpPr/>
          <p:nvPr/>
        </p:nvCxnSpPr>
        <p:spPr>
          <a:xfrm flipH="1" rot="10800000">
            <a:off x="6345500" y="2460625"/>
            <a:ext cx="800100" cy="498300"/>
          </a:xfrm>
          <a:prstGeom prst="straightConnector1">
            <a:avLst/>
          </a:prstGeom>
          <a:noFill/>
          <a:ln cap="flat" cmpd="sng" w="9525">
            <a:solidFill>
              <a:schemeClr val="accent1"/>
            </a:solidFill>
            <a:prstDash val="solid"/>
            <a:round/>
            <a:headEnd len="med" w="med" type="none"/>
            <a:tailEnd len="med" w="med" type="triangle"/>
          </a:ln>
        </p:spPr>
      </p:cxnSp>
      <p:cxnSp>
        <p:nvCxnSpPr>
          <p:cNvPr id="442" name="Google Shape;442;p71"/>
          <p:cNvCxnSpPr/>
          <p:nvPr/>
        </p:nvCxnSpPr>
        <p:spPr>
          <a:xfrm>
            <a:off x="6033375" y="2865400"/>
            <a:ext cx="1050000" cy="4272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2"/>
          <p:cNvSpPr txBox="1"/>
          <p:nvPr>
            <p:ph type="title"/>
          </p:nvPr>
        </p:nvSpPr>
        <p:spPr>
          <a:xfrm>
            <a:off x="0" y="690150"/>
            <a:ext cx="4406700" cy="994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Analysis Hypothesis</a:t>
            </a:r>
            <a:endParaRPr sz="3200"/>
          </a:p>
        </p:txBody>
      </p:sp>
      <p:sp>
        <p:nvSpPr>
          <p:cNvPr id="449" name="Google Shape;449;p72"/>
          <p:cNvSpPr txBox="1"/>
          <p:nvPr>
            <p:ph idx="1" type="body"/>
          </p:nvPr>
        </p:nvSpPr>
        <p:spPr>
          <a:xfrm>
            <a:off x="4953000" y="690150"/>
            <a:ext cx="4134000" cy="42246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2"/>
              </a:buClr>
              <a:buSzPts val="1100"/>
              <a:buNone/>
            </a:pPr>
            <a:r>
              <a:t/>
            </a:r>
            <a:endParaRPr sz="1300"/>
          </a:p>
          <a:p>
            <a:pPr indent="0" lvl="0" marL="0" rtl="0" algn="l">
              <a:lnSpc>
                <a:spcPct val="100000"/>
              </a:lnSpc>
              <a:spcBef>
                <a:spcPts val="900"/>
              </a:spcBef>
              <a:spcAft>
                <a:spcPts val="0"/>
              </a:spcAft>
              <a:buNone/>
            </a:pPr>
            <a:r>
              <a:t/>
            </a:r>
            <a:endParaRPr sz="1300"/>
          </a:p>
          <a:p>
            <a:pPr indent="0" lvl="0" marL="0" rtl="0" algn="l">
              <a:lnSpc>
                <a:spcPct val="100000"/>
              </a:lnSpc>
              <a:spcBef>
                <a:spcPts val="900"/>
              </a:spcBef>
              <a:spcAft>
                <a:spcPts val="0"/>
              </a:spcAft>
              <a:buClr>
                <a:schemeClr val="dk2"/>
              </a:buClr>
              <a:buSzPts val="1100"/>
              <a:buNone/>
            </a:pPr>
            <a:r>
              <a:rPr lang="en" sz="1300"/>
              <a:t>By running various machine learning models, we are trying to assess whether specific pollutants have more or less impact of the AQI. </a:t>
            </a:r>
            <a:endParaRPr sz="1300"/>
          </a:p>
          <a:p>
            <a:pPr indent="0" lvl="0" marL="0" rtl="0" algn="l">
              <a:lnSpc>
                <a:spcPct val="100000"/>
              </a:lnSpc>
              <a:spcBef>
                <a:spcPts val="900"/>
              </a:spcBef>
              <a:spcAft>
                <a:spcPts val="0"/>
              </a:spcAft>
              <a:buClr>
                <a:schemeClr val="dk2"/>
              </a:buClr>
              <a:buSzPts val="1100"/>
              <a:buNone/>
            </a:pPr>
            <a:r>
              <a:t/>
            </a:r>
            <a:endParaRPr sz="1300"/>
          </a:p>
          <a:p>
            <a:pPr indent="0" lvl="0" marL="0" rtl="0" algn="l">
              <a:lnSpc>
                <a:spcPct val="100000"/>
              </a:lnSpc>
              <a:spcBef>
                <a:spcPts val="900"/>
              </a:spcBef>
              <a:spcAft>
                <a:spcPts val="0"/>
              </a:spcAft>
              <a:buClr>
                <a:schemeClr val="dk2"/>
              </a:buClr>
              <a:buSzPts val="1100"/>
              <a:buNone/>
            </a:pPr>
            <a:r>
              <a:rPr lang="en" sz="1300"/>
              <a:t>Moreover, we want to compare various states’ pollutants to see if there are any trends at the state level.</a:t>
            </a:r>
            <a:endParaRPr sz="1300"/>
          </a:p>
          <a:p>
            <a:pPr indent="0" lvl="0" marL="0" rtl="0" algn="l">
              <a:lnSpc>
                <a:spcPct val="100000"/>
              </a:lnSpc>
              <a:spcBef>
                <a:spcPts val="900"/>
              </a:spcBef>
              <a:spcAft>
                <a:spcPts val="0"/>
              </a:spcAft>
              <a:buClr>
                <a:schemeClr val="dk2"/>
              </a:buClr>
              <a:buSzPts val="1100"/>
              <a:buNone/>
            </a:pPr>
            <a:r>
              <a:t/>
            </a:r>
            <a:endParaRPr sz="1100"/>
          </a:p>
        </p:txBody>
      </p:sp>
      <p:sp>
        <p:nvSpPr>
          <p:cNvPr id="450" name="Google Shape;450;p72"/>
          <p:cNvSpPr txBox="1"/>
          <p:nvPr>
            <p:ph idx="3" type="body"/>
          </p:nvPr>
        </p:nvSpPr>
        <p:spPr>
          <a:xfrm>
            <a:off x="4994082" y="927725"/>
            <a:ext cx="3409500" cy="2871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2"/>
              </a:buClr>
              <a:buSzPts val="1400"/>
              <a:buNone/>
            </a:pPr>
            <a:r>
              <a:rPr lang="en" sz="1600"/>
              <a:t>Air Quality Index (AQI) Analysis</a:t>
            </a:r>
            <a:endParaRPr sz="1300"/>
          </a:p>
        </p:txBody>
      </p:sp>
      <p:pic>
        <p:nvPicPr>
          <p:cNvPr descr="A picture containing icon&#10;&#10;Description automatically generated" id="451" name="Google Shape;451;p72"/>
          <p:cNvPicPr preferRelativeResize="0"/>
          <p:nvPr/>
        </p:nvPicPr>
        <p:blipFill rotWithShape="1">
          <a:blip r:embed="rId3">
            <a:alphaModFix/>
          </a:blip>
          <a:srcRect b="0" l="0" r="0" t="0"/>
          <a:stretch/>
        </p:blipFill>
        <p:spPr>
          <a:xfrm>
            <a:off x="9" y="1785939"/>
            <a:ext cx="4840941"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DAAB0"/>
        </a:solidFill>
      </p:bgPr>
    </p:bg>
    <p:spTree>
      <p:nvGrpSpPr>
        <p:cNvPr id="456" name="Shape 456"/>
        <p:cNvGrpSpPr/>
        <p:nvPr/>
      </p:nvGrpSpPr>
      <p:grpSpPr>
        <a:xfrm>
          <a:off x="0" y="0"/>
          <a:ext cx="0" cy="0"/>
          <a:chOff x="0" y="0"/>
          <a:chExt cx="0" cy="0"/>
        </a:xfrm>
      </p:grpSpPr>
      <p:sp>
        <p:nvSpPr>
          <p:cNvPr id="457" name="Google Shape;457;p73"/>
          <p:cNvSpPr txBox="1"/>
          <p:nvPr>
            <p:ph idx="1" type="body"/>
          </p:nvPr>
        </p:nvSpPr>
        <p:spPr>
          <a:xfrm>
            <a:off x="5501735" y="2359119"/>
            <a:ext cx="1866900" cy="2343149"/>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Clr>
                <a:schemeClr val="lt1"/>
              </a:buClr>
              <a:buSzPts val="18800"/>
              <a:buNone/>
            </a:pPr>
            <a:r>
              <a:t/>
            </a:r>
            <a:endParaRPr sz="1100"/>
          </a:p>
        </p:txBody>
      </p:sp>
      <p:sp>
        <p:nvSpPr>
          <p:cNvPr id="458" name="Google Shape;458;p73"/>
          <p:cNvSpPr txBox="1"/>
          <p:nvPr>
            <p:ph type="title"/>
          </p:nvPr>
        </p:nvSpPr>
        <p:spPr>
          <a:xfrm>
            <a:off x="628651" y="2359125"/>
            <a:ext cx="4602600" cy="1270800"/>
          </a:xfrm>
          <a:prstGeom prst="rect">
            <a:avLst/>
          </a:prstGeom>
          <a:noFill/>
          <a:ln>
            <a:noFill/>
          </a:ln>
        </p:spPr>
        <p:txBody>
          <a:bodyPr anchorCtr="0" anchor="t" bIns="34275" lIns="0" spcFirstLastPara="1" rIns="68575" wrap="square" tIns="34275">
            <a:normAutofit/>
          </a:bodyPr>
          <a:lstStyle/>
          <a:p>
            <a:pPr indent="0" lvl="0" marL="0" rtl="0" algn="l">
              <a:lnSpc>
                <a:spcPct val="90000"/>
              </a:lnSpc>
              <a:spcBef>
                <a:spcPts val="0"/>
              </a:spcBef>
              <a:spcAft>
                <a:spcPts val="0"/>
              </a:spcAft>
              <a:buClr>
                <a:schemeClr val="lt1"/>
              </a:buClr>
              <a:buSzPts val="4500"/>
              <a:buFont typeface="Arial"/>
              <a:buNone/>
            </a:pPr>
            <a:r>
              <a:rPr lang="en" sz="3000">
                <a:solidFill>
                  <a:schemeClr val="lt1"/>
                </a:solidFill>
                <a:latin typeface="Arial"/>
                <a:ea typeface="Arial"/>
                <a:cs typeface="Arial"/>
                <a:sym typeface="Arial"/>
              </a:rPr>
              <a:t>AQI Analysis Summary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4"/>
          <p:cNvSpPr txBox="1"/>
          <p:nvPr>
            <p:ph type="title"/>
          </p:nvPr>
        </p:nvSpPr>
        <p:spPr>
          <a:xfrm>
            <a:off x="4972049" y="630000"/>
            <a:ext cx="3924000" cy="1006500"/>
          </a:xfrm>
          <a:prstGeom prst="rect">
            <a:avLst/>
          </a:prstGeom>
          <a:noFill/>
          <a:ln>
            <a:noFill/>
          </a:ln>
        </p:spPr>
        <p:txBody>
          <a:bodyPr anchorCtr="0" anchor="b" bIns="34275" lIns="0" spcFirstLastPara="1" rIns="68575" wrap="square" tIns="34275">
            <a:normAutofit/>
          </a:bodyPr>
          <a:lstStyle/>
          <a:p>
            <a:pPr indent="0" lvl="0" marL="0" rtl="0" algn="ctr">
              <a:lnSpc>
                <a:spcPct val="90000"/>
              </a:lnSpc>
              <a:spcBef>
                <a:spcPts val="0"/>
              </a:spcBef>
              <a:spcAft>
                <a:spcPts val="0"/>
              </a:spcAft>
              <a:buClr>
                <a:srgbClr val="5DAAB0"/>
              </a:buClr>
              <a:buSzPts val="3300"/>
              <a:buFont typeface="Arial"/>
              <a:buNone/>
            </a:pPr>
            <a:r>
              <a:rPr lang="en">
                <a:solidFill>
                  <a:srgbClr val="5DAAB0"/>
                </a:solidFill>
                <a:latin typeface="Arial"/>
                <a:ea typeface="Arial"/>
                <a:cs typeface="Arial"/>
                <a:sym typeface="Arial"/>
              </a:rPr>
              <a:t>1</a:t>
            </a:r>
            <a:r>
              <a:rPr baseline="30000" lang="en">
                <a:solidFill>
                  <a:srgbClr val="5DAAB0"/>
                </a:solidFill>
                <a:latin typeface="Arial"/>
                <a:ea typeface="Arial"/>
                <a:cs typeface="Arial"/>
                <a:sym typeface="Arial"/>
              </a:rPr>
              <a:t>st</a:t>
            </a:r>
            <a:r>
              <a:rPr lang="en">
                <a:solidFill>
                  <a:srgbClr val="5DAAB0"/>
                </a:solidFill>
                <a:latin typeface="Arial"/>
                <a:ea typeface="Arial"/>
                <a:cs typeface="Arial"/>
                <a:sym typeface="Arial"/>
              </a:rPr>
              <a:t> Draft  Visualization</a:t>
            </a:r>
            <a:endParaRPr/>
          </a:p>
        </p:txBody>
      </p:sp>
      <p:sp>
        <p:nvSpPr>
          <p:cNvPr id="465" name="Google Shape;465;p74"/>
          <p:cNvSpPr txBox="1"/>
          <p:nvPr>
            <p:ph idx="1" type="body"/>
          </p:nvPr>
        </p:nvSpPr>
        <p:spPr>
          <a:xfrm>
            <a:off x="5093074" y="1976424"/>
            <a:ext cx="3822300" cy="3065400"/>
          </a:xfrm>
          <a:prstGeom prst="rect">
            <a:avLst/>
          </a:prstGeom>
          <a:noFill/>
          <a:ln>
            <a:noFill/>
          </a:ln>
        </p:spPr>
        <p:txBody>
          <a:bodyPr anchorCtr="0" anchor="t" bIns="34275" lIns="0" spcFirstLastPara="1" rIns="68575" wrap="square" tIns="34275">
            <a:normAutofit lnSpcReduction="10000"/>
          </a:bodyPr>
          <a:lstStyle/>
          <a:p>
            <a:pPr indent="0" lvl="0" marL="0" rtl="0" algn="l">
              <a:lnSpc>
                <a:spcPct val="100000"/>
              </a:lnSpc>
              <a:spcBef>
                <a:spcPts val="0"/>
              </a:spcBef>
              <a:spcAft>
                <a:spcPts val="0"/>
              </a:spcAft>
              <a:buClr>
                <a:schemeClr val="dk2"/>
              </a:buClr>
              <a:buSzPts val="1100"/>
              <a:buNone/>
            </a:pPr>
            <a:r>
              <a:rPr lang="en" sz="1560"/>
              <a:t>This visualization summarizes the Air Quality Index (AQI) score by month and by state since November 2020.</a:t>
            </a:r>
            <a:endParaRPr sz="1560"/>
          </a:p>
          <a:p>
            <a:pPr indent="0" lvl="0" marL="0" rtl="0" algn="l">
              <a:lnSpc>
                <a:spcPct val="100000"/>
              </a:lnSpc>
              <a:spcBef>
                <a:spcPts val="800"/>
              </a:spcBef>
              <a:spcAft>
                <a:spcPts val="0"/>
              </a:spcAft>
              <a:buClr>
                <a:schemeClr val="dk2"/>
              </a:buClr>
              <a:buSzPts val="1100"/>
              <a:buNone/>
            </a:pPr>
            <a:r>
              <a:rPr lang="en" sz="1560"/>
              <a:t>Average AQIs have been steady between November 2020 and July 2021, with a significant increase in August 2021, particularly in California (that is likely due to the fire activity across the state in the summer of 2021).</a:t>
            </a:r>
            <a:endParaRPr sz="1560"/>
          </a:p>
          <a:p>
            <a:pPr indent="0" lvl="0" marL="0" rtl="0" algn="l">
              <a:lnSpc>
                <a:spcPct val="100000"/>
              </a:lnSpc>
              <a:spcBef>
                <a:spcPts val="800"/>
              </a:spcBef>
              <a:spcAft>
                <a:spcPts val="0"/>
              </a:spcAft>
              <a:buClr>
                <a:schemeClr val="dk2"/>
              </a:buClr>
              <a:buSzPts val="1100"/>
              <a:buNone/>
            </a:pPr>
            <a:r>
              <a:t/>
            </a:r>
            <a:endParaRPr sz="1100"/>
          </a:p>
          <a:p>
            <a:pPr indent="0" lvl="0" marL="0" rtl="0" algn="l">
              <a:lnSpc>
                <a:spcPct val="100000"/>
              </a:lnSpc>
              <a:spcBef>
                <a:spcPts val="800"/>
              </a:spcBef>
              <a:spcAft>
                <a:spcPts val="0"/>
              </a:spcAft>
              <a:buClr>
                <a:schemeClr val="dk2"/>
              </a:buClr>
              <a:buSzPts val="1100"/>
              <a:buNone/>
            </a:pPr>
            <a:r>
              <a:t/>
            </a:r>
            <a:endParaRPr sz="1100"/>
          </a:p>
          <a:p>
            <a:pPr indent="0" lvl="0" marL="0" rtl="0" algn="l">
              <a:lnSpc>
                <a:spcPct val="100000"/>
              </a:lnSpc>
              <a:spcBef>
                <a:spcPts val="800"/>
              </a:spcBef>
              <a:spcAft>
                <a:spcPts val="0"/>
              </a:spcAft>
              <a:buClr>
                <a:schemeClr val="dk2"/>
              </a:buClr>
              <a:buSzPts val="1100"/>
              <a:buNone/>
            </a:pPr>
            <a:r>
              <a:t/>
            </a:r>
            <a:endParaRPr sz="1100"/>
          </a:p>
        </p:txBody>
      </p:sp>
      <p:sp>
        <p:nvSpPr>
          <p:cNvPr id="466" name="Google Shape;466;p74"/>
          <p:cNvSpPr txBox="1"/>
          <p:nvPr>
            <p:ph idx="2" type="body"/>
          </p:nvPr>
        </p:nvSpPr>
        <p:spPr>
          <a:xfrm>
            <a:off x="5093085" y="1685759"/>
            <a:ext cx="3575447" cy="241426"/>
          </a:xfrm>
          <a:prstGeom prst="rect">
            <a:avLst/>
          </a:prstGeom>
          <a:noFill/>
          <a:ln>
            <a:noFill/>
          </a:ln>
        </p:spPr>
        <p:txBody>
          <a:bodyPr anchorCtr="0" anchor="t" bIns="34275" lIns="0" spcFirstLastPara="1" rIns="68575" wrap="square" tIns="34275">
            <a:normAutofit/>
          </a:bodyPr>
          <a:lstStyle/>
          <a:p>
            <a:pPr indent="0" lvl="0" marL="0" rtl="0" algn="ctr">
              <a:lnSpc>
                <a:spcPct val="90000"/>
              </a:lnSpc>
              <a:spcBef>
                <a:spcPts val="0"/>
              </a:spcBef>
              <a:spcAft>
                <a:spcPts val="0"/>
              </a:spcAft>
              <a:buClr>
                <a:schemeClr val="dk2"/>
              </a:buClr>
              <a:buSzPts val="1100"/>
              <a:buNone/>
            </a:pPr>
            <a:r>
              <a:rPr lang="en" sz="1100"/>
              <a:t>USING TABLEAU</a:t>
            </a:r>
            <a:endParaRPr sz="1100"/>
          </a:p>
        </p:txBody>
      </p:sp>
      <p:pic>
        <p:nvPicPr>
          <p:cNvPr id="467" name="Google Shape;467;p74" title="Web Viewer"/>
          <p:cNvPicPr preferRelativeResize="0"/>
          <p:nvPr/>
        </p:nvPicPr>
        <p:blipFill rotWithShape="1">
          <a:blip r:embed="rId3">
            <a:alphaModFix/>
          </a:blip>
          <a:srcRect b="0" l="0" r="0" t="0"/>
          <a:stretch/>
        </p:blipFill>
        <p:spPr>
          <a:xfrm>
            <a:off x="114300" y="800100"/>
            <a:ext cx="4857750" cy="37968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