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handoutMasterIdLst>
    <p:handoutMasterId r:id="rId16"/>
  </p:handoutMasterIdLst>
  <p:sldIdLst>
    <p:sldId id="2524" r:id="rId2"/>
    <p:sldId id="2542" r:id="rId3"/>
    <p:sldId id="2552" r:id="rId4"/>
    <p:sldId id="2544" r:id="rId5"/>
    <p:sldId id="2545" r:id="rId6"/>
    <p:sldId id="2583" r:id="rId7"/>
    <p:sldId id="2582" r:id="rId8"/>
    <p:sldId id="2589" r:id="rId9"/>
    <p:sldId id="2584" r:id="rId10"/>
    <p:sldId id="2588" r:id="rId11"/>
    <p:sldId id="2554" r:id="rId12"/>
    <p:sldId id="2574" r:id="rId13"/>
    <p:sldId id="257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AAB0"/>
    <a:srgbClr val="3B7579"/>
    <a:srgbClr val="AAD3D6"/>
    <a:srgbClr val="418287"/>
    <a:srgbClr val="DFE3E9"/>
    <a:srgbClr val="1F1F26"/>
    <a:srgbClr val="D6DBE2"/>
    <a:srgbClr val="CCD2DA"/>
    <a:srgbClr val="BBC3CD"/>
    <a:srgbClr val="D3D8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99B3CDB-533B-4AF0-93E0-8041D68B3A02}" v="8" dt="2021-09-18T13:54:48.396"/>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5034" autoAdjust="0"/>
  </p:normalViewPr>
  <p:slideViewPr>
    <p:cSldViewPr snapToObjects="1" showGuides="1">
      <p:cViewPr varScale="1">
        <p:scale>
          <a:sx n="112" d="100"/>
          <a:sy n="112" d="100"/>
        </p:scale>
        <p:origin x="468" y="78"/>
      </p:cViewPr>
      <p:guideLst>
        <p:guide pos="3840"/>
        <p:guide orient="horz" pos="2160"/>
      </p:guideLst>
    </p:cSldViewPr>
  </p:slideViewPr>
  <p:outlineViewPr>
    <p:cViewPr>
      <p:scale>
        <a:sx n="33" d="100"/>
        <a:sy n="33" d="100"/>
      </p:scale>
      <p:origin x="0" y="-274"/>
    </p:cViewPr>
  </p:outlineViewPr>
  <p:notesTextViewPr>
    <p:cViewPr>
      <p:scale>
        <a:sx n="1" d="1"/>
        <a:sy n="1" d="1"/>
      </p:scale>
      <p:origin x="0" y="0"/>
    </p:cViewPr>
  </p:notesTextViewPr>
  <p:sorterViewPr>
    <p:cViewPr>
      <p:scale>
        <a:sx n="66" d="100"/>
        <a:sy n="66" d="100"/>
      </p:scale>
      <p:origin x="0" y="-5136"/>
    </p:cViewPr>
  </p:sorterViewPr>
  <p:notesViewPr>
    <p:cSldViewPr snapToObjects="1">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odiecslawinski@gmail.com" userId="2d9956b1ce3ed99c" providerId="LiveId" clId="{B99B3CDB-533B-4AF0-93E0-8041D68B3A02}"/>
    <pc:docChg chg="custSel addSld delSld modSld sldOrd">
      <pc:chgData name="elodiecslawinski@gmail.com" userId="2d9956b1ce3ed99c" providerId="LiveId" clId="{B99B3CDB-533B-4AF0-93E0-8041D68B3A02}" dt="2021-09-18T13:56:02.582" v="2057" actId="20577"/>
      <pc:docMkLst>
        <pc:docMk/>
      </pc:docMkLst>
      <pc:sldChg chg="addSp modSp mod">
        <pc:chgData name="elodiecslawinski@gmail.com" userId="2d9956b1ce3ed99c" providerId="LiveId" clId="{B99B3CDB-533B-4AF0-93E0-8041D68B3A02}" dt="2021-09-18T13:29:02.805" v="147" actId="20577"/>
        <pc:sldMkLst>
          <pc:docMk/>
          <pc:sldMk cId="2439656135" sldId="2524"/>
        </pc:sldMkLst>
        <pc:spChg chg="mod">
          <ac:chgData name="elodiecslawinski@gmail.com" userId="2d9956b1ce3ed99c" providerId="LiveId" clId="{B99B3CDB-533B-4AF0-93E0-8041D68B3A02}" dt="2021-09-18T13:28:16.615" v="37" actId="20577"/>
          <ac:spMkLst>
            <pc:docMk/>
            <pc:sldMk cId="2439656135" sldId="2524"/>
            <ac:spMk id="2" creationId="{14801ABD-7339-4C70-82A3-696BE8EF14DF}"/>
          </ac:spMkLst>
        </pc:spChg>
        <pc:spChg chg="add mod">
          <ac:chgData name="elodiecslawinski@gmail.com" userId="2d9956b1ce3ed99c" providerId="LiveId" clId="{B99B3CDB-533B-4AF0-93E0-8041D68B3A02}" dt="2021-09-18T13:29:02.805" v="147" actId="20577"/>
          <ac:spMkLst>
            <pc:docMk/>
            <pc:sldMk cId="2439656135" sldId="2524"/>
            <ac:spMk id="5" creationId="{81B04E09-F326-4675-97CD-9748AD7BBE9D}"/>
          </ac:spMkLst>
        </pc:spChg>
        <pc:spChg chg="mod">
          <ac:chgData name="elodiecslawinski@gmail.com" userId="2d9956b1ce3ed99c" providerId="LiveId" clId="{B99B3CDB-533B-4AF0-93E0-8041D68B3A02}" dt="2021-09-18T13:28:42.378" v="104" actId="20577"/>
          <ac:spMkLst>
            <pc:docMk/>
            <pc:sldMk cId="2439656135" sldId="2524"/>
            <ac:spMk id="6" creationId="{849EBC96-F2B6-43D3-A761-898E1D269BC3}"/>
          </ac:spMkLst>
        </pc:spChg>
        <pc:picChg chg="mod">
          <ac:chgData name="elodiecslawinski@gmail.com" userId="2d9956b1ce3ed99c" providerId="LiveId" clId="{B99B3CDB-533B-4AF0-93E0-8041D68B3A02}" dt="2021-09-18T13:28:51.477" v="110" actId="1036"/>
          <ac:picMkLst>
            <pc:docMk/>
            <pc:sldMk cId="2439656135" sldId="2524"/>
            <ac:picMk id="10" creationId="{C9766DE0-956D-438F-83AF-E048758BF665}"/>
          </ac:picMkLst>
        </pc:picChg>
      </pc:sldChg>
      <pc:sldChg chg="modSp mod">
        <pc:chgData name="elodiecslawinski@gmail.com" userId="2d9956b1ce3ed99c" providerId="LiveId" clId="{B99B3CDB-533B-4AF0-93E0-8041D68B3A02}" dt="2021-09-18T13:32:08.923" v="332" actId="20577"/>
        <pc:sldMkLst>
          <pc:docMk/>
          <pc:sldMk cId="3073952723" sldId="2542"/>
        </pc:sldMkLst>
        <pc:spChg chg="mod">
          <ac:chgData name="elodiecslawinski@gmail.com" userId="2d9956b1ce3ed99c" providerId="LiveId" clId="{B99B3CDB-533B-4AF0-93E0-8041D68B3A02}" dt="2021-09-18T13:32:08.923" v="332" actId="20577"/>
          <ac:spMkLst>
            <pc:docMk/>
            <pc:sldMk cId="3073952723" sldId="2542"/>
            <ac:spMk id="10" creationId="{1A50CE80-CA72-48E8-BA6A-98B4A0501A5B}"/>
          </ac:spMkLst>
        </pc:spChg>
        <pc:spChg chg="mod">
          <ac:chgData name="elodiecslawinski@gmail.com" userId="2d9956b1ce3ed99c" providerId="LiveId" clId="{B99B3CDB-533B-4AF0-93E0-8041D68B3A02}" dt="2021-09-18T13:31:36.453" v="289" actId="20577"/>
          <ac:spMkLst>
            <pc:docMk/>
            <pc:sldMk cId="3073952723" sldId="2542"/>
            <ac:spMk id="12" creationId="{75BAF650-FD43-47DB-AB10-61E4F4A72162}"/>
          </ac:spMkLst>
        </pc:spChg>
        <pc:spChg chg="mod">
          <ac:chgData name="elodiecslawinski@gmail.com" userId="2d9956b1ce3ed99c" providerId="LiveId" clId="{B99B3CDB-533B-4AF0-93E0-8041D68B3A02}" dt="2021-09-18T13:31:49.446" v="315" actId="20577"/>
          <ac:spMkLst>
            <pc:docMk/>
            <pc:sldMk cId="3073952723" sldId="2542"/>
            <ac:spMk id="13" creationId="{FF16BB79-5932-44CF-9C3A-407F4849693A}"/>
          </ac:spMkLst>
        </pc:spChg>
        <pc:spChg chg="mod">
          <ac:chgData name="elodiecslawinski@gmail.com" userId="2d9956b1ce3ed99c" providerId="LiveId" clId="{B99B3CDB-533B-4AF0-93E0-8041D68B3A02}" dt="2021-09-18T13:31:40.261" v="296" actId="20577"/>
          <ac:spMkLst>
            <pc:docMk/>
            <pc:sldMk cId="3073952723" sldId="2542"/>
            <ac:spMk id="14" creationId="{9C7D62EB-2597-47CE-BB7C-6A6EAB5BC0B7}"/>
          </ac:spMkLst>
        </pc:spChg>
        <pc:spChg chg="mod">
          <ac:chgData name="elodiecslawinski@gmail.com" userId="2d9956b1ce3ed99c" providerId="LiveId" clId="{B99B3CDB-533B-4AF0-93E0-8041D68B3A02}" dt="2021-09-18T13:31:57.373" v="331" actId="20577"/>
          <ac:spMkLst>
            <pc:docMk/>
            <pc:sldMk cId="3073952723" sldId="2542"/>
            <ac:spMk id="15" creationId="{82271CFC-BF42-4890-8441-5320497A37EE}"/>
          </ac:spMkLst>
        </pc:spChg>
      </pc:sldChg>
      <pc:sldChg chg="modSp mod">
        <pc:chgData name="elodiecslawinski@gmail.com" userId="2d9956b1ce3ed99c" providerId="LiveId" clId="{B99B3CDB-533B-4AF0-93E0-8041D68B3A02}" dt="2021-09-18T13:38:29.521" v="887" actId="122"/>
        <pc:sldMkLst>
          <pc:docMk/>
          <pc:sldMk cId="605044435" sldId="2544"/>
        </pc:sldMkLst>
        <pc:spChg chg="mod">
          <ac:chgData name="elodiecslawinski@gmail.com" userId="2d9956b1ce3ed99c" providerId="LiveId" clId="{B99B3CDB-533B-4AF0-93E0-8041D68B3A02}" dt="2021-09-18T13:38:29.521" v="887" actId="122"/>
          <ac:spMkLst>
            <pc:docMk/>
            <pc:sldMk cId="605044435" sldId="2544"/>
            <ac:spMk id="9" creationId="{5249062A-D4B8-4980-B15D-2F0CF58BB5B7}"/>
          </ac:spMkLst>
        </pc:spChg>
        <pc:spChg chg="mod">
          <ac:chgData name="elodiecslawinski@gmail.com" userId="2d9956b1ce3ed99c" providerId="LiveId" clId="{B99B3CDB-533B-4AF0-93E0-8041D68B3A02}" dt="2021-09-18T13:38:09.204" v="885" actId="20577"/>
          <ac:spMkLst>
            <pc:docMk/>
            <pc:sldMk cId="605044435" sldId="2544"/>
            <ac:spMk id="11" creationId="{B59FCEF3-B015-47B8-8D8F-7C0C90D275EB}"/>
          </ac:spMkLst>
        </pc:spChg>
        <pc:spChg chg="mod">
          <ac:chgData name="elodiecslawinski@gmail.com" userId="2d9956b1ce3ed99c" providerId="LiveId" clId="{B99B3CDB-533B-4AF0-93E0-8041D68B3A02}" dt="2021-09-18T13:36:34.237" v="772" actId="14100"/>
          <ac:spMkLst>
            <pc:docMk/>
            <pc:sldMk cId="605044435" sldId="2544"/>
            <ac:spMk id="12" creationId="{045C97E3-0CF5-415A-BEEC-B465AA7F130B}"/>
          </ac:spMkLst>
        </pc:spChg>
        <pc:picChg chg="mod">
          <ac:chgData name="elodiecslawinski@gmail.com" userId="2d9956b1ce3ed99c" providerId="LiveId" clId="{B99B3CDB-533B-4AF0-93E0-8041D68B3A02}" dt="2021-09-18T13:37:49.340" v="881" actId="1037"/>
          <ac:picMkLst>
            <pc:docMk/>
            <pc:sldMk cId="605044435" sldId="2544"/>
            <ac:picMk id="5" creationId="{46D415C9-7299-415E-BB1A-8D05E98FAB58}"/>
          </ac:picMkLst>
        </pc:picChg>
      </pc:sldChg>
      <pc:sldChg chg="addSp delSp modSp mod">
        <pc:chgData name="elodiecslawinski@gmail.com" userId="2d9956b1ce3ed99c" providerId="LiveId" clId="{B99B3CDB-533B-4AF0-93E0-8041D68B3A02}" dt="2021-09-18T13:46:45.653" v="1528" actId="14100"/>
        <pc:sldMkLst>
          <pc:docMk/>
          <pc:sldMk cId="3298998420" sldId="2545"/>
        </pc:sldMkLst>
        <pc:spChg chg="add del mod">
          <ac:chgData name="elodiecslawinski@gmail.com" userId="2d9956b1ce3ed99c" providerId="LiveId" clId="{B99B3CDB-533B-4AF0-93E0-8041D68B3A02}" dt="2021-09-18T13:39:29.868" v="915" actId="478"/>
          <ac:spMkLst>
            <pc:docMk/>
            <pc:sldMk cId="3298998420" sldId="2545"/>
            <ac:spMk id="3" creationId="{05AFE81D-F6A0-4E1A-810E-75C903384E18}"/>
          </ac:spMkLst>
        </pc:spChg>
        <pc:spChg chg="add del mod">
          <ac:chgData name="elodiecslawinski@gmail.com" userId="2d9956b1ce3ed99c" providerId="LiveId" clId="{B99B3CDB-533B-4AF0-93E0-8041D68B3A02}" dt="2021-09-18T13:43:06.877" v="1056" actId="478"/>
          <ac:spMkLst>
            <pc:docMk/>
            <pc:sldMk cId="3298998420" sldId="2545"/>
            <ac:spMk id="5" creationId="{929C5F7A-23E0-439E-9021-76AAC60F5ACB}"/>
          </ac:spMkLst>
        </pc:spChg>
        <pc:spChg chg="mod">
          <ac:chgData name="elodiecslawinski@gmail.com" userId="2d9956b1ce3ed99c" providerId="LiveId" clId="{B99B3CDB-533B-4AF0-93E0-8041D68B3A02}" dt="2021-09-18T13:39:53.436" v="933" actId="122"/>
          <ac:spMkLst>
            <pc:docMk/>
            <pc:sldMk cId="3298998420" sldId="2545"/>
            <ac:spMk id="14" creationId="{5A981189-9280-48E8-90AE-7F25E741BE94}"/>
          </ac:spMkLst>
        </pc:spChg>
        <pc:spChg chg="mod">
          <ac:chgData name="elodiecslawinski@gmail.com" userId="2d9956b1ce3ed99c" providerId="LiveId" clId="{B99B3CDB-533B-4AF0-93E0-8041D68B3A02}" dt="2021-09-18T13:46:23.373" v="1521" actId="27636"/>
          <ac:spMkLst>
            <pc:docMk/>
            <pc:sldMk cId="3298998420" sldId="2545"/>
            <ac:spMk id="16" creationId="{5E9ED32E-028C-428E-97AF-168C8D6F92A9}"/>
          </ac:spMkLst>
        </pc:spChg>
        <pc:spChg chg="mod">
          <ac:chgData name="elodiecslawinski@gmail.com" userId="2d9956b1ce3ed99c" providerId="LiveId" clId="{B99B3CDB-533B-4AF0-93E0-8041D68B3A02}" dt="2021-09-18T13:43:13.471" v="1058" actId="122"/>
          <ac:spMkLst>
            <pc:docMk/>
            <pc:sldMk cId="3298998420" sldId="2545"/>
            <ac:spMk id="17" creationId="{98B9CB9E-1380-488B-88F1-B99F12EFA776}"/>
          </ac:spMkLst>
        </pc:spChg>
        <pc:spChg chg="mod">
          <ac:chgData name="elodiecslawinski@gmail.com" userId="2d9956b1ce3ed99c" providerId="LiveId" clId="{B99B3CDB-533B-4AF0-93E0-8041D68B3A02}" dt="2021-09-18T13:46:45.653" v="1528" actId="14100"/>
          <ac:spMkLst>
            <pc:docMk/>
            <pc:sldMk cId="3298998420" sldId="2545"/>
            <ac:spMk id="18" creationId="{94D72ABF-5D1D-4141-8DFE-03D197B7C1E3}"/>
          </ac:spMkLst>
        </pc:spChg>
        <pc:spChg chg="del">
          <ac:chgData name="elodiecslawinski@gmail.com" userId="2d9956b1ce3ed99c" providerId="LiveId" clId="{B99B3CDB-533B-4AF0-93E0-8041D68B3A02}" dt="2021-09-18T13:43:04.425" v="1055" actId="478"/>
          <ac:spMkLst>
            <pc:docMk/>
            <pc:sldMk cId="3298998420" sldId="2545"/>
            <ac:spMk id="19" creationId="{4C3079F2-FA5D-4717-9945-965E324EBF60}"/>
          </ac:spMkLst>
        </pc:spChg>
        <pc:picChg chg="add mod">
          <ac:chgData name="elodiecslawinski@gmail.com" userId="2d9956b1ce3ed99c" providerId="LiveId" clId="{B99B3CDB-533B-4AF0-93E0-8041D68B3A02}" dt="2021-09-18T13:39:32.585" v="916" actId="1076"/>
          <ac:picMkLst>
            <pc:docMk/>
            <pc:sldMk cId="3298998420" sldId="2545"/>
            <ac:picMk id="10" creationId="{B93D62B6-D685-446E-92E8-EAAF5504305A}"/>
          </ac:picMkLst>
        </pc:picChg>
        <pc:picChg chg="del">
          <ac:chgData name="elodiecslawinski@gmail.com" userId="2d9956b1ce3ed99c" providerId="LiveId" clId="{B99B3CDB-533B-4AF0-93E0-8041D68B3A02}" dt="2021-09-18T13:39:18.759" v="912" actId="478"/>
          <ac:picMkLst>
            <pc:docMk/>
            <pc:sldMk cId="3298998420" sldId="2545"/>
            <ac:picMk id="21" creationId="{ED555F39-395C-4F00-87D7-A02A9B883554}"/>
          </ac:picMkLst>
        </pc:picChg>
      </pc:sldChg>
      <pc:sldChg chg="modSp mod ord">
        <pc:chgData name="elodiecslawinski@gmail.com" userId="2d9956b1ce3ed99c" providerId="LiveId" clId="{B99B3CDB-533B-4AF0-93E0-8041D68B3A02}" dt="2021-09-18T13:55:59.102" v="2055" actId="20577"/>
        <pc:sldMkLst>
          <pc:docMk/>
          <pc:sldMk cId="954333892" sldId="2552"/>
        </pc:sldMkLst>
        <pc:spChg chg="mod">
          <ac:chgData name="elodiecslawinski@gmail.com" userId="2d9956b1ce3ed99c" providerId="LiveId" clId="{B99B3CDB-533B-4AF0-93E0-8041D68B3A02}" dt="2021-09-18T13:55:42.989" v="2047" actId="20577"/>
          <ac:spMkLst>
            <pc:docMk/>
            <pc:sldMk cId="954333892" sldId="2552"/>
            <ac:spMk id="3" creationId="{F73D75BE-E7AD-49A1-A453-D007D958AC3D}"/>
          </ac:spMkLst>
        </pc:spChg>
        <pc:spChg chg="mod">
          <ac:chgData name="elodiecslawinski@gmail.com" userId="2d9956b1ce3ed99c" providerId="LiveId" clId="{B99B3CDB-533B-4AF0-93E0-8041D68B3A02}" dt="2021-09-18T13:55:59.102" v="2055" actId="20577"/>
          <ac:spMkLst>
            <pc:docMk/>
            <pc:sldMk cId="954333892" sldId="2552"/>
            <ac:spMk id="4" creationId="{FD47FBB8-2A87-4FDD-8742-D0C12871A3DD}"/>
          </ac:spMkLst>
        </pc:spChg>
      </pc:sldChg>
      <pc:sldChg chg="modSp add del mod">
        <pc:chgData name="elodiecslawinski@gmail.com" userId="2d9956b1ce3ed99c" providerId="LiveId" clId="{B99B3CDB-533B-4AF0-93E0-8041D68B3A02}" dt="2021-09-18T13:39:57.976" v="934" actId="47"/>
        <pc:sldMkLst>
          <pc:docMk/>
          <pc:sldMk cId="1064955017" sldId="2583"/>
        </pc:sldMkLst>
        <pc:spChg chg="mod">
          <ac:chgData name="elodiecslawinski@gmail.com" userId="2d9956b1ce3ed99c" providerId="LiveId" clId="{B99B3CDB-533B-4AF0-93E0-8041D68B3A02}" dt="2021-09-18T13:38:42.877" v="911" actId="20577"/>
          <ac:spMkLst>
            <pc:docMk/>
            <pc:sldMk cId="1064955017" sldId="2583"/>
            <ac:spMk id="9" creationId="{5249062A-D4B8-4980-B15D-2F0CF58BB5B7}"/>
          </ac:spMkLst>
        </pc:spChg>
      </pc:sldChg>
      <pc:sldChg chg="modSp add mod">
        <pc:chgData name="elodiecslawinski@gmail.com" userId="2d9956b1ce3ed99c" providerId="LiveId" clId="{B99B3CDB-533B-4AF0-93E0-8041D68B3A02}" dt="2021-09-18T13:53:32.565" v="1922" actId="20577"/>
        <pc:sldMkLst>
          <pc:docMk/>
          <pc:sldMk cId="2962108432" sldId="2583"/>
        </pc:sldMkLst>
        <pc:spChg chg="mod">
          <ac:chgData name="elodiecslawinski@gmail.com" userId="2d9956b1ce3ed99c" providerId="LiveId" clId="{B99B3CDB-533B-4AF0-93E0-8041D68B3A02}" dt="2021-09-18T13:47:25.355" v="1550" actId="20577"/>
          <ac:spMkLst>
            <pc:docMk/>
            <pc:sldMk cId="2962108432" sldId="2583"/>
            <ac:spMk id="9" creationId="{5249062A-D4B8-4980-B15D-2F0CF58BB5B7}"/>
          </ac:spMkLst>
        </pc:spChg>
        <pc:spChg chg="mod">
          <ac:chgData name="elodiecslawinski@gmail.com" userId="2d9956b1ce3ed99c" providerId="LiveId" clId="{B99B3CDB-533B-4AF0-93E0-8041D68B3A02}" dt="2021-09-18T13:53:32.565" v="1922" actId="20577"/>
          <ac:spMkLst>
            <pc:docMk/>
            <pc:sldMk cId="2962108432" sldId="2583"/>
            <ac:spMk id="11" creationId="{B59FCEF3-B015-47B8-8D8F-7C0C90D275EB}"/>
          </ac:spMkLst>
        </pc:spChg>
      </pc:sldChg>
      <pc:sldChg chg="modSp new mod">
        <pc:chgData name="elodiecslawinski@gmail.com" userId="2d9956b1ce3ed99c" providerId="LiveId" clId="{B99B3CDB-533B-4AF0-93E0-8041D68B3A02}" dt="2021-09-18T13:53:45.591" v="1936" actId="20577"/>
        <pc:sldMkLst>
          <pc:docMk/>
          <pc:sldMk cId="3909312436" sldId="2584"/>
        </pc:sldMkLst>
        <pc:spChg chg="mod">
          <ac:chgData name="elodiecslawinski@gmail.com" userId="2d9956b1ce3ed99c" providerId="LiveId" clId="{B99B3CDB-533B-4AF0-93E0-8041D68B3A02}" dt="2021-09-18T13:53:45.591" v="1936" actId="20577"/>
          <ac:spMkLst>
            <pc:docMk/>
            <pc:sldMk cId="3909312436" sldId="2584"/>
            <ac:spMk id="5" creationId="{E870BB1D-96EA-4078-AEC4-04F59C72F156}"/>
          </ac:spMkLst>
        </pc:spChg>
      </pc:sldChg>
      <pc:sldChg chg="modSp add del mod setBg">
        <pc:chgData name="elodiecslawinski@gmail.com" userId="2d9956b1ce3ed99c" providerId="LiveId" clId="{B99B3CDB-533B-4AF0-93E0-8041D68B3A02}" dt="2021-09-18T13:55:07.621" v="2006" actId="47"/>
        <pc:sldMkLst>
          <pc:docMk/>
          <pc:sldMk cId="495517623" sldId="2585"/>
        </pc:sldMkLst>
        <pc:spChg chg="mod">
          <ac:chgData name="elodiecslawinski@gmail.com" userId="2d9956b1ce3ed99c" providerId="LiveId" clId="{B99B3CDB-533B-4AF0-93E0-8041D68B3A02}" dt="2021-09-18T13:54:28" v="1970" actId="27636"/>
          <ac:spMkLst>
            <pc:docMk/>
            <pc:sldMk cId="495517623" sldId="2585"/>
            <ac:spMk id="3" creationId="{F73D75BE-E7AD-49A1-A453-D007D958AC3D}"/>
          </ac:spMkLst>
        </pc:spChg>
      </pc:sldChg>
      <pc:sldChg chg="modSp add del mod">
        <pc:chgData name="elodiecslawinski@gmail.com" userId="2d9956b1ce3ed99c" providerId="LiveId" clId="{B99B3CDB-533B-4AF0-93E0-8041D68B3A02}" dt="2021-09-18T13:55:16.365" v="2012" actId="47"/>
        <pc:sldMkLst>
          <pc:docMk/>
          <pc:sldMk cId="4022038635" sldId="2586"/>
        </pc:sldMkLst>
        <pc:spChg chg="mod">
          <ac:chgData name="elodiecslawinski@gmail.com" userId="2d9956b1ce3ed99c" providerId="LiveId" clId="{B99B3CDB-533B-4AF0-93E0-8041D68B3A02}" dt="2021-09-18T13:54:41.036" v="1996" actId="20577"/>
          <ac:spMkLst>
            <pc:docMk/>
            <pc:sldMk cId="4022038635" sldId="2586"/>
            <ac:spMk id="3" creationId="{F73D75BE-E7AD-49A1-A453-D007D958AC3D}"/>
          </ac:spMkLst>
        </pc:spChg>
      </pc:sldChg>
      <pc:sldChg chg="add del setBg">
        <pc:chgData name="elodiecslawinski@gmail.com" userId="2d9956b1ce3ed99c" providerId="LiveId" clId="{B99B3CDB-533B-4AF0-93E0-8041D68B3A02}" dt="2021-09-18T13:55:06.589" v="2005" actId="47"/>
        <pc:sldMkLst>
          <pc:docMk/>
          <pc:sldMk cId="4133173638" sldId="2587"/>
        </pc:sldMkLst>
      </pc:sldChg>
      <pc:sldChg chg="add">
        <pc:chgData name="elodiecslawinski@gmail.com" userId="2d9956b1ce3ed99c" providerId="LiveId" clId="{B99B3CDB-533B-4AF0-93E0-8041D68B3A02}" dt="2021-09-18T13:54:58.881" v="1998" actId="2890"/>
        <pc:sldMkLst>
          <pc:docMk/>
          <pc:sldMk cId="3341258257" sldId="2588"/>
        </pc:sldMkLst>
      </pc:sldChg>
      <pc:sldChg chg="modSp add mod ord">
        <pc:chgData name="elodiecslawinski@gmail.com" userId="2d9956b1ce3ed99c" providerId="LiveId" clId="{B99B3CDB-533B-4AF0-93E0-8041D68B3A02}" dt="2021-09-18T13:56:02.582" v="2057" actId="20577"/>
        <pc:sldMkLst>
          <pc:docMk/>
          <pc:sldMk cId="1155590625" sldId="2589"/>
        </pc:sldMkLst>
        <pc:spChg chg="mod">
          <ac:chgData name="elodiecslawinski@gmail.com" userId="2d9956b1ce3ed99c" providerId="LiveId" clId="{B99B3CDB-533B-4AF0-93E0-8041D68B3A02}" dt="2021-09-18T13:55:48.716" v="2051" actId="20577"/>
          <ac:spMkLst>
            <pc:docMk/>
            <pc:sldMk cId="1155590625" sldId="2589"/>
            <ac:spMk id="3" creationId="{F73D75BE-E7AD-49A1-A453-D007D958AC3D}"/>
          </ac:spMkLst>
        </pc:spChg>
        <pc:spChg chg="mod">
          <ac:chgData name="elodiecslawinski@gmail.com" userId="2d9956b1ce3ed99c" providerId="LiveId" clId="{B99B3CDB-533B-4AF0-93E0-8041D68B3A02}" dt="2021-09-18T13:56:02.582" v="2057" actId="20577"/>
          <ac:spMkLst>
            <pc:docMk/>
            <pc:sldMk cId="1155590625" sldId="2589"/>
            <ac:spMk id="4" creationId="{FD47FBB8-2A87-4FDD-8742-D0C12871A3DD}"/>
          </ac:spMkLst>
        </pc:spChg>
      </pc:sldChg>
    </pc:docChg>
  </pc:docChgLst>
  <pc:docChgLst>
    <pc:chgData name="elodiecslawinski@gmail.com" userId="2d9956b1ce3ed99c" providerId="LiveId" clId="{E1157C04-EE16-41FB-AB49-4671B015ECC6}"/>
    <pc:docChg chg="undo custSel modSld">
      <pc:chgData name="elodiecslawinski@gmail.com" userId="2d9956b1ce3ed99c" providerId="LiveId" clId="{E1157C04-EE16-41FB-AB49-4671B015ECC6}" dt="2021-09-08T20:49:23.314" v="184" actId="13926"/>
      <pc:docMkLst>
        <pc:docMk/>
      </pc:docMkLst>
      <pc:sldChg chg="addSp delSp modSp mod setBg modClrScheme chgLayout">
        <pc:chgData name="elodiecslawinski@gmail.com" userId="2d9956b1ce3ed99c" providerId="LiveId" clId="{E1157C04-EE16-41FB-AB49-4671B015ECC6}" dt="2021-09-08T20:41:06.105" v="87" actId="113"/>
        <pc:sldMkLst>
          <pc:docMk/>
          <pc:sldMk cId="2439656135" sldId="2524"/>
        </pc:sldMkLst>
        <pc:spChg chg="mod ord">
          <ac:chgData name="elodiecslawinski@gmail.com" userId="2d9956b1ce3ed99c" providerId="LiveId" clId="{E1157C04-EE16-41FB-AB49-4671B015ECC6}" dt="2021-09-08T20:40:59.342" v="85" actId="2711"/>
          <ac:spMkLst>
            <pc:docMk/>
            <pc:sldMk cId="2439656135" sldId="2524"/>
            <ac:spMk id="2" creationId="{14801ABD-7339-4C70-82A3-696BE8EF14DF}"/>
          </ac:spMkLst>
        </pc:spChg>
        <pc:spChg chg="mod ord">
          <ac:chgData name="elodiecslawinski@gmail.com" userId="2d9956b1ce3ed99c" providerId="LiveId" clId="{E1157C04-EE16-41FB-AB49-4671B015ECC6}" dt="2021-09-08T20:41:06.105" v="87" actId="113"/>
          <ac:spMkLst>
            <pc:docMk/>
            <pc:sldMk cId="2439656135" sldId="2524"/>
            <ac:spMk id="6" creationId="{849EBC96-F2B6-43D3-A761-898E1D269BC3}"/>
          </ac:spMkLst>
        </pc:spChg>
        <pc:spChg chg="add del mod">
          <ac:chgData name="elodiecslawinski@gmail.com" userId="2d9956b1ce3ed99c" providerId="LiveId" clId="{E1157C04-EE16-41FB-AB49-4671B015ECC6}" dt="2021-09-08T20:35:35.657" v="1" actId="931"/>
          <ac:spMkLst>
            <pc:docMk/>
            <pc:sldMk cId="2439656135" sldId="2524"/>
            <ac:spMk id="8" creationId="{C685F810-97F9-48F5-A9F8-A8E727FDDA5F}"/>
          </ac:spMkLst>
        </pc:spChg>
        <pc:spChg chg="add del mod">
          <ac:chgData name="elodiecslawinski@gmail.com" userId="2d9956b1ce3ed99c" providerId="LiveId" clId="{E1157C04-EE16-41FB-AB49-4671B015ECC6}" dt="2021-09-08T20:36:55.138" v="20" actId="26606"/>
          <ac:spMkLst>
            <pc:docMk/>
            <pc:sldMk cId="2439656135" sldId="2524"/>
            <ac:spMk id="12" creationId="{FCB6AACA-1F86-4A51-B31C-2550CE6FDFB2}"/>
          </ac:spMkLst>
        </pc:spChg>
        <pc:spChg chg="add del mod">
          <ac:chgData name="elodiecslawinski@gmail.com" userId="2d9956b1ce3ed99c" providerId="LiveId" clId="{E1157C04-EE16-41FB-AB49-4671B015ECC6}" dt="2021-09-08T20:38:23.750" v="70" actId="26606"/>
          <ac:spMkLst>
            <pc:docMk/>
            <pc:sldMk cId="2439656135" sldId="2524"/>
            <ac:spMk id="14" creationId="{6B3DA73D-4911-4EDB-8459-A4CAA9AD474B}"/>
          </ac:spMkLst>
        </pc:spChg>
        <pc:spChg chg="add del mod">
          <ac:chgData name="elodiecslawinski@gmail.com" userId="2d9956b1ce3ed99c" providerId="LiveId" clId="{E1157C04-EE16-41FB-AB49-4671B015ECC6}" dt="2021-09-08T20:35:52.997" v="4" actId="26606"/>
          <ac:spMkLst>
            <pc:docMk/>
            <pc:sldMk cId="2439656135" sldId="2524"/>
            <ac:spMk id="15" creationId="{FCB6AACA-1F86-4A51-B31C-2550CE6FDFB2}"/>
          </ac:spMkLst>
        </pc:spChg>
        <pc:spChg chg="add del mod">
          <ac:chgData name="elodiecslawinski@gmail.com" userId="2d9956b1ce3ed99c" providerId="LiveId" clId="{E1157C04-EE16-41FB-AB49-4671B015ECC6}" dt="2021-09-08T20:38:28.077" v="72" actId="26606"/>
          <ac:spMkLst>
            <pc:docMk/>
            <pc:sldMk cId="2439656135" sldId="2524"/>
            <ac:spMk id="16" creationId="{9E99B9AF-A406-42D6-B370-E4A2C4E9D59A}"/>
          </ac:spMkLst>
        </pc:spChg>
        <pc:spChg chg="add del mod">
          <ac:chgData name="elodiecslawinski@gmail.com" userId="2d9956b1ce3ed99c" providerId="LiveId" clId="{E1157C04-EE16-41FB-AB49-4671B015ECC6}" dt="2021-09-08T20:36:27.337" v="10" actId="26606"/>
          <ac:spMkLst>
            <pc:docMk/>
            <pc:sldMk cId="2439656135" sldId="2524"/>
            <ac:spMk id="17" creationId="{73F97867-3A34-4FAF-AF40-9B27ACC5C7CA}"/>
          </ac:spMkLst>
        </pc:spChg>
        <pc:spChg chg="add del mod">
          <ac:chgData name="elodiecslawinski@gmail.com" userId="2d9956b1ce3ed99c" providerId="LiveId" clId="{E1157C04-EE16-41FB-AB49-4671B015ECC6}" dt="2021-09-08T20:38:28.077" v="72" actId="26606"/>
          <ac:spMkLst>
            <pc:docMk/>
            <pc:sldMk cId="2439656135" sldId="2524"/>
            <ac:spMk id="18" creationId="{37A7992D-197A-4B53-864E-8CB3E0E906A7}"/>
          </ac:spMkLst>
        </pc:spChg>
        <pc:spChg chg="add del mod">
          <ac:chgData name="elodiecslawinski@gmail.com" userId="2d9956b1ce3ed99c" providerId="LiveId" clId="{E1157C04-EE16-41FB-AB49-4671B015ECC6}" dt="2021-09-08T20:36:27.337" v="10" actId="26606"/>
          <ac:spMkLst>
            <pc:docMk/>
            <pc:sldMk cId="2439656135" sldId="2524"/>
            <ac:spMk id="19" creationId="{7185667E-142A-44A9-ACFC-4F51FFB47533}"/>
          </ac:spMkLst>
        </pc:spChg>
        <pc:spChg chg="add del mod">
          <ac:chgData name="elodiecslawinski@gmail.com" userId="2d9956b1ce3ed99c" providerId="LiveId" clId="{E1157C04-EE16-41FB-AB49-4671B015ECC6}" dt="2021-09-08T20:38:28.077" v="72" actId="26606"/>
          <ac:spMkLst>
            <pc:docMk/>
            <pc:sldMk cId="2439656135" sldId="2524"/>
            <ac:spMk id="20" creationId="{D0F8580A-D7F6-4156-B55B-4589096A760F}"/>
          </ac:spMkLst>
        </pc:spChg>
        <pc:spChg chg="add del mod">
          <ac:chgData name="elodiecslawinski@gmail.com" userId="2d9956b1ce3ed99c" providerId="LiveId" clId="{E1157C04-EE16-41FB-AB49-4671B015ECC6}" dt="2021-09-08T20:36:27.337" v="10" actId="26606"/>
          <ac:spMkLst>
            <pc:docMk/>
            <pc:sldMk cId="2439656135" sldId="2524"/>
            <ac:spMk id="21" creationId="{EC010C3C-561D-4AD9-9DB3-48796E6ADB0E}"/>
          </ac:spMkLst>
        </pc:spChg>
        <pc:spChg chg="add del mod">
          <ac:chgData name="elodiecslawinski@gmail.com" userId="2d9956b1ce3ed99c" providerId="LiveId" clId="{E1157C04-EE16-41FB-AB49-4671B015ECC6}" dt="2021-09-08T20:38:47.299" v="76" actId="26606"/>
          <ac:spMkLst>
            <pc:docMk/>
            <pc:sldMk cId="2439656135" sldId="2524"/>
            <ac:spMk id="22" creationId="{330B19B2-55C9-4580-985C-22784037ECB5}"/>
          </ac:spMkLst>
        </pc:spChg>
        <pc:spChg chg="add del mod">
          <ac:chgData name="elodiecslawinski@gmail.com" userId="2d9956b1ce3ed99c" providerId="LiveId" clId="{E1157C04-EE16-41FB-AB49-4671B015ECC6}" dt="2021-09-08T20:36:29.816" v="12" actId="26606"/>
          <ac:spMkLst>
            <pc:docMk/>
            <pc:sldMk cId="2439656135" sldId="2524"/>
            <ac:spMk id="23" creationId="{47E53BE4-5D7C-4C08-A00B-635B4BAC50AB}"/>
          </ac:spMkLst>
        </pc:spChg>
        <pc:spChg chg="add del">
          <ac:chgData name="elodiecslawinski@gmail.com" userId="2d9956b1ce3ed99c" providerId="LiveId" clId="{E1157C04-EE16-41FB-AB49-4671B015ECC6}" dt="2021-09-08T20:36:54.038" v="18" actId="26606"/>
          <ac:spMkLst>
            <pc:docMk/>
            <pc:sldMk cId="2439656135" sldId="2524"/>
            <ac:spMk id="25" creationId="{EB1CE99B-8690-4746-A8B9-76ADC0B0DA65}"/>
          </ac:spMkLst>
        </pc:spChg>
        <pc:picChg chg="add mod ord modCrop">
          <ac:chgData name="elodiecslawinski@gmail.com" userId="2d9956b1ce3ed99c" providerId="LiveId" clId="{E1157C04-EE16-41FB-AB49-4671B015ECC6}" dt="2021-09-08T20:40:19.401" v="81" actId="700"/>
          <ac:picMkLst>
            <pc:docMk/>
            <pc:sldMk cId="2439656135" sldId="2524"/>
            <ac:picMk id="10" creationId="{C9766DE0-956D-438F-83AF-E048758BF665}"/>
          </ac:picMkLst>
        </pc:picChg>
        <pc:picChg chg="del">
          <ac:chgData name="elodiecslawinski@gmail.com" userId="2d9956b1ce3ed99c" providerId="LiveId" clId="{E1157C04-EE16-41FB-AB49-4671B015ECC6}" dt="2021-09-08T20:35:08.798" v="0" actId="478"/>
          <ac:picMkLst>
            <pc:docMk/>
            <pc:sldMk cId="2439656135" sldId="2524"/>
            <ac:picMk id="13" creationId="{002497D9-8F14-40C3-90A2-8264564E1F97}"/>
          </ac:picMkLst>
        </pc:picChg>
      </pc:sldChg>
      <pc:sldChg chg="addSp delSp modSp mod">
        <pc:chgData name="elodiecslawinski@gmail.com" userId="2d9956b1ce3ed99c" providerId="LiveId" clId="{E1157C04-EE16-41FB-AB49-4671B015ECC6}" dt="2021-09-08T20:43:02.475" v="102" actId="962"/>
        <pc:sldMkLst>
          <pc:docMk/>
          <pc:sldMk cId="3073952723" sldId="2542"/>
        </pc:sldMkLst>
        <pc:spChg chg="add del mod">
          <ac:chgData name="elodiecslawinski@gmail.com" userId="2d9956b1ce3ed99c" providerId="LiveId" clId="{E1157C04-EE16-41FB-AB49-4671B015ECC6}" dt="2021-09-08T20:42:59.584" v="100" actId="931"/>
          <ac:spMkLst>
            <pc:docMk/>
            <pc:sldMk cId="3073952723" sldId="2542"/>
            <ac:spMk id="3" creationId="{263C2812-14EC-4A3C-86E9-9B9F0D7D5C06}"/>
          </ac:spMkLst>
        </pc:spChg>
        <pc:spChg chg="mod">
          <ac:chgData name="elodiecslawinski@gmail.com" userId="2d9956b1ce3ed99c" providerId="LiveId" clId="{E1157C04-EE16-41FB-AB49-4671B015ECC6}" dt="2021-09-08T20:41:17.503" v="88" actId="2711"/>
          <ac:spMkLst>
            <pc:docMk/>
            <pc:sldMk cId="3073952723" sldId="2542"/>
            <ac:spMk id="9" creationId="{CC12AB6B-2397-478A-BF32-BF0AFF5D84DB}"/>
          </ac:spMkLst>
        </pc:spChg>
        <pc:spChg chg="mod">
          <ac:chgData name="elodiecslawinski@gmail.com" userId="2d9956b1ce3ed99c" providerId="LiveId" clId="{E1157C04-EE16-41FB-AB49-4671B015ECC6}" dt="2021-09-08T20:41:24.440" v="89" actId="2711"/>
          <ac:spMkLst>
            <pc:docMk/>
            <pc:sldMk cId="3073952723" sldId="2542"/>
            <ac:spMk id="10" creationId="{1A50CE80-CA72-48E8-BA6A-98B4A0501A5B}"/>
          </ac:spMkLst>
        </pc:spChg>
        <pc:spChg chg="mod">
          <ac:chgData name="elodiecslawinski@gmail.com" userId="2d9956b1ce3ed99c" providerId="LiveId" clId="{E1157C04-EE16-41FB-AB49-4671B015ECC6}" dt="2021-09-08T20:41:24.440" v="89" actId="2711"/>
          <ac:spMkLst>
            <pc:docMk/>
            <pc:sldMk cId="3073952723" sldId="2542"/>
            <ac:spMk id="12" creationId="{75BAF650-FD43-47DB-AB10-61E4F4A72162}"/>
          </ac:spMkLst>
        </pc:spChg>
        <pc:spChg chg="mod">
          <ac:chgData name="elodiecslawinski@gmail.com" userId="2d9956b1ce3ed99c" providerId="LiveId" clId="{E1157C04-EE16-41FB-AB49-4671B015ECC6}" dt="2021-09-08T20:41:24.440" v="89" actId="2711"/>
          <ac:spMkLst>
            <pc:docMk/>
            <pc:sldMk cId="3073952723" sldId="2542"/>
            <ac:spMk id="13" creationId="{FF16BB79-5932-44CF-9C3A-407F4849693A}"/>
          </ac:spMkLst>
        </pc:spChg>
        <pc:spChg chg="mod">
          <ac:chgData name="elodiecslawinski@gmail.com" userId="2d9956b1ce3ed99c" providerId="LiveId" clId="{E1157C04-EE16-41FB-AB49-4671B015ECC6}" dt="2021-09-08T20:41:24.440" v="89" actId="2711"/>
          <ac:spMkLst>
            <pc:docMk/>
            <pc:sldMk cId="3073952723" sldId="2542"/>
            <ac:spMk id="14" creationId="{9C7D62EB-2597-47CE-BB7C-6A6EAB5BC0B7}"/>
          </ac:spMkLst>
        </pc:spChg>
        <pc:spChg chg="mod">
          <ac:chgData name="elodiecslawinski@gmail.com" userId="2d9956b1ce3ed99c" providerId="LiveId" clId="{E1157C04-EE16-41FB-AB49-4671B015ECC6}" dt="2021-09-08T20:41:24.440" v="89" actId="2711"/>
          <ac:spMkLst>
            <pc:docMk/>
            <pc:sldMk cId="3073952723" sldId="2542"/>
            <ac:spMk id="15" creationId="{82271CFC-BF42-4890-8441-5320497A37EE}"/>
          </ac:spMkLst>
        </pc:spChg>
        <pc:picChg chg="del">
          <ac:chgData name="elodiecslawinski@gmail.com" userId="2d9956b1ce3ed99c" providerId="LiveId" clId="{E1157C04-EE16-41FB-AB49-4671B015ECC6}" dt="2021-09-08T20:42:47.800" v="99" actId="478"/>
          <ac:picMkLst>
            <pc:docMk/>
            <pc:sldMk cId="3073952723" sldId="2542"/>
            <ac:picMk id="5" creationId="{7DE76D96-D2E8-6F4E-BE03-3ADF7B81D9E1}"/>
          </ac:picMkLst>
        </pc:picChg>
        <pc:picChg chg="add mod">
          <ac:chgData name="elodiecslawinski@gmail.com" userId="2d9956b1ce3ed99c" providerId="LiveId" clId="{E1157C04-EE16-41FB-AB49-4671B015ECC6}" dt="2021-09-08T20:43:02.475" v="102" actId="962"/>
          <ac:picMkLst>
            <pc:docMk/>
            <pc:sldMk cId="3073952723" sldId="2542"/>
            <ac:picMk id="6" creationId="{261AD2D6-C5F0-4033-B994-A59D7125B704}"/>
          </ac:picMkLst>
        </pc:picChg>
      </pc:sldChg>
      <pc:sldChg chg="addSp delSp modSp mod">
        <pc:chgData name="elodiecslawinski@gmail.com" userId="2d9956b1ce3ed99c" providerId="LiveId" clId="{E1157C04-EE16-41FB-AB49-4671B015ECC6}" dt="2021-09-08T20:45:11.836" v="173" actId="1035"/>
        <pc:sldMkLst>
          <pc:docMk/>
          <pc:sldMk cId="605044435" sldId="2544"/>
        </pc:sldMkLst>
        <pc:spChg chg="add del mod">
          <ac:chgData name="elodiecslawinski@gmail.com" userId="2d9956b1ce3ed99c" providerId="LiveId" clId="{E1157C04-EE16-41FB-AB49-4671B015ECC6}" dt="2021-09-08T20:43:18.217" v="104" actId="931"/>
          <ac:spMkLst>
            <pc:docMk/>
            <pc:sldMk cId="605044435" sldId="2544"/>
            <ac:spMk id="3" creationId="{816B9DF1-94D9-4A07-84EB-2405F0615873}"/>
          </ac:spMkLst>
        </pc:spChg>
        <pc:spChg chg="mod">
          <ac:chgData name="elodiecslawinski@gmail.com" userId="2d9956b1ce3ed99c" providerId="LiveId" clId="{E1157C04-EE16-41FB-AB49-4671B015ECC6}" dt="2021-09-08T20:41:30.718" v="90" actId="2711"/>
          <ac:spMkLst>
            <pc:docMk/>
            <pc:sldMk cId="605044435" sldId="2544"/>
            <ac:spMk id="9" creationId="{5249062A-D4B8-4980-B15D-2F0CF58BB5B7}"/>
          </ac:spMkLst>
        </pc:spChg>
        <pc:spChg chg="mod">
          <ac:chgData name="elodiecslawinski@gmail.com" userId="2d9956b1ce3ed99c" providerId="LiveId" clId="{E1157C04-EE16-41FB-AB49-4671B015ECC6}" dt="2021-09-08T20:41:34.174" v="91" actId="2711"/>
          <ac:spMkLst>
            <pc:docMk/>
            <pc:sldMk cId="605044435" sldId="2544"/>
            <ac:spMk id="11" creationId="{B59FCEF3-B015-47B8-8D8F-7C0C90D275EB}"/>
          </ac:spMkLst>
        </pc:spChg>
        <pc:spChg chg="mod">
          <ac:chgData name="elodiecslawinski@gmail.com" userId="2d9956b1ce3ed99c" providerId="LiveId" clId="{E1157C04-EE16-41FB-AB49-4671B015ECC6}" dt="2021-09-08T20:41:37.918" v="92" actId="2711"/>
          <ac:spMkLst>
            <pc:docMk/>
            <pc:sldMk cId="605044435" sldId="2544"/>
            <ac:spMk id="12" creationId="{045C97E3-0CF5-415A-BEEC-B465AA7F130B}"/>
          </ac:spMkLst>
        </pc:spChg>
        <pc:picChg chg="add mod ord modCrop">
          <ac:chgData name="elodiecslawinski@gmail.com" userId="2d9956b1ce3ed99c" providerId="LiveId" clId="{E1157C04-EE16-41FB-AB49-4671B015ECC6}" dt="2021-09-08T20:45:11.836" v="173" actId="1035"/>
          <ac:picMkLst>
            <pc:docMk/>
            <pc:sldMk cId="605044435" sldId="2544"/>
            <ac:picMk id="5" creationId="{46D415C9-7299-415E-BB1A-8D05E98FAB58}"/>
          </ac:picMkLst>
        </pc:picChg>
        <pc:picChg chg="del">
          <ac:chgData name="elodiecslawinski@gmail.com" userId="2d9956b1ce3ed99c" providerId="LiveId" clId="{E1157C04-EE16-41FB-AB49-4671B015ECC6}" dt="2021-09-08T20:43:13.432" v="103" actId="478"/>
          <ac:picMkLst>
            <pc:docMk/>
            <pc:sldMk cId="605044435" sldId="2544"/>
            <ac:picMk id="13" creationId="{52A2CEC9-3F71-424A-8B32-9D07BE6254B7}"/>
          </ac:picMkLst>
        </pc:picChg>
      </pc:sldChg>
      <pc:sldChg chg="modSp mod">
        <pc:chgData name="elodiecslawinski@gmail.com" userId="2d9956b1ce3ed99c" providerId="LiveId" clId="{E1157C04-EE16-41FB-AB49-4671B015ECC6}" dt="2021-09-08T20:41:49.091" v="94" actId="2711"/>
        <pc:sldMkLst>
          <pc:docMk/>
          <pc:sldMk cId="3298998420" sldId="2545"/>
        </pc:sldMkLst>
        <pc:spChg chg="mod">
          <ac:chgData name="elodiecslawinski@gmail.com" userId="2d9956b1ce3ed99c" providerId="LiveId" clId="{E1157C04-EE16-41FB-AB49-4671B015ECC6}" dt="2021-09-08T20:41:44.279" v="93" actId="2711"/>
          <ac:spMkLst>
            <pc:docMk/>
            <pc:sldMk cId="3298998420" sldId="2545"/>
            <ac:spMk id="14" creationId="{5A981189-9280-48E8-90AE-7F25E741BE94}"/>
          </ac:spMkLst>
        </pc:spChg>
        <pc:spChg chg="mod">
          <ac:chgData name="elodiecslawinski@gmail.com" userId="2d9956b1ce3ed99c" providerId="LiveId" clId="{E1157C04-EE16-41FB-AB49-4671B015ECC6}" dt="2021-09-08T20:41:49.091" v="94" actId="2711"/>
          <ac:spMkLst>
            <pc:docMk/>
            <pc:sldMk cId="3298998420" sldId="2545"/>
            <ac:spMk id="16" creationId="{5E9ED32E-028C-428E-97AF-168C8D6F92A9}"/>
          </ac:spMkLst>
        </pc:spChg>
        <pc:spChg chg="mod">
          <ac:chgData name="elodiecslawinski@gmail.com" userId="2d9956b1ce3ed99c" providerId="LiveId" clId="{E1157C04-EE16-41FB-AB49-4671B015ECC6}" dt="2021-09-08T20:41:49.091" v="94" actId="2711"/>
          <ac:spMkLst>
            <pc:docMk/>
            <pc:sldMk cId="3298998420" sldId="2545"/>
            <ac:spMk id="17" creationId="{98B9CB9E-1380-488B-88F1-B99F12EFA776}"/>
          </ac:spMkLst>
        </pc:spChg>
        <pc:spChg chg="mod">
          <ac:chgData name="elodiecslawinski@gmail.com" userId="2d9956b1ce3ed99c" providerId="LiveId" clId="{E1157C04-EE16-41FB-AB49-4671B015ECC6}" dt="2021-09-08T20:41:49.091" v="94" actId="2711"/>
          <ac:spMkLst>
            <pc:docMk/>
            <pc:sldMk cId="3298998420" sldId="2545"/>
            <ac:spMk id="18" creationId="{94D72ABF-5D1D-4141-8DFE-03D197B7C1E3}"/>
          </ac:spMkLst>
        </pc:spChg>
        <pc:spChg chg="mod">
          <ac:chgData name="elodiecslawinski@gmail.com" userId="2d9956b1ce3ed99c" providerId="LiveId" clId="{E1157C04-EE16-41FB-AB49-4671B015ECC6}" dt="2021-09-08T20:41:49.091" v="94" actId="2711"/>
          <ac:spMkLst>
            <pc:docMk/>
            <pc:sldMk cId="3298998420" sldId="2545"/>
            <ac:spMk id="19" creationId="{4C3079F2-FA5D-4717-9945-965E324EBF60}"/>
          </ac:spMkLst>
        </pc:spChg>
      </pc:sldChg>
      <pc:sldChg chg="modSp mod setBg modClrScheme chgLayout">
        <pc:chgData name="elodiecslawinski@gmail.com" userId="2d9956b1ce3ed99c" providerId="LiveId" clId="{E1157C04-EE16-41FB-AB49-4671B015ECC6}" dt="2021-09-08T20:49:23.314" v="184" actId="13926"/>
        <pc:sldMkLst>
          <pc:docMk/>
          <pc:sldMk cId="954333892" sldId="2552"/>
        </pc:sldMkLst>
        <pc:spChg chg="mod ord">
          <ac:chgData name="elodiecslawinski@gmail.com" userId="2d9956b1ce3ed99c" providerId="LiveId" clId="{E1157C04-EE16-41FB-AB49-4671B015ECC6}" dt="2021-09-08T20:47:10.573" v="180" actId="27636"/>
          <ac:spMkLst>
            <pc:docMk/>
            <pc:sldMk cId="954333892" sldId="2552"/>
            <ac:spMk id="3" creationId="{F73D75BE-E7AD-49A1-A453-D007D958AC3D}"/>
          </ac:spMkLst>
        </pc:spChg>
        <pc:spChg chg="mod ord">
          <ac:chgData name="elodiecslawinski@gmail.com" userId="2d9956b1ce3ed99c" providerId="LiveId" clId="{E1157C04-EE16-41FB-AB49-4671B015ECC6}" dt="2021-09-08T20:49:23.314" v="184" actId="13926"/>
          <ac:spMkLst>
            <pc:docMk/>
            <pc:sldMk cId="954333892" sldId="2552"/>
            <ac:spMk id="4" creationId="{FD47FBB8-2A87-4FDD-8742-D0C12871A3DD}"/>
          </ac:spMkLst>
        </pc:spChg>
      </pc:sldChg>
      <pc:sldChg chg="modSp mod">
        <pc:chgData name="elodiecslawinski@gmail.com" userId="2d9956b1ce3ed99c" providerId="LiveId" clId="{E1157C04-EE16-41FB-AB49-4671B015ECC6}" dt="2021-09-08T20:42:20.965" v="98" actId="2711"/>
        <pc:sldMkLst>
          <pc:docMk/>
          <pc:sldMk cId="1684697404" sldId="2574"/>
        </pc:sldMkLst>
        <pc:spChg chg="mod">
          <ac:chgData name="elodiecslawinski@gmail.com" userId="2d9956b1ce3ed99c" providerId="LiveId" clId="{E1157C04-EE16-41FB-AB49-4671B015ECC6}" dt="2021-09-08T20:42:20.965" v="98" actId="2711"/>
          <ac:spMkLst>
            <pc:docMk/>
            <pc:sldMk cId="1684697404" sldId="2574"/>
            <ac:spMk id="12" creationId="{13F9A722-C416-4CA0-9E81-3AB439623A87}"/>
          </ac:spMkLst>
        </pc:spChg>
      </pc:sldChg>
      <pc:sldChg chg="modSp mod">
        <pc:chgData name="elodiecslawinski@gmail.com" userId="2d9956b1ce3ed99c" providerId="LiveId" clId="{E1157C04-EE16-41FB-AB49-4671B015ECC6}" dt="2021-09-08T20:42:11.649" v="97" actId="2711"/>
        <pc:sldMkLst>
          <pc:docMk/>
          <pc:sldMk cId="389446795" sldId="2576"/>
        </pc:sldMkLst>
        <pc:spChg chg="mod">
          <ac:chgData name="elodiecslawinski@gmail.com" userId="2d9956b1ce3ed99c" providerId="LiveId" clId="{E1157C04-EE16-41FB-AB49-4671B015ECC6}" dt="2021-09-08T20:42:11.649" v="97" actId="2711"/>
          <ac:spMkLst>
            <pc:docMk/>
            <pc:sldMk cId="389446795" sldId="2576"/>
            <ac:spMk id="8" creationId="{AB58A585-52FA-4A45-B2D0-660EC2D22B31}"/>
          </ac:spMkLst>
        </pc:spChg>
        <pc:spChg chg="mod">
          <ac:chgData name="elodiecslawinski@gmail.com" userId="2d9956b1ce3ed99c" providerId="LiveId" clId="{E1157C04-EE16-41FB-AB49-4671B015ECC6}" dt="2021-09-08T20:42:11.649" v="97" actId="2711"/>
          <ac:spMkLst>
            <pc:docMk/>
            <pc:sldMk cId="389446795" sldId="2576"/>
            <ac:spMk id="10" creationId="{76C3E0A7-1C3E-0A40-AC21-1EAD4086CBB7}"/>
          </ac:spMkLst>
        </pc:spChg>
        <pc:spChg chg="mod">
          <ac:chgData name="elodiecslawinski@gmail.com" userId="2d9956b1ce3ed99c" providerId="LiveId" clId="{E1157C04-EE16-41FB-AB49-4671B015ECC6}" dt="2021-09-08T20:42:11.649" v="97" actId="2711"/>
          <ac:spMkLst>
            <pc:docMk/>
            <pc:sldMk cId="389446795" sldId="2576"/>
            <ac:spMk id="12" creationId="{F82458FA-5D5F-6A41-B047-910858C1E142}"/>
          </ac:spMkLst>
        </pc:spChg>
      </pc:sldChg>
      <pc:sldChg chg="modSp mod">
        <pc:chgData name="elodiecslawinski@gmail.com" userId="2d9956b1ce3ed99c" providerId="LiveId" clId="{E1157C04-EE16-41FB-AB49-4671B015ECC6}" dt="2021-09-08T20:41:53.414" v="95" actId="2711"/>
        <pc:sldMkLst>
          <pc:docMk/>
          <pc:sldMk cId="202479834" sldId="2582"/>
        </pc:sldMkLst>
        <pc:spChg chg="mod">
          <ac:chgData name="elodiecslawinski@gmail.com" userId="2d9956b1ce3ed99c" providerId="LiveId" clId="{E1157C04-EE16-41FB-AB49-4671B015ECC6}" dt="2021-09-08T20:41:53.414" v="95" actId="2711"/>
          <ac:spMkLst>
            <pc:docMk/>
            <pc:sldMk cId="202479834" sldId="2582"/>
            <ac:spMk id="6" creationId="{AD8CD555-AB49-4CAE-998F-97A85F59AD6D}"/>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areaChart>
        <c:grouping val="standard"/>
        <c:varyColors val="0"/>
        <c:ser>
          <c:idx val="0"/>
          <c:order val="0"/>
          <c:tx>
            <c:strRef>
              <c:f>Sheet1!$B$1</c:f>
              <c:strCache>
                <c:ptCount val="1"/>
                <c:pt idx="0">
                  <c:v>Series 1</c:v>
                </c:pt>
              </c:strCache>
            </c:strRef>
          </c:tx>
          <c:spPr>
            <a:solidFill>
              <a:schemeClr val="accent1"/>
            </a:solidFill>
            <a:ln>
              <a:noFill/>
            </a:ln>
            <a:effectLst/>
          </c:spP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c:v>
                </c:pt>
                <c:pt idx="1">
                  <c:v>2.5</c:v>
                </c:pt>
                <c:pt idx="2">
                  <c:v>3.5</c:v>
                </c:pt>
                <c:pt idx="3">
                  <c:v>2</c:v>
                </c:pt>
              </c:numCache>
            </c:numRef>
          </c:val>
          <c:extLst>
            <c:ext xmlns:c16="http://schemas.microsoft.com/office/drawing/2014/chart" uri="{C3380CC4-5D6E-409C-BE32-E72D297353CC}">
              <c16:uniqueId val="{00000000-AC94-4F32-B4AC-241BA2FABA5E}"/>
            </c:ext>
          </c:extLst>
        </c:ser>
        <c:ser>
          <c:idx val="1"/>
          <c:order val="1"/>
          <c:tx>
            <c:strRef>
              <c:f>Sheet1!$C$1</c:f>
              <c:strCache>
                <c:ptCount val="1"/>
                <c:pt idx="0">
                  <c:v>Series 2</c:v>
                </c:pt>
              </c:strCache>
            </c:strRef>
          </c:tx>
          <c:spPr>
            <a:solidFill>
              <a:schemeClr val="accent2"/>
            </a:solidFill>
            <a:ln>
              <a:noFill/>
            </a:ln>
            <a:effectLst/>
          </c:spP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3</c:v>
                </c:pt>
                <c:pt idx="2">
                  <c:v>5</c:v>
                </c:pt>
                <c:pt idx="3">
                  <c:v>3</c:v>
                </c:pt>
              </c:numCache>
            </c:numRef>
          </c:val>
          <c:extLst>
            <c:ext xmlns:c16="http://schemas.microsoft.com/office/drawing/2014/chart" uri="{C3380CC4-5D6E-409C-BE32-E72D297353CC}">
              <c16:uniqueId val="{00000001-AC94-4F32-B4AC-241BA2FABA5E}"/>
            </c:ext>
          </c:extLst>
        </c:ser>
        <c:ser>
          <c:idx val="2"/>
          <c:order val="2"/>
          <c:tx>
            <c:strRef>
              <c:f>Sheet1!$D$1</c:f>
              <c:strCache>
                <c:ptCount val="1"/>
                <c:pt idx="0">
                  <c:v>Series 3</c:v>
                </c:pt>
              </c:strCache>
            </c:strRef>
          </c:tx>
          <c:spPr>
            <a:solidFill>
              <a:schemeClr val="accent3"/>
            </a:solidFill>
            <a:ln>
              <a:noFill/>
            </a:ln>
            <a:effectLst/>
          </c:spP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4</c:v>
                </c:pt>
                <c:pt idx="2">
                  <c:v>3</c:v>
                </c:pt>
                <c:pt idx="3">
                  <c:v>4</c:v>
                </c:pt>
              </c:numCache>
            </c:numRef>
          </c:val>
          <c:extLst>
            <c:ext xmlns:c16="http://schemas.microsoft.com/office/drawing/2014/chart" uri="{C3380CC4-5D6E-409C-BE32-E72D297353CC}">
              <c16:uniqueId val="{00000002-AC94-4F32-B4AC-241BA2FABA5E}"/>
            </c:ext>
          </c:extLst>
        </c:ser>
        <c:ser>
          <c:idx val="3"/>
          <c:order val="3"/>
          <c:tx>
            <c:strRef>
              <c:f>Sheet1!$E$1</c:f>
              <c:strCache>
                <c:ptCount val="1"/>
                <c:pt idx="0">
                  <c:v>Series 4</c:v>
                </c:pt>
              </c:strCache>
            </c:strRef>
          </c:tx>
          <c:spPr>
            <a:solidFill>
              <a:schemeClr val="accent4"/>
            </a:solidFill>
            <a:ln>
              <a:noFill/>
            </a:ln>
            <a:effectLst/>
          </c:spPr>
          <c:cat>
            <c:strRef>
              <c:f>Sheet1!$A$2:$A$5</c:f>
              <c:strCache>
                <c:ptCount val="4"/>
                <c:pt idx="0">
                  <c:v>Category 1</c:v>
                </c:pt>
                <c:pt idx="1">
                  <c:v>Category 2</c:v>
                </c:pt>
                <c:pt idx="2">
                  <c:v>Category 3</c:v>
                </c:pt>
                <c:pt idx="3">
                  <c:v>Category 4</c:v>
                </c:pt>
              </c:strCache>
            </c:strRef>
          </c:cat>
          <c:val>
            <c:numRef>
              <c:f>Sheet1!$E$2:$E$5</c:f>
              <c:numCache>
                <c:formatCode>General</c:formatCode>
                <c:ptCount val="4"/>
                <c:pt idx="0">
                  <c:v>1</c:v>
                </c:pt>
                <c:pt idx="1">
                  <c:v>2</c:v>
                </c:pt>
                <c:pt idx="2">
                  <c:v>3</c:v>
                </c:pt>
                <c:pt idx="3">
                  <c:v>5</c:v>
                </c:pt>
              </c:numCache>
            </c:numRef>
          </c:val>
          <c:extLst>
            <c:ext xmlns:c16="http://schemas.microsoft.com/office/drawing/2014/chart" uri="{C3380CC4-5D6E-409C-BE32-E72D297353CC}">
              <c16:uniqueId val="{00000003-AC94-4F32-B4AC-241BA2FABA5E}"/>
            </c:ext>
          </c:extLst>
        </c:ser>
        <c:dLbls>
          <c:showLegendKey val="0"/>
          <c:showVal val="0"/>
          <c:showCatName val="0"/>
          <c:showSerName val="0"/>
          <c:showPercent val="0"/>
          <c:showBubbleSize val="0"/>
        </c:dLbls>
        <c:axId val="1433301184"/>
        <c:axId val="1433300856"/>
      </c:areaChart>
      <c:catAx>
        <c:axId val="14333011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33300856"/>
        <c:crosses val="autoZero"/>
        <c:auto val="1"/>
        <c:lblAlgn val="ctr"/>
        <c:lblOffset val="100"/>
        <c:noMultiLvlLbl val="0"/>
      </c:catAx>
      <c:valAx>
        <c:axId val="14333008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3330118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2018837-64B5-4E20-83A5-89B993CB3C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9C2A4FB-A56B-4413-A08B-0E9894B98B4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48B25D-8766-427E-8C9E-4845048D8DFC}" type="datetimeFigureOut">
              <a:rPr lang="en-US" smtClean="0"/>
              <a:t>9/18/2021</a:t>
            </a:fld>
            <a:endParaRPr lang="en-US" dirty="0"/>
          </a:p>
        </p:txBody>
      </p:sp>
      <p:sp>
        <p:nvSpPr>
          <p:cNvPr id="4" name="Footer Placeholder 3">
            <a:extLst>
              <a:ext uri="{FF2B5EF4-FFF2-40B4-BE49-F238E27FC236}">
                <a16:creationId xmlns:a16="http://schemas.microsoft.com/office/drawing/2014/main" id="{A3977F36-950D-4655-BC4A-F80BE1DBF79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6C246FD-229D-4B04-9855-212AD8D784A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A8A28B-0568-4092-BB1A-13C9B073E3A0}" type="slidenum">
              <a:rPr lang="en-US" smtClean="0"/>
              <a:t>‹#›</a:t>
            </a:fld>
            <a:endParaRPr lang="en-US" dirty="0"/>
          </a:p>
        </p:txBody>
      </p:sp>
    </p:spTree>
    <p:extLst>
      <p:ext uri="{BB962C8B-B14F-4D97-AF65-F5344CB8AC3E}">
        <p14:creationId xmlns:p14="http://schemas.microsoft.com/office/powerpoint/2010/main" val="164052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6F439B-391B-4B41-826A-951FCF412C34}" type="datetimeFigureOut">
              <a:rPr lang="en-US" smtClean="0"/>
              <a:t>9/18/2021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FA0038-7055-434C-B6C4-B8C69565C600}" type="slidenum">
              <a:rPr lang="en-US" smtClean="0"/>
              <a:t>‹#›</a:t>
            </a:fld>
            <a:endParaRPr lang="en-US" dirty="0"/>
          </a:p>
        </p:txBody>
      </p:sp>
    </p:spTree>
    <p:extLst>
      <p:ext uri="{BB962C8B-B14F-4D97-AF65-F5344CB8AC3E}">
        <p14:creationId xmlns:p14="http://schemas.microsoft.com/office/powerpoint/2010/main" val="1390864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496647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11</a:t>
            </a:fld>
            <a:endParaRPr lang="en-US" dirty="0"/>
          </a:p>
        </p:txBody>
      </p:sp>
    </p:spTree>
    <p:extLst>
      <p:ext uri="{BB962C8B-B14F-4D97-AF65-F5344CB8AC3E}">
        <p14:creationId xmlns:p14="http://schemas.microsoft.com/office/powerpoint/2010/main" val="26634387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12</a:t>
            </a:fld>
            <a:endParaRPr lang="en-US" dirty="0"/>
          </a:p>
        </p:txBody>
      </p:sp>
    </p:spTree>
    <p:extLst>
      <p:ext uri="{BB962C8B-B14F-4D97-AF65-F5344CB8AC3E}">
        <p14:creationId xmlns:p14="http://schemas.microsoft.com/office/powerpoint/2010/main" val="32439400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13</a:t>
            </a:fld>
            <a:endParaRPr lang="en-US" dirty="0"/>
          </a:p>
        </p:txBody>
      </p:sp>
    </p:spTree>
    <p:extLst>
      <p:ext uri="{BB962C8B-B14F-4D97-AF65-F5344CB8AC3E}">
        <p14:creationId xmlns:p14="http://schemas.microsoft.com/office/powerpoint/2010/main" val="31868001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2</a:t>
            </a:fld>
            <a:endParaRPr lang="en-US" dirty="0"/>
          </a:p>
        </p:txBody>
      </p:sp>
    </p:spTree>
    <p:extLst>
      <p:ext uri="{BB962C8B-B14F-4D97-AF65-F5344CB8AC3E}">
        <p14:creationId xmlns:p14="http://schemas.microsoft.com/office/powerpoint/2010/main" val="782205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3</a:t>
            </a:fld>
            <a:endParaRPr lang="en-US" dirty="0"/>
          </a:p>
        </p:txBody>
      </p:sp>
    </p:spTree>
    <p:extLst>
      <p:ext uri="{BB962C8B-B14F-4D97-AF65-F5344CB8AC3E}">
        <p14:creationId xmlns:p14="http://schemas.microsoft.com/office/powerpoint/2010/main" val="16990449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4</a:t>
            </a:fld>
            <a:endParaRPr lang="en-US" dirty="0"/>
          </a:p>
        </p:txBody>
      </p:sp>
    </p:spTree>
    <p:extLst>
      <p:ext uri="{BB962C8B-B14F-4D97-AF65-F5344CB8AC3E}">
        <p14:creationId xmlns:p14="http://schemas.microsoft.com/office/powerpoint/2010/main" val="5255501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5</a:t>
            </a:fld>
            <a:endParaRPr lang="en-US" dirty="0"/>
          </a:p>
        </p:txBody>
      </p:sp>
    </p:spTree>
    <p:extLst>
      <p:ext uri="{BB962C8B-B14F-4D97-AF65-F5344CB8AC3E}">
        <p14:creationId xmlns:p14="http://schemas.microsoft.com/office/powerpoint/2010/main" val="36957460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6</a:t>
            </a:fld>
            <a:endParaRPr lang="en-US" dirty="0"/>
          </a:p>
        </p:txBody>
      </p:sp>
    </p:spTree>
    <p:extLst>
      <p:ext uri="{BB962C8B-B14F-4D97-AF65-F5344CB8AC3E}">
        <p14:creationId xmlns:p14="http://schemas.microsoft.com/office/powerpoint/2010/main" val="29425313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7</a:t>
            </a:fld>
            <a:endParaRPr lang="en-US" dirty="0"/>
          </a:p>
        </p:txBody>
      </p:sp>
    </p:spTree>
    <p:extLst>
      <p:ext uri="{BB962C8B-B14F-4D97-AF65-F5344CB8AC3E}">
        <p14:creationId xmlns:p14="http://schemas.microsoft.com/office/powerpoint/2010/main" val="4005310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8</a:t>
            </a:fld>
            <a:endParaRPr lang="en-US" dirty="0"/>
          </a:p>
        </p:txBody>
      </p:sp>
    </p:spTree>
    <p:extLst>
      <p:ext uri="{BB962C8B-B14F-4D97-AF65-F5344CB8AC3E}">
        <p14:creationId xmlns:p14="http://schemas.microsoft.com/office/powerpoint/2010/main" val="23791419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10</a:t>
            </a:fld>
            <a:endParaRPr lang="en-US" dirty="0"/>
          </a:p>
        </p:txBody>
      </p:sp>
    </p:spTree>
    <p:extLst>
      <p:ext uri="{BB962C8B-B14F-4D97-AF65-F5344CB8AC3E}">
        <p14:creationId xmlns:p14="http://schemas.microsoft.com/office/powerpoint/2010/main" val="27047310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CBA09E-664D-42AC-81A8-E6756A655750}"/>
              </a:ext>
            </a:extLst>
          </p:cNvPr>
          <p:cNvSpPr/>
          <p:nvPr userDrawn="1"/>
        </p:nvSpPr>
        <p:spPr>
          <a:xfrm>
            <a:off x="0" y="1539433"/>
            <a:ext cx="8866207" cy="53185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82CAE461-C0B1-40CE-96C7-BF817A2EA315}"/>
              </a:ext>
            </a:extLst>
          </p:cNvPr>
          <p:cNvSpPr>
            <a:spLocks noGrp="1"/>
          </p:cNvSpPr>
          <p:nvPr>
            <p:ph type="pic" sz="quarter" idx="15"/>
          </p:nvPr>
        </p:nvSpPr>
        <p:spPr>
          <a:xfrm>
            <a:off x="0" y="0"/>
            <a:ext cx="12191995" cy="6857999"/>
          </a:xfrm>
          <a:custGeom>
            <a:avLst/>
            <a:gdLst>
              <a:gd name="connsiteX0" fmla="*/ 0 w 12191995"/>
              <a:gd name="connsiteY0" fmla="*/ 0 h 6857999"/>
              <a:gd name="connsiteX1" fmla="*/ 12191995 w 12191995"/>
              <a:gd name="connsiteY1" fmla="*/ 0 h 6857999"/>
              <a:gd name="connsiteX2" fmla="*/ 12191995 w 12191995"/>
              <a:gd name="connsiteY2" fmla="*/ 6857999 h 6857999"/>
              <a:gd name="connsiteX3" fmla="*/ 8866207 w 12191995"/>
              <a:gd name="connsiteY3" fmla="*/ 6857999 h 6857999"/>
              <a:gd name="connsiteX4" fmla="*/ 8866207 w 12191995"/>
              <a:gd name="connsiteY4" fmla="*/ 1539432 h 6857999"/>
              <a:gd name="connsiteX5" fmla="*/ 0 w 12191995"/>
              <a:gd name="connsiteY5" fmla="*/ 1539432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5" h="6857999">
                <a:moveTo>
                  <a:pt x="0" y="0"/>
                </a:moveTo>
                <a:lnTo>
                  <a:pt x="12191995" y="0"/>
                </a:lnTo>
                <a:lnTo>
                  <a:pt x="12191995" y="6857999"/>
                </a:lnTo>
                <a:lnTo>
                  <a:pt x="8866207" y="6857999"/>
                </a:lnTo>
                <a:lnTo>
                  <a:pt x="8866207" y="1539432"/>
                </a:lnTo>
                <a:lnTo>
                  <a:pt x="0" y="1539432"/>
                </a:lnTo>
                <a:close/>
              </a:path>
            </a:pathLst>
          </a:custGeom>
          <a:solidFill>
            <a:schemeClr val="bg1">
              <a:lumMod val="95000"/>
            </a:schemeClr>
          </a:solidFill>
        </p:spPr>
        <p:txBody>
          <a:bodyPr wrap="square">
            <a:noAutofit/>
          </a:body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2002421"/>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3090444"/>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a:extLst>
              <a:ext uri="{FF2B5EF4-FFF2-40B4-BE49-F238E27FC236}">
                <a16:creationId xmlns:a16="http://schemas.microsoft.com/office/drawing/2014/main" id="{E1A23DB6-E067-4A30-8C4B-98B452428518}"/>
              </a:ext>
            </a:extLst>
          </p:cNvPr>
          <p:cNvSpPr/>
          <p:nvPr userDrawn="1"/>
        </p:nvSpPr>
        <p:spPr>
          <a:xfrm rot="16200000" flipV="1">
            <a:off x="1094402" y="1819845"/>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399467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4867539"/>
            <a:ext cx="2239803"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noProof="0"/>
              <a:t>Agenda</a:t>
            </a:r>
          </a:p>
        </p:txBody>
      </p:sp>
      <p:sp>
        <p:nvSpPr>
          <p:cNvPr id="29" name="Picture Placeholder 28">
            <a:extLst>
              <a:ext uri="{FF2B5EF4-FFF2-40B4-BE49-F238E27FC236}">
                <a16:creationId xmlns:a16="http://schemas.microsoft.com/office/drawing/2014/main" id="{AA648B5A-E380-4E42-882E-71EBF6838E22}"/>
              </a:ext>
            </a:extLst>
          </p:cNvPr>
          <p:cNvSpPr>
            <a:spLocks noGrp="1"/>
          </p:cNvSpPr>
          <p:nvPr>
            <p:ph type="pic" sz="quarter" idx="12"/>
          </p:nvPr>
        </p:nvSpPr>
        <p:spPr>
          <a:xfrm>
            <a:off x="8634413" y="812800"/>
            <a:ext cx="3557587" cy="5232400"/>
          </a:xfrm>
        </p:spPr>
        <p:txBody>
          <a:bodyPr/>
          <a:lstStyle>
            <a:lvl1pPr>
              <a:defRPr>
                <a:latin typeface="+mn-lt"/>
              </a:defRPr>
            </a:lvl1pPr>
          </a:lstStyle>
          <a:p>
            <a:r>
              <a:rPr lang="en-US" noProof="0"/>
              <a:t>Click icon to add picture</a:t>
            </a:r>
            <a:endParaRPr lang="en-US" noProof="0"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4476854" y="879710"/>
            <a:ext cx="3983858" cy="755650"/>
          </a:xfrm>
        </p:spPr>
        <p:txBody>
          <a:bodyPr anchor="ctr">
            <a:normAutofit/>
          </a:bodyPr>
          <a:lstStyle>
            <a:lvl1pPr marL="0" indent="0">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4476854" y="1956155"/>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4476854" y="3032600"/>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4476854" y="4109045"/>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4476854" y="5185490"/>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7" name="Text Placeholder 30">
            <a:extLst>
              <a:ext uri="{FF2B5EF4-FFF2-40B4-BE49-F238E27FC236}">
                <a16:creationId xmlns:a16="http://schemas.microsoft.com/office/drawing/2014/main" id="{2D435A30-7C8E-4847-B027-91CBFA159229}"/>
              </a:ext>
            </a:extLst>
          </p:cNvPr>
          <p:cNvSpPr>
            <a:spLocks noGrp="1"/>
          </p:cNvSpPr>
          <p:nvPr>
            <p:ph type="body" sz="quarter" idx="17" hasCustomPrompt="1"/>
          </p:nvPr>
        </p:nvSpPr>
        <p:spPr>
          <a:xfrm>
            <a:off x="3527730" y="879710"/>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1</a:t>
            </a:r>
          </a:p>
        </p:txBody>
      </p:sp>
      <p:sp>
        <p:nvSpPr>
          <p:cNvPr id="38" name="Text Placeholder 30">
            <a:extLst>
              <a:ext uri="{FF2B5EF4-FFF2-40B4-BE49-F238E27FC236}">
                <a16:creationId xmlns:a16="http://schemas.microsoft.com/office/drawing/2014/main" id="{819BB324-34C6-4FF7-8780-D294AC6EC5AC}"/>
              </a:ext>
            </a:extLst>
          </p:cNvPr>
          <p:cNvSpPr>
            <a:spLocks noGrp="1"/>
          </p:cNvSpPr>
          <p:nvPr>
            <p:ph type="body" sz="quarter" idx="18" hasCustomPrompt="1"/>
          </p:nvPr>
        </p:nvSpPr>
        <p:spPr>
          <a:xfrm>
            <a:off x="3527730" y="1956155"/>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2</a:t>
            </a:r>
          </a:p>
        </p:txBody>
      </p:sp>
      <p:sp>
        <p:nvSpPr>
          <p:cNvPr id="39" name="Text Placeholder 30">
            <a:extLst>
              <a:ext uri="{FF2B5EF4-FFF2-40B4-BE49-F238E27FC236}">
                <a16:creationId xmlns:a16="http://schemas.microsoft.com/office/drawing/2014/main" id="{43B3C496-FB0A-4924-A341-696D17E2D9C5}"/>
              </a:ext>
            </a:extLst>
          </p:cNvPr>
          <p:cNvSpPr>
            <a:spLocks noGrp="1"/>
          </p:cNvSpPr>
          <p:nvPr>
            <p:ph type="body" sz="quarter" idx="19" hasCustomPrompt="1"/>
          </p:nvPr>
        </p:nvSpPr>
        <p:spPr>
          <a:xfrm>
            <a:off x="3527730" y="3032600"/>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3</a:t>
            </a:r>
          </a:p>
        </p:txBody>
      </p:sp>
      <p:sp>
        <p:nvSpPr>
          <p:cNvPr id="40" name="Text Placeholder 30">
            <a:extLst>
              <a:ext uri="{FF2B5EF4-FFF2-40B4-BE49-F238E27FC236}">
                <a16:creationId xmlns:a16="http://schemas.microsoft.com/office/drawing/2014/main" id="{FEACD5FF-800E-4BB0-82F3-2E0AEF1215D5}"/>
              </a:ext>
            </a:extLst>
          </p:cNvPr>
          <p:cNvSpPr>
            <a:spLocks noGrp="1"/>
          </p:cNvSpPr>
          <p:nvPr>
            <p:ph type="body" sz="quarter" idx="20" hasCustomPrompt="1"/>
          </p:nvPr>
        </p:nvSpPr>
        <p:spPr>
          <a:xfrm>
            <a:off x="3527730" y="4109045"/>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4</a:t>
            </a:r>
          </a:p>
        </p:txBody>
      </p:sp>
      <p:sp>
        <p:nvSpPr>
          <p:cNvPr id="41" name="Text Placeholder 30">
            <a:extLst>
              <a:ext uri="{FF2B5EF4-FFF2-40B4-BE49-F238E27FC236}">
                <a16:creationId xmlns:a16="http://schemas.microsoft.com/office/drawing/2014/main" id="{58B97284-E1BE-4DCD-9CC1-C441D1A8573A}"/>
              </a:ext>
            </a:extLst>
          </p:cNvPr>
          <p:cNvSpPr>
            <a:spLocks noGrp="1"/>
          </p:cNvSpPr>
          <p:nvPr>
            <p:ph type="body" sz="quarter" idx="21" hasCustomPrompt="1"/>
          </p:nvPr>
        </p:nvSpPr>
        <p:spPr>
          <a:xfrm>
            <a:off x="3527730" y="5185490"/>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5</a:t>
            </a:r>
          </a:p>
        </p:txBody>
      </p:sp>
      <p:sp>
        <p:nvSpPr>
          <p:cNvPr id="42" name="Shape 62">
            <a:extLst>
              <a:ext uri="{FF2B5EF4-FFF2-40B4-BE49-F238E27FC236}">
                <a16:creationId xmlns:a16="http://schemas.microsoft.com/office/drawing/2014/main" id="{79517603-8FAC-41C9-B5BE-3F8BA7D93CE6}"/>
              </a:ext>
            </a:extLst>
          </p:cNvPr>
          <p:cNvSpPr/>
          <p:nvPr userDrawn="1"/>
        </p:nvSpPr>
        <p:spPr>
          <a:xfrm rot="16200000" flipV="1">
            <a:off x="965155" y="389954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4283145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2812643" y="1691472"/>
            <a:ext cx="4385841" cy="1325563"/>
          </a:xfrm>
        </p:spPr>
        <p:txBody>
          <a:bodyPr anchor="b"/>
          <a:lstStyle>
            <a:lvl1pPr algn="r">
              <a:defRPr>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0" y="3500437"/>
            <a:ext cx="12192000" cy="3357563"/>
          </a:xfrm>
        </p:spPr>
        <p:txBody>
          <a:bodyPr/>
          <a:lstStyle>
            <a:lvl1pPr>
              <a:defRPr>
                <a:latin typeface="+mn-lt"/>
              </a:defRPr>
            </a:lvl1pPr>
          </a:lstStyle>
          <a:p>
            <a:r>
              <a:rPr lang="en-US"/>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7569843" y="1690688"/>
            <a:ext cx="4155432" cy="1325562"/>
          </a:xfrm>
        </p:spPr>
        <p:txBody>
          <a:bodyPr>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p:nvPr>
        </p:nvSpPr>
        <p:spPr>
          <a:xfrm>
            <a:off x="7569843" y="1227698"/>
            <a:ext cx="4155432" cy="382749"/>
          </a:xfrm>
        </p:spPr>
        <p:txBody>
          <a:bodyPr anchor="b">
            <a:normAutofit/>
          </a:bodyPr>
          <a:lstStyle>
            <a:lvl1pPr marL="0" indent="0">
              <a:buNone/>
              <a:defRPr sz="1600" b="1">
                <a:latin typeface="+mn-lt"/>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19849342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44948" y="1193765"/>
            <a:ext cx="4385841" cy="1325563"/>
          </a:xfrm>
        </p:spPr>
        <p:txBody>
          <a:bodyPr anchor="b">
            <a:normAutofit/>
          </a:bodyPr>
          <a:lstStyle>
            <a:lvl1pPr algn="r">
              <a:defRPr sz="4000">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844947" y="2632337"/>
            <a:ext cx="4385841" cy="3357563"/>
          </a:xfrm>
        </p:spPr>
        <p:txBody>
          <a:bodyPr/>
          <a:lstStyle>
            <a:lvl1pPr>
              <a:defRPr>
                <a:latin typeface="+mn-lt"/>
              </a:defRPr>
            </a:lvl1pPr>
          </a:lstStyle>
          <a:p>
            <a:r>
              <a:rPr lang="en-US"/>
              <a:t>Click icon to add picture</a:t>
            </a: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5470816" y="2540529"/>
            <a:ext cx="3046302"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769606" y="2540529"/>
            <a:ext cx="3023149" cy="382749"/>
          </a:xfrm>
        </p:spPr>
        <p:txBody>
          <a:bodyPr vert="horz" lIns="0" tIns="45720" rIns="91440" bIns="45720" rtlCol="0" anchor="b">
            <a:normAutofit/>
          </a:bodyPr>
          <a:lstStyle>
            <a:lvl1pPr>
              <a:defRPr lang="en-US" sz="1600" b="1" dirty="0">
                <a:latin typeface="+mn-lt"/>
              </a:defRPr>
            </a:lvl1pPr>
          </a:lstStyle>
          <a:p>
            <a:pPr marL="0" lvl="0" indent="0">
              <a:buNone/>
            </a:pPr>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5470525" y="2944813"/>
            <a:ext cx="3046413"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769606" y="2944813"/>
            <a:ext cx="302314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14414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5470525" y="1193765"/>
            <a:ext cx="6322230" cy="1325563"/>
          </a:xfrm>
        </p:spPr>
        <p:txBody>
          <a:bodyPr lIns="0" anchor="b">
            <a:normAutofit/>
          </a:bodyPr>
          <a:lstStyle>
            <a:lvl1pPr algn="l">
              <a:defRPr sz="4000">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1" y="1193765"/>
            <a:ext cx="5230788" cy="4796135"/>
          </a:xfrm>
        </p:spPr>
        <p:txBody>
          <a:bodyPr/>
          <a:lstStyle>
            <a:lvl1pPr>
              <a:defRPr>
                <a:latin typeface="+mn-lt"/>
              </a:defRPr>
            </a:lvl1pPr>
          </a:lstStyle>
          <a:p>
            <a:r>
              <a:rPr lang="en-US"/>
              <a:t>Click icon to add picture</a:t>
            </a: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5470816" y="2540529"/>
            <a:ext cx="3046302"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769606" y="2540529"/>
            <a:ext cx="3023149" cy="382749"/>
          </a:xfrm>
        </p:spPr>
        <p:txBody>
          <a:bodyPr vert="horz" lIns="0" tIns="45720" rIns="91440" bIns="45720" rtlCol="0" anchor="b">
            <a:normAutofit/>
          </a:bodyPr>
          <a:lstStyle>
            <a:lvl1pPr>
              <a:defRPr lang="en-US" sz="1600" b="1" dirty="0">
                <a:latin typeface="+mn-lt"/>
              </a:defRPr>
            </a:lvl1pPr>
          </a:lstStyle>
          <a:p>
            <a:pPr marL="0" lvl="0" indent="0">
              <a:buNone/>
            </a:pPr>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5470525" y="2944813"/>
            <a:ext cx="3046413"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769606" y="2944813"/>
            <a:ext cx="302314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166034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38200" y="1809009"/>
            <a:ext cx="3416928" cy="2884911"/>
          </a:xfrm>
        </p:spPr>
        <p:txBody>
          <a:bodyPr lIns="0" anchor="t">
            <a:normAutofit/>
          </a:bodyPr>
          <a:lstStyle>
            <a:lvl1pPr algn="r">
              <a:defRPr sz="4000">
                <a:solidFill>
                  <a:schemeClr val="accent1"/>
                </a:solidFill>
                <a:latin typeface="+mj-lt"/>
              </a:defRPr>
            </a:lvl1pPr>
          </a:lstStyle>
          <a:p>
            <a:r>
              <a:rPr lang="en-US"/>
              <a:t>Click to edit Master title style</a:t>
            </a: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510875" y="1809009"/>
            <a:ext cx="3686025"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452175" y="1809009"/>
            <a:ext cx="3658010" cy="382749"/>
          </a:xfrm>
        </p:spPr>
        <p:txBody>
          <a:bodyPr vert="horz" lIns="0" tIns="45720" rIns="91440" bIns="45720" rtlCol="0" anchor="b">
            <a:normAutofit/>
          </a:bodyPr>
          <a:lstStyle>
            <a:lvl1pPr>
              <a:defRPr lang="en-US" sz="1600" b="1" dirty="0">
                <a:latin typeface="+mn-lt"/>
              </a:defRPr>
            </a:lvl1pPr>
          </a:lstStyle>
          <a:p>
            <a:pPr marL="0" lvl="0" indent="0">
              <a:buNone/>
            </a:pPr>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510572" y="2213293"/>
            <a:ext cx="368615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452175" y="2213293"/>
            <a:ext cx="3658010"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550643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0" y="1687089"/>
            <a:ext cx="4297212" cy="3449109"/>
          </a:xfrm>
          <a:solidFill>
            <a:schemeClr val="accent2"/>
          </a:solidFill>
        </p:spPr>
        <p:txBody>
          <a:bodyPr vert="horz" lIns="0" tIns="45720" rIns="324000" bIns="45720" rtlCol="0" anchor="ctr">
            <a:normAutofit/>
          </a:bodyPr>
          <a:lstStyle>
            <a:lvl1pPr>
              <a:defRPr lang="en-US" sz="4000" dirty="0">
                <a:latin typeface="+mj-lt"/>
              </a:defRPr>
            </a:lvl1pPr>
          </a:lstStyle>
          <a:p>
            <a:pPr marL="0" lvl="0" algn="r"/>
            <a:r>
              <a:rPr lang="en-US" dirty="0"/>
              <a:t>Click to edit Master title </a:t>
            </a:r>
            <a:br>
              <a:rPr lang="en-US" dirty="0"/>
            </a:br>
            <a:r>
              <a:rPr lang="en-US" dirty="0"/>
              <a:t>style</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568750" y="1687089"/>
            <a:ext cx="3686025"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452175" y="1687089"/>
            <a:ext cx="3658010" cy="382749"/>
          </a:xfrm>
        </p:spPr>
        <p:txBody>
          <a:bodyPr vert="horz" lIns="0" tIns="45720" rIns="91440" bIns="45720" rtlCol="0" anchor="b">
            <a:normAutofit/>
          </a:bodyPr>
          <a:lstStyle>
            <a:lvl1pPr marL="0" indent="0">
              <a:buNone/>
              <a:defRPr lang="en-US" sz="1600" b="1" dirty="0">
                <a:latin typeface="+mn-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568447" y="2091373"/>
            <a:ext cx="368615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452175" y="2091373"/>
            <a:ext cx="3658010"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hape 62">
            <a:extLst>
              <a:ext uri="{FF2B5EF4-FFF2-40B4-BE49-F238E27FC236}">
                <a16:creationId xmlns:a16="http://schemas.microsoft.com/office/drawing/2014/main" id="{22325F4A-8191-45D3-B031-5847B1E4B3AA}"/>
              </a:ext>
            </a:extLst>
          </p:cNvPr>
          <p:cNvSpPr/>
          <p:nvPr userDrawn="1"/>
        </p:nvSpPr>
        <p:spPr>
          <a:xfrm rot="16200000" flipV="1">
            <a:off x="3332057" y="133183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3" name="Rectangle 2">
            <a:extLst>
              <a:ext uri="{FF2B5EF4-FFF2-40B4-BE49-F238E27FC236}">
                <a16:creationId xmlns:a16="http://schemas.microsoft.com/office/drawing/2014/main" id="{60EEF041-4EFF-410A-AFB4-25A65B462B2D}"/>
              </a:ext>
            </a:extLst>
          </p:cNvPr>
          <p:cNvSpPr/>
          <p:nvPr userDrawn="1"/>
        </p:nvSpPr>
        <p:spPr>
          <a:xfrm>
            <a:off x="12087828" y="1675514"/>
            <a:ext cx="115747" cy="34491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Tree>
    <p:extLst>
      <p:ext uri="{BB962C8B-B14F-4D97-AF65-F5344CB8AC3E}">
        <p14:creationId xmlns:p14="http://schemas.microsoft.com/office/powerpoint/2010/main" val="39044906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1" y="1687090"/>
            <a:ext cx="4568750" cy="1721802"/>
          </a:xfrm>
          <a:noFill/>
        </p:spPr>
        <p:txBody>
          <a:bodyPr lIns="0" rIns="324000" anchor="ctr">
            <a:normAutofit/>
          </a:bodyPr>
          <a:lstStyle>
            <a:lvl1pPr algn="r">
              <a:defRPr sz="4000">
                <a:latin typeface="+mj-lt"/>
              </a:defRPr>
            </a:lvl1pPr>
          </a:lstStyle>
          <a:p>
            <a:r>
              <a:rPr lang="en-US" dirty="0"/>
              <a:t>Click to edit </a:t>
            </a:r>
            <a:br>
              <a:rPr lang="en-US" dirty="0"/>
            </a:br>
            <a:r>
              <a:rPr lang="en-US" dirty="0"/>
              <a:t>Master title style</a:t>
            </a:r>
          </a:p>
        </p:txBody>
      </p:sp>
      <p:sp>
        <p:nvSpPr>
          <p:cNvPr id="11" name="Title 1">
            <a:extLst>
              <a:ext uri="{FF2B5EF4-FFF2-40B4-BE49-F238E27FC236}">
                <a16:creationId xmlns:a16="http://schemas.microsoft.com/office/drawing/2014/main" id="{FC8F08DC-8736-4BFE-8B72-8DD4184DEBE1}"/>
              </a:ext>
            </a:extLst>
          </p:cNvPr>
          <p:cNvSpPr txBox="1">
            <a:spLocks/>
          </p:cNvSpPr>
          <p:nvPr userDrawn="1"/>
        </p:nvSpPr>
        <p:spPr>
          <a:xfrm>
            <a:off x="-1" y="3408891"/>
            <a:ext cx="12203575" cy="3449109"/>
          </a:xfrm>
          <a:prstGeom prst="rect">
            <a:avLst/>
          </a:prstGeom>
          <a:solidFill>
            <a:schemeClr val="accent2"/>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latin typeface="+mn-lt"/>
            </a:endParaRP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568750" y="3666354"/>
            <a:ext cx="3448800"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254055" y="3666354"/>
            <a:ext cx="3450265" cy="382749"/>
          </a:xfrm>
        </p:spPr>
        <p:txBody>
          <a:bodyPr vert="horz" lIns="0" tIns="45720" rIns="91440" bIns="45720" rtlCol="0" anchor="b">
            <a:normAutofit/>
          </a:bodyPr>
          <a:lstStyle>
            <a:lvl1pPr marL="0" indent="0">
              <a:buNone/>
              <a:defRPr lang="en-US" sz="1600" b="1" dirty="0">
                <a:latin typeface="+mn-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568447" y="4070639"/>
            <a:ext cx="3448800" cy="2253961"/>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254055" y="4070639"/>
            <a:ext cx="3450265" cy="2253961"/>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hape 62">
            <a:extLst>
              <a:ext uri="{FF2B5EF4-FFF2-40B4-BE49-F238E27FC236}">
                <a16:creationId xmlns:a16="http://schemas.microsoft.com/office/drawing/2014/main" id="{DADD8B14-6C18-4FC5-89FD-62D525A444DB}"/>
              </a:ext>
            </a:extLst>
          </p:cNvPr>
          <p:cNvSpPr/>
          <p:nvPr userDrawn="1"/>
        </p:nvSpPr>
        <p:spPr>
          <a:xfrm rot="16200000" flipV="1">
            <a:off x="3332057" y="729943"/>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6" name="Picture Placeholder 5">
            <a:extLst>
              <a:ext uri="{FF2B5EF4-FFF2-40B4-BE49-F238E27FC236}">
                <a16:creationId xmlns:a16="http://schemas.microsoft.com/office/drawing/2014/main" id="{09156155-C47D-47A0-A08D-DCAC4D742D3F}"/>
              </a:ext>
            </a:extLst>
          </p:cNvPr>
          <p:cNvSpPr>
            <a:spLocks noGrp="1"/>
          </p:cNvSpPr>
          <p:nvPr>
            <p:ph type="pic" sz="quarter" idx="17"/>
          </p:nvPr>
        </p:nvSpPr>
        <p:spPr>
          <a:xfrm>
            <a:off x="2214412" y="3805254"/>
            <a:ext cx="1935925" cy="1854770"/>
          </a:xfrm>
        </p:spPr>
        <p:txBody>
          <a:bodyPr/>
          <a:lstStyle>
            <a:lvl1pPr>
              <a:defRPr>
                <a:latin typeface="+mn-lt"/>
              </a:defRPr>
            </a:lvl1pPr>
          </a:lstStyle>
          <a:p>
            <a:r>
              <a:rPr lang="en-US"/>
              <a:t>Click icon to add picture</a:t>
            </a:r>
            <a:endParaRPr lang="en-US" dirty="0"/>
          </a:p>
        </p:txBody>
      </p:sp>
    </p:spTree>
    <p:extLst>
      <p:ext uri="{BB962C8B-B14F-4D97-AF65-F5344CB8AC3E}">
        <p14:creationId xmlns:p14="http://schemas.microsoft.com/office/powerpoint/2010/main" val="10072104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44948" y="1193765"/>
            <a:ext cx="4385841" cy="1325563"/>
          </a:xfrm>
        </p:spPr>
        <p:txBody>
          <a:bodyPr anchor="b">
            <a:normAutofit/>
          </a:bodyPr>
          <a:lstStyle>
            <a:lvl1pPr algn="r">
              <a:defRPr sz="4000">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844947" y="2632337"/>
            <a:ext cx="4385841" cy="3357563"/>
          </a:xfrm>
        </p:spPr>
        <p:txBody>
          <a:bodyPr/>
          <a:lstStyle>
            <a:lvl1pPr>
              <a:defRPr>
                <a:latin typeface="+mn-lt"/>
              </a:defRPr>
            </a:lvl1pPr>
          </a:lstStyle>
          <a:p>
            <a:r>
              <a:rPr lang="en-US"/>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5470816" y="2944854"/>
            <a:ext cx="3046302" cy="3045045"/>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5470816" y="2540529"/>
            <a:ext cx="3046302" cy="382749"/>
          </a:xfrm>
        </p:spPr>
        <p:txBody>
          <a:bodyPr lIns="0" anchor="b">
            <a:no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6" name="Text Placeholder 6">
            <a:extLst>
              <a:ext uri="{FF2B5EF4-FFF2-40B4-BE49-F238E27FC236}">
                <a16:creationId xmlns:a16="http://schemas.microsoft.com/office/drawing/2014/main" id="{B2C5FA2F-DD81-4A72-AB26-A4C663724F42}"/>
              </a:ext>
            </a:extLst>
          </p:cNvPr>
          <p:cNvSpPr>
            <a:spLocks noGrp="1"/>
          </p:cNvSpPr>
          <p:nvPr>
            <p:ph type="body" sz="quarter" idx="13"/>
          </p:nvPr>
        </p:nvSpPr>
        <p:spPr>
          <a:xfrm>
            <a:off x="8769607" y="2944854"/>
            <a:ext cx="3046302" cy="3045045"/>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769606" y="2540529"/>
            <a:ext cx="3023149" cy="382749"/>
          </a:xfrm>
        </p:spPr>
        <p:txBody>
          <a:bodyPr lIns="0" anchor="b">
            <a:noAutofit/>
          </a:bodyPr>
          <a:lstStyle>
            <a:lvl1pPr marL="0" indent="0">
              <a:buNone/>
              <a:defRPr sz="1600" b="1">
                <a:latin typeface="+mn-lt"/>
                <a:cs typeface="Arial" panose="020B0604020202020204" pitchFamily="34" charset="0"/>
              </a:defRPr>
            </a:lvl1pPr>
          </a:lstStyle>
          <a:p>
            <a:pPr lvl="0"/>
            <a:r>
              <a:rPr lang="en-US" dirty="0"/>
              <a:t>Click to add title here</a:t>
            </a:r>
          </a:p>
        </p:txBody>
      </p:sp>
    </p:spTree>
    <p:extLst>
      <p:ext uri="{BB962C8B-B14F-4D97-AF65-F5344CB8AC3E}">
        <p14:creationId xmlns:p14="http://schemas.microsoft.com/office/powerpoint/2010/main" val="39708105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7928658" y="836271"/>
            <a:ext cx="4263342" cy="5185458"/>
          </a:xfrm>
        </p:spPr>
        <p:txBody>
          <a:bodyPr/>
          <a:lstStyle>
            <a:lvl1pPr>
              <a:defRPr>
                <a:latin typeface="+mn-lt"/>
              </a:defRPr>
            </a:lvl1pPr>
          </a:lstStyle>
          <a:p>
            <a:r>
              <a:rPr lang="en-US"/>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3657597" y="836271"/>
            <a:ext cx="4262400" cy="5185458"/>
          </a:xfrm>
          <a:solidFill>
            <a:schemeClr val="accent2"/>
          </a:solidFill>
        </p:spPr>
        <p:txBody>
          <a:bodyPr lIns="252000" tIns="144000" rIns="144000">
            <a:noAutofit/>
          </a:bodyPr>
          <a:lstStyle>
            <a:lvl1pPr marL="0" indent="0">
              <a:lnSpc>
                <a:spcPct val="100000"/>
              </a:lnSpc>
              <a:buNone/>
              <a:defRPr sz="1400">
                <a:solidFill>
                  <a:schemeClr val="tx2"/>
                </a:solidFill>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625033" y="1659770"/>
            <a:ext cx="2558005" cy="1325563"/>
          </a:xfrm>
        </p:spPr>
        <p:txBody>
          <a:bodyPr anchor="t"/>
          <a:lstStyle>
            <a:lvl1pPr algn="r">
              <a:defRPr>
                <a:latin typeface="+mj-lt"/>
              </a:defRPr>
            </a:lvl1pPr>
          </a:lstStyle>
          <a:p>
            <a:r>
              <a:rPr lang="en-US" dirty="0"/>
              <a:t>Click to </a:t>
            </a:r>
            <a:br>
              <a:rPr lang="en-US" dirty="0"/>
            </a:br>
            <a:r>
              <a:rPr lang="en-US" dirty="0"/>
              <a:t>Add Title</a:t>
            </a:r>
          </a:p>
        </p:txBody>
      </p:sp>
      <p:sp>
        <p:nvSpPr>
          <p:cNvPr id="6" name="Shape 62">
            <a:extLst>
              <a:ext uri="{FF2B5EF4-FFF2-40B4-BE49-F238E27FC236}">
                <a16:creationId xmlns:a16="http://schemas.microsoft.com/office/drawing/2014/main" id="{9EDA533D-03E6-4B64-A81C-A6F9E3301AB5}"/>
              </a:ext>
            </a:extLst>
          </p:cNvPr>
          <p:cNvSpPr/>
          <p:nvPr userDrawn="1"/>
        </p:nvSpPr>
        <p:spPr>
          <a:xfrm rot="16200000" flipV="1">
            <a:off x="965155" y="43498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2174074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0" y="3206186"/>
            <a:ext cx="12192000" cy="3651813"/>
          </a:xfrm>
          <a:solidFill>
            <a:schemeClr val="accent2"/>
          </a:solidFill>
        </p:spPr>
        <p:txBody>
          <a:bodyPr lIns="5400000" tIns="216000" rIns="1800000">
            <a:noAutofit/>
          </a:bodyPr>
          <a:lstStyle>
            <a:lvl1pPr marL="0" indent="0">
              <a:lnSpc>
                <a:spcPct val="100000"/>
              </a:lnSpc>
              <a:buNone/>
              <a:defRPr sz="1400">
                <a:solidFill>
                  <a:schemeClr val="tx2"/>
                </a:solidFill>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5278053" y="1775520"/>
            <a:ext cx="6435524" cy="1325563"/>
          </a:xfrm>
        </p:spPr>
        <p:txBody>
          <a:bodyPr anchor="b"/>
          <a:lstStyle>
            <a:lvl1pPr algn="l">
              <a:defRPr>
                <a:latin typeface="+mj-lt"/>
              </a:defRPr>
            </a:lvl1pPr>
          </a:lstStyle>
          <a:p>
            <a:r>
              <a:rPr lang="en-US" dirty="0"/>
              <a:t>Click to Add Title</a:t>
            </a:r>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971836" y="836271"/>
            <a:ext cx="3523423" cy="5185458"/>
          </a:xfrm>
          <a:solidFill>
            <a:schemeClr val="bg1">
              <a:lumMod val="95000"/>
            </a:schemeClr>
          </a:solidFill>
        </p:spPr>
        <p:txBody>
          <a:bodyPr/>
          <a:lstStyle>
            <a:lvl1pPr>
              <a:defRPr>
                <a:latin typeface="+mn-lt"/>
              </a:defRPr>
            </a:lvl1pPr>
          </a:lstStyle>
          <a:p>
            <a:r>
              <a:rPr lang="en-US"/>
              <a:t>Click icon to add picture</a:t>
            </a:r>
            <a:endParaRPr lang="en-US" dirty="0"/>
          </a:p>
        </p:txBody>
      </p:sp>
    </p:spTree>
    <p:extLst>
      <p:ext uri="{BB962C8B-B14F-4D97-AF65-F5344CB8AC3E}">
        <p14:creationId xmlns:p14="http://schemas.microsoft.com/office/powerpoint/2010/main" val="997227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CBA09E-664D-42AC-81A8-E6756A655750}"/>
              </a:ext>
            </a:extLst>
          </p:cNvPr>
          <p:cNvSpPr/>
          <p:nvPr userDrawn="1"/>
        </p:nvSpPr>
        <p:spPr>
          <a:xfrm>
            <a:off x="-1" y="1539432"/>
            <a:ext cx="8866207" cy="53185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82CAE461-C0B1-40CE-96C7-BF817A2EA315}"/>
              </a:ext>
            </a:extLst>
          </p:cNvPr>
          <p:cNvSpPr>
            <a:spLocks noGrp="1"/>
          </p:cNvSpPr>
          <p:nvPr>
            <p:ph type="pic" sz="quarter" idx="15"/>
          </p:nvPr>
        </p:nvSpPr>
        <p:spPr>
          <a:xfrm>
            <a:off x="0" y="0"/>
            <a:ext cx="12191995" cy="6857999"/>
          </a:xfrm>
          <a:custGeom>
            <a:avLst/>
            <a:gdLst>
              <a:gd name="connsiteX0" fmla="*/ 0 w 12191995"/>
              <a:gd name="connsiteY0" fmla="*/ 0 h 6857999"/>
              <a:gd name="connsiteX1" fmla="*/ 12191995 w 12191995"/>
              <a:gd name="connsiteY1" fmla="*/ 0 h 6857999"/>
              <a:gd name="connsiteX2" fmla="*/ 12191995 w 12191995"/>
              <a:gd name="connsiteY2" fmla="*/ 6857999 h 6857999"/>
              <a:gd name="connsiteX3" fmla="*/ 8866207 w 12191995"/>
              <a:gd name="connsiteY3" fmla="*/ 6857999 h 6857999"/>
              <a:gd name="connsiteX4" fmla="*/ 8866207 w 12191995"/>
              <a:gd name="connsiteY4" fmla="*/ 1539432 h 6857999"/>
              <a:gd name="connsiteX5" fmla="*/ 0 w 12191995"/>
              <a:gd name="connsiteY5" fmla="*/ 1539432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5" h="6857999">
                <a:moveTo>
                  <a:pt x="0" y="0"/>
                </a:moveTo>
                <a:lnTo>
                  <a:pt x="12191995" y="0"/>
                </a:lnTo>
                <a:lnTo>
                  <a:pt x="12191995" y="6857999"/>
                </a:lnTo>
                <a:lnTo>
                  <a:pt x="8866207" y="6857999"/>
                </a:lnTo>
                <a:lnTo>
                  <a:pt x="8866207" y="1539432"/>
                </a:lnTo>
                <a:lnTo>
                  <a:pt x="0" y="1539432"/>
                </a:lnTo>
                <a:close/>
              </a:path>
            </a:pathLst>
          </a:custGeom>
          <a:solidFill>
            <a:schemeClr val="bg1">
              <a:lumMod val="95000"/>
            </a:schemeClr>
          </a:solidFill>
        </p:spPr>
        <p:txBody>
          <a:bodyPr wrap="square">
            <a:noAutofit/>
          </a:body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2002421"/>
            <a:ext cx="7252505" cy="891250"/>
          </a:xfrm>
        </p:spPr>
        <p:txBody>
          <a:bodyPr anchor="t">
            <a:noAutofit/>
          </a:bodyPr>
          <a:lstStyle>
            <a:lvl1pPr>
              <a:defRPr sz="5000" b="1">
                <a:solidFill>
                  <a:schemeClr val="bg1"/>
                </a:solidFill>
                <a:latin typeface="+mj-lt"/>
              </a:defRPr>
            </a:lvl1pPr>
          </a:lstStyle>
          <a:p>
            <a:r>
              <a:rPr lang="en-US" dirty="0"/>
              <a:t>THANK YOU</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3090444"/>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WWW.WEBSITENAME.COM</a:t>
            </a:r>
          </a:p>
        </p:txBody>
      </p:sp>
      <p:sp>
        <p:nvSpPr>
          <p:cNvPr id="5" name="Shape 62">
            <a:extLst>
              <a:ext uri="{FF2B5EF4-FFF2-40B4-BE49-F238E27FC236}">
                <a16:creationId xmlns:a16="http://schemas.microsoft.com/office/drawing/2014/main" id="{E1A23DB6-E067-4A30-8C4B-98B452428518}"/>
              </a:ext>
            </a:extLst>
          </p:cNvPr>
          <p:cNvSpPr/>
          <p:nvPr userDrawn="1"/>
        </p:nvSpPr>
        <p:spPr>
          <a:xfrm rot="16200000" flipV="1">
            <a:off x="1094402" y="1819845"/>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0916583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5278052" y="3206186"/>
            <a:ext cx="6435525" cy="2815543"/>
          </a:xfrm>
          <a:noFill/>
          <a:ln>
            <a:noFill/>
          </a:ln>
        </p:spPr>
        <p:txBody>
          <a:bodyPr lIns="0" tIns="216000" rIns="180000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5278053" y="1775520"/>
            <a:ext cx="6435524" cy="1325563"/>
          </a:xfrm>
        </p:spPr>
        <p:txBody>
          <a:bodyPr lIns="0" anchor="b"/>
          <a:lstStyle>
            <a:lvl1pPr algn="l">
              <a:defRPr>
                <a:latin typeface="+mj-lt"/>
              </a:defRPr>
            </a:lvl1pPr>
          </a:lstStyle>
          <a:p>
            <a:r>
              <a:rPr lang="en-US" dirty="0"/>
              <a:t>Click to Add Title</a:t>
            </a:r>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838200" y="836271"/>
            <a:ext cx="3657059" cy="5185458"/>
          </a:xfrm>
          <a:solidFill>
            <a:schemeClr val="bg1">
              <a:lumMod val="95000"/>
            </a:schemeClr>
          </a:solidFill>
        </p:spPr>
        <p:txBody>
          <a:bodyPr/>
          <a:lstStyle>
            <a:lvl1pPr>
              <a:defRPr>
                <a:latin typeface="+mn-lt"/>
              </a:defRPr>
            </a:lvl1pPr>
          </a:lstStyle>
          <a:p>
            <a:r>
              <a:rPr lang="en-US"/>
              <a:t>Click icon to add picture</a:t>
            </a:r>
            <a:endParaRPr lang="en-US" dirty="0"/>
          </a:p>
        </p:txBody>
      </p:sp>
    </p:spTree>
    <p:extLst>
      <p:ext uri="{BB962C8B-B14F-4D97-AF65-F5344CB8AC3E}">
        <p14:creationId xmlns:p14="http://schemas.microsoft.com/office/powerpoint/2010/main" val="5831282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4745620" y="3428990"/>
            <a:ext cx="7446380" cy="3429009"/>
          </a:xfrm>
        </p:spPr>
        <p:txBody>
          <a:bodyPr/>
          <a:lstStyle>
            <a:lvl1pPr>
              <a:defRPr>
                <a:latin typeface="+mn-lt"/>
              </a:defRPr>
            </a:lvl1pPr>
          </a:lstStyle>
          <a:p>
            <a:r>
              <a:rPr lang="en-US"/>
              <a:t>Click icon to add picture</a:t>
            </a:r>
            <a:endParaRPr lang="en-US" dirty="0"/>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838200" y="1659770"/>
            <a:ext cx="3085618" cy="1325563"/>
          </a:xfrm>
        </p:spPr>
        <p:txBody>
          <a:bodyPr lIns="0" anchor="t"/>
          <a:lstStyle>
            <a:lvl1pPr algn="l">
              <a:defRPr>
                <a:latin typeface="+mj-lt"/>
              </a:defRPr>
            </a:lvl1pPr>
          </a:lstStyle>
          <a:p>
            <a:r>
              <a:rPr lang="en-US" dirty="0"/>
              <a:t>Click to </a:t>
            </a:r>
            <a:br>
              <a:rPr lang="en-US" dirty="0"/>
            </a:br>
            <a:r>
              <a:rPr lang="en-US" dirty="0"/>
              <a:t>Add Title</a:t>
            </a:r>
          </a:p>
        </p:txBody>
      </p:sp>
      <p:sp>
        <p:nvSpPr>
          <p:cNvPr id="6" name="Shape 62">
            <a:extLst>
              <a:ext uri="{FF2B5EF4-FFF2-40B4-BE49-F238E27FC236}">
                <a16:creationId xmlns:a16="http://schemas.microsoft.com/office/drawing/2014/main" id="{9EDA533D-03E6-4B64-A81C-A6F9E3301AB5}"/>
              </a:ext>
            </a:extLst>
          </p:cNvPr>
          <p:cNvSpPr/>
          <p:nvPr userDrawn="1"/>
        </p:nvSpPr>
        <p:spPr>
          <a:xfrm rot="16200000" flipV="1">
            <a:off x="965155" y="43498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3" name="Rectangle 2">
            <a:extLst>
              <a:ext uri="{FF2B5EF4-FFF2-40B4-BE49-F238E27FC236}">
                <a16:creationId xmlns:a16="http://schemas.microsoft.com/office/drawing/2014/main" id="{9DF8596F-E730-47C4-86C3-F4A9B3F78268}"/>
              </a:ext>
            </a:extLst>
          </p:cNvPr>
          <p:cNvSpPr/>
          <p:nvPr userDrawn="1"/>
        </p:nvSpPr>
        <p:spPr>
          <a:xfrm>
            <a:off x="4745620" y="0"/>
            <a:ext cx="7446380" cy="3428990"/>
          </a:xfrm>
          <a:prstGeom prst="rect">
            <a:avLst/>
          </a:prstGeom>
          <a:solidFill>
            <a:schemeClr val="accent2"/>
          </a:solidFill>
        </p:spPr>
        <p:txBody>
          <a:bodyPr vert="horz" lIns="252000" tIns="144000" rIns="144000" bIns="45720" rtlCol="0">
            <a:noAutofit/>
          </a:bodyPr>
          <a:lstStyle/>
          <a:p>
            <a:pPr lvl="0" indent="0">
              <a:lnSpc>
                <a:spcPct val="100000"/>
              </a:lnSpc>
              <a:spcBef>
                <a:spcPts val="1000"/>
              </a:spcBef>
              <a:buFont typeface="Arial" panose="020B0604020202020204" pitchFamily="34" charset="0"/>
              <a:buNone/>
            </a:pPr>
            <a:endParaRPr lang="en-US" sz="1400" b="0" i="0" dirty="0">
              <a:solidFill>
                <a:schemeClr val="tx2"/>
              </a:solidFill>
              <a:latin typeface="+mn-lt"/>
              <a:cs typeface="Arial" panose="020B0604020202020204" pitchFamily="34" charset="0"/>
            </a:endParaRPr>
          </a:p>
        </p:txBody>
      </p:sp>
      <p:sp>
        <p:nvSpPr>
          <p:cNvPr id="8" name="Text Placeholder 6">
            <a:extLst>
              <a:ext uri="{FF2B5EF4-FFF2-40B4-BE49-F238E27FC236}">
                <a16:creationId xmlns:a16="http://schemas.microsoft.com/office/drawing/2014/main" id="{2E0AB4DF-4264-4631-9A72-72B25F9BEED8}"/>
              </a:ext>
            </a:extLst>
          </p:cNvPr>
          <p:cNvSpPr>
            <a:spLocks noGrp="1"/>
          </p:cNvSpPr>
          <p:nvPr>
            <p:ph type="body" sz="quarter" idx="12" hasCustomPrompt="1"/>
          </p:nvPr>
        </p:nvSpPr>
        <p:spPr>
          <a:xfrm>
            <a:off x="5359078" y="987207"/>
            <a:ext cx="2837822" cy="382749"/>
          </a:xfrm>
        </p:spPr>
        <p:txBody>
          <a:bodyPr lIns="0" tIns="0" anchor="t">
            <a:normAutofit/>
          </a:bodyPr>
          <a:lstStyle>
            <a:lvl1pPr marL="0" indent="0">
              <a:buNone/>
              <a:defRPr sz="1600" b="1">
                <a:solidFill>
                  <a:schemeClr val="tx2"/>
                </a:solidFill>
                <a:latin typeface="+mn-lt"/>
                <a:cs typeface="Arial" panose="020B0604020202020204" pitchFamily="34" charset="0"/>
              </a:defRPr>
            </a:lvl1pPr>
          </a:lstStyle>
          <a:p>
            <a:pPr lvl="0"/>
            <a:r>
              <a:rPr lang="en-US" dirty="0"/>
              <a:t>Click to add title here</a:t>
            </a:r>
          </a:p>
        </p:txBody>
      </p:sp>
      <p:sp>
        <p:nvSpPr>
          <p:cNvPr id="9" name="Text Placeholder 3">
            <a:extLst>
              <a:ext uri="{FF2B5EF4-FFF2-40B4-BE49-F238E27FC236}">
                <a16:creationId xmlns:a16="http://schemas.microsoft.com/office/drawing/2014/main" id="{0E3F0CD0-D764-45BB-9798-E9046593B3AC}"/>
              </a:ext>
            </a:extLst>
          </p:cNvPr>
          <p:cNvSpPr>
            <a:spLocks noGrp="1"/>
          </p:cNvSpPr>
          <p:nvPr>
            <p:ph type="body" sz="quarter" idx="15"/>
          </p:nvPr>
        </p:nvSpPr>
        <p:spPr>
          <a:xfrm>
            <a:off x="8351371" y="987208"/>
            <a:ext cx="3501106" cy="1397178"/>
          </a:xfrm>
        </p:spPr>
        <p:txBody>
          <a:bodyPr lIns="0" tIns="0">
            <a:normAutofit/>
          </a:bodyPr>
          <a:lstStyle>
            <a:lvl1pPr marL="0" indent="0">
              <a:lnSpc>
                <a:spcPct val="100000"/>
              </a:lnSpc>
              <a:buNone/>
              <a:defRPr sz="1400">
                <a:solidFill>
                  <a:schemeClr val="tx2"/>
                </a:solidFill>
                <a:latin typeface="+mn-lt"/>
              </a:defRPr>
            </a:lvl1pPr>
            <a:lvl2pPr marL="457200" indent="0">
              <a:buNone/>
              <a:defRPr sz="1200"/>
            </a:lvl2pPr>
            <a:lvl3pPr marL="914400" indent="0">
              <a:buNone/>
              <a:defRPr sz="1100"/>
            </a:lvl3pPr>
            <a:lvl4pPr>
              <a:defRPr sz="1050"/>
            </a:lvl4pPr>
            <a:lvl5pPr>
              <a:defRPr sz="1050"/>
            </a:lvl5pPr>
          </a:lstStyle>
          <a:p>
            <a:pPr lvl="0"/>
            <a:r>
              <a:rPr lang="en-US"/>
              <a:t>Click to edit Master text styles</a:t>
            </a:r>
          </a:p>
        </p:txBody>
      </p:sp>
    </p:spTree>
    <p:extLst>
      <p:ext uri="{BB962C8B-B14F-4D97-AF65-F5344CB8AC3E}">
        <p14:creationId xmlns:p14="http://schemas.microsoft.com/office/powerpoint/2010/main" val="33363622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9B9B3BD2-24FF-4E30-B0DA-4DCD6E57D9FC}"/>
              </a:ext>
            </a:extLst>
          </p:cNvPr>
          <p:cNvSpPr>
            <a:spLocks noGrp="1"/>
          </p:cNvSpPr>
          <p:nvPr>
            <p:ph type="pic" sz="quarter" idx="10"/>
          </p:nvPr>
        </p:nvSpPr>
        <p:spPr>
          <a:xfrm>
            <a:off x="838200" y="0"/>
            <a:ext cx="11353800" cy="6858000"/>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C7F92C0C-7E68-45AE-8824-6858C6874760}"/>
              </a:ext>
            </a:extLst>
          </p:cNvPr>
          <p:cNvSpPr>
            <a:spLocks noGrp="1"/>
          </p:cNvSpPr>
          <p:nvPr>
            <p:ph type="title" hasCustomPrompt="1"/>
          </p:nvPr>
        </p:nvSpPr>
        <p:spPr>
          <a:xfrm>
            <a:off x="838200" y="4566452"/>
            <a:ext cx="5007015" cy="1440000"/>
          </a:xfrm>
          <a:solidFill>
            <a:schemeClr val="bg1"/>
          </a:solidFill>
        </p:spPr>
        <p:txBody>
          <a:bodyPr lIns="216000">
            <a:normAutofit/>
          </a:bodyPr>
          <a:lstStyle>
            <a:lvl1pPr>
              <a:defRPr sz="4000">
                <a:latin typeface="+mj-lt"/>
              </a:defRPr>
            </a:lvl1pPr>
          </a:lstStyle>
          <a:p>
            <a:r>
              <a:rPr lang="en-US" dirty="0"/>
              <a:t>Click to edit </a:t>
            </a:r>
            <a:br>
              <a:rPr lang="en-US" dirty="0"/>
            </a:br>
            <a:r>
              <a:rPr lang="en-US" dirty="0"/>
              <a:t>Master title style</a:t>
            </a:r>
          </a:p>
        </p:txBody>
      </p:sp>
    </p:spTree>
    <p:extLst>
      <p:ext uri="{BB962C8B-B14F-4D97-AF65-F5344CB8AC3E}">
        <p14:creationId xmlns:p14="http://schemas.microsoft.com/office/powerpoint/2010/main" val="9536023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9B9B3BD2-24FF-4E30-B0DA-4DCD6E57D9FC}"/>
              </a:ext>
            </a:extLst>
          </p:cNvPr>
          <p:cNvSpPr>
            <a:spLocks noGrp="1"/>
          </p:cNvSpPr>
          <p:nvPr>
            <p:ph type="pic" sz="quarter" idx="10"/>
          </p:nvPr>
        </p:nvSpPr>
        <p:spPr>
          <a:xfrm>
            <a:off x="838200" y="0"/>
            <a:ext cx="11353800" cy="6858000"/>
          </a:xfrm>
        </p:spPr>
        <p:txBody>
          <a:bodyPr/>
          <a:lstStyle/>
          <a:p>
            <a:r>
              <a:rPr lang="en-US"/>
              <a:t>Click icon to add picture</a:t>
            </a:r>
            <a:endParaRPr lang="en-US" dirty="0"/>
          </a:p>
        </p:txBody>
      </p:sp>
      <p:sp>
        <p:nvSpPr>
          <p:cNvPr id="4" name="Text Placeholder 3">
            <a:extLst>
              <a:ext uri="{FF2B5EF4-FFF2-40B4-BE49-F238E27FC236}">
                <a16:creationId xmlns:a16="http://schemas.microsoft.com/office/drawing/2014/main" id="{049A10FA-D831-43AB-9DF1-EDB14480E3E1}"/>
              </a:ext>
            </a:extLst>
          </p:cNvPr>
          <p:cNvSpPr>
            <a:spLocks noGrp="1"/>
          </p:cNvSpPr>
          <p:nvPr>
            <p:ph type="body" sz="quarter" idx="11" hasCustomPrompt="1"/>
          </p:nvPr>
        </p:nvSpPr>
        <p:spPr>
          <a:xfrm>
            <a:off x="0" y="-1478756"/>
            <a:ext cx="4572000" cy="1189037"/>
          </a:xfrm>
        </p:spPr>
        <p:txBody>
          <a:bodyPr anchor="b">
            <a:normAutofit/>
          </a:bodyPr>
          <a:lstStyle>
            <a:lvl1pPr marL="0" indent="0">
              <a:buNone/>
              <a:defRPr sz="2800">
                <a:solidFill>
                  <a:schemeClr val="bg1">
                    <a:lumMod val="85000"/>
                  </a:schemeClr>
                </a:solidFill>
              </a:defRPr>
            </a:lvl1pPr>
          </a:lstStyle>
          <a:p>
            <a:pPr lvl="0"/>
            <a:r>
              <a:rPr lang="en-US" dirty="0"/>
              <a:t>Slide Title</a:t>
            </a:r>
          </a:p>
        </p:txBody>
      </p:sp>
    </p:spTree>
    <p:extLst>
      <p:ext uri="{BB962C8B-B14F-4D97-AF65-F5344CB8AC3E}">
        <p14:creationId xmlns:p14="http://schemas.microsoft.com/office/powerpoint/2010/main" val="26320271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7FBD120B-8377-4641-9618-9DD682652CAA}"/>
              </a:ext>
            </a:extLst>
          </p:cNvPr>
          <p:cNvSpPr>
            <a:spLocks noGrp="1"/>
          </p:cNvSpPr>
          <p:nvPr>
            <p:ph type="title"/>
          </p:nvPr>
        </p:nvSpPr>
        <p:spPr>
          <a:xfrm>
            <a:off x="0" y="4705635"/>
            <a:ext cx="5845215" cy="1440000"/>
          </a:xfrm>
          <a:solidFill>
            <a:schemeClr val="bg1"/>
          </a:solidFill>
        </p:spPr>
        <p:txBody>
          <a:bodyPr lIns="792000">
            <a:normAutofit/>
          </a:bodyPr>
          <a:lstStyle>
            <a:lvl1pPr>
              <a:defRPr sz="4000">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425974026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9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Tree>
    <p:extLst>
      <p:ext uri="{BB962C8B-B14F-4D97-AF65-F5344CB8AC3E}">
        <p14:creationId xmlns:p14="http://schemas.microsoft.com/office/powerpoint/2010/main" val="29559417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5497975"/>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8DF09845-7890-4D10-A53B-2A4D05316878}"/>
              </a:ext>
            </a:extLst>
          </p:cNvPr>
          <p:cNvSpPr>
            <a:spLocks noGrp="1"/>
          </p:cNvSpPr>
          <p:nvPr>
            <p:ph type="title"/>
          </p:nvPr>
        </p:nvSpPr>
        <p:spPr>
          <a:xfrm>
            <a:off x="853440" y="5688402"/>
            <a:ext cx="8717280" cy="823070"/>
          </a:xfrm>
          <a:solidFill>
            <a:schemeClr val="bg1"/>
          </a:solidFill>
        </p:spPr>
        <p:txBody>
          <a:bodyPr lIns="0"/>
          <a:lstStyle>
            <a:lvl1pPr>
              <a:defRPr>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3661472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0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5497975"/>
          </a:xfrm>
        </p:spPr>
        <p:txBody>
          <a:bodyPr/>
          <a:lstStyle/>
          <a:p>
            <a:r>
              <a:rPr lang="en-US"/>
              <a:t>Click icon to add picture</a:t>
            </a:r>
            <a:endParaRPr lang="en-US" dirty="0"/>
          </a:p>
        </p:txBody>
      </p:sp>
    </p:spTree>
    <p:extLst>
      <p:ext uri="{BB962C8B-B14F-4D97-AF65-F5344CB8AC3E}">
        <p14:creationId xmlns:p14="http://schemas.microsoft.com/office/powerpoint/2010/main" val="21259541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838200" y="1"/>
            <a:ext cx="11353800" cy="5547360"/>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7EBB9618-FC05-4C85-8241-A1EFCE8127AD}"/>
              </a:ext>
            </a:extLst>
          </p:cNvPr>
          <p:cNvSpPr>
            <a:spLocks noGrp="1"/>
          </p:cNvSpPr>
          <p:nvPr>
            <p:ph type="title"/>
          </p:nvPr>
        </p:nvSpPr>
        <p:spPr>
          <a:xfrm>
            <a:off x="853440" y="5688402"/>
            <a:ext cx="8717280" cy="823070"/>
          </a:xfrm>
          <a:solidFill>
            <a:schemeClr val="bg1"/>
          </a:solidFill>
        </p:spPr>
        <p:txBody>
          <a:bodyPr lIns="0"/>
          <a:lstStyle>
            <a:lvl1pPr>
              <a:defRPr>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271366114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1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838200" y="853441"/>
            <a:ext cx="11353800" cy="5151119"/>
          </a:xfrm>
        </p:spPr>
        <p:txBody>
          <a:bodyPr/>
          <a:lstStyle/>
          <a:p>
            <a:r>
              <a:rPr lang="en-US"/>
              <a:t>Click icon to add picture</a:t>
            </a:r>
            <a:endParaRPr lang="en-US" dirty="0"/>
          </a:p>
        </p:txBody>
      </p:sp>
    </p:spTree>
    <p:extLst>
      <p:ext uri="{BB962C8B-B14F-4D97-AF65-F5344CB8AC3E}">
        <p14:creationId xmlns:p14="http://schemas.microsoft.com/office/powerpoint/2010/main" val="3908988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with Image">
    <p:bg>
      <p:bgPr>
        <a:solidFill>
          <a:schemeClr val="accent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CBA09E-664D-42AC-81A8-E6756A655750}"/>
              </a:ext>
            </a:extLst>
          </p:cNvPr>
          <p:cNvSpPr/>
          <p:nvPr userDrawn="1"/>
        </p:nvSpPr>
        <p:spPr>
          <a:xfrm>
            <a:off x="0" y="1539433"/>
            <a:ext cx="8866207" cy="53185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82CAE461-C0B1-40CE-96C7-BF817A2EA315}"/>
              </a:ext>
            </a:extLst>
          </p:cNvPr>
          <p:cNvSpPr>
            <a:spLocks noGrp="1"/>
          </p:cNvSpPr>
          <p:nvPr>
            <p:ph type="pic" sz="quarter" idx="15"/>
          </p:nvPr>
        </p:nvSpPr>
        <p:spPr>
          <a:xfrm>
            <a:off x="0" y="0"/>
            <a:ext cx="12191995" cy="6857999"/>
          </a:xfrm>
          <a:custGeom>
            <a:avLst/>
            <a:gdLst>
              <a:gd name="connsiteX0" fmla="*/ 0 w 12191995"/>
              <a:gd name="connsiteY0" fmla="*/ 0 h 6857999"/>
              <a:gd name="connsiteX1" fmla="*/ 12191995 w 12191995"/>
              <a:gd name="connsiteY1" fmla="*/ 0 h 6857999"/>
              <a:gd name="connsiteX2" fmla="*/ 12191995 w 12191995"/>
              <a:gd name="connsiteY2" fmla="*/ 6857999 h 6857999"/>
              <a:gd name="connsiteX3" fmla="*/ 8866207 w 12191995"/>
              <a:gd name="connsiteY3" fmla="*/ 6857999 h 6857999"/>
              <a:gd name="connsiteX4" fmla="*/ 8866207 w 12191995"/>
              <a:gd name="connsiteY4" fmla="*/ 1539432 h 6857999"/>
              <a:gd name="connsiteX5" fmla="*/ 0 w 12191995"/>
              <a:gd name="connsiteY5" fmla="*/ 1539432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5" h="6857999">
                <a:moveTo>
                  <a:pt x="0" y="0"/>
                </a:moveTo>
                <a:lnTo>
                  <a:pt x="12191995" y="0"/>
                </a:lnTo>
                <a:lnTo>
                  <a:pt x="12191995" y="6857999"/>
                </a:lnTo>
                <a:lnTo>
                  <a:pt x="8866207" y="6857999"/>
                </a:lnTo>
                <a:lnTo>
                  <a:pt x="8866207" y="1539432"/>
                </a:lnTo>
                <a:lnTo>
                  <a:pt x="0" y="1539432"/>
                </a:lnTo>
                <a:close/>
              </a:path>
            </a:pathLst>
          </a:custGeom>
          <a:solidFill>
            <a:schemeClr val="bg1">
              <a:lumMod val="95000"/>
            </a:schemeClr>
          </a:solidFill>
        </p:spPr>
        <p:txBody>
          <a:bodyPr wrap="square">
            <a:noAutofit/>
          </a:body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2002421"/>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3090444"/>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a:extLst>
              <a:ext uri="{FF2B5EF4-FFF2-40B4-BE49-F238E27FC236}">
                <a16:creationId xmlns:a16="http://schemas.microsoft.com/office/drawing/2014/main" id="{E1A23DB6-E067-4A30-8C4B-98B452428518}"/>
              </a:ext>
            </a:extLst>
          </p:cNvPr>
          <p:cNvSpPr/>
          <p:nvPr userDrawn="1"/>
        </p:nvSpPr>
        <p:spPr>
          <a:xfrm rot="16200000" flipV="1">
            <a:off x="1094402" y="1819845"/>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5588500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1314209" y="1203769"/>
            <a:ext cx="9563582" cy="5060062"/>
          </a:xfrm>
          <a:solidFill>
            <a:schemeClr val="bg1"/>
          </a:solidFill>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F595BB60-922F-4254-AD20-DEA3FA4B75C4}"/>
              </a:ext>
            </a:extLst>
          </p:cNvPr>
          <p:cNvSpPr>
            <a:spLocks noGrp="1"/>
          </p:cNvSpPr>
          <p:nvPr>
            <p:ph type="title"/>
          </p:nvPr>
        </p:nvSpPr>
        <p:spPr>
          <a:xfrm>
            <a:off x="1314208" y="339162"/>
            <a:ext cx="9563581" cy="823070"/>
          </a:xfrm>
          <a:noFill/>
        </p:spPr>
        <p:txBody>
          <a:bodyPr lIns="0">
            <a:normAutofit/>
          </a:bodyPr>
          <a:lstStyle>
            <a:lvl1pPr>
              <a:defRPr sz="4000">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232346570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2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836030" y="747000"/>
            <a:ext cx="10519940" cy="5364000"/>
          </a:xfrm>
          <a:solidFill>
            <a:schemeClr val="bg1"/>
          </a:solidFill>
        </p:spPr>
        <p:txBody>
          <a:bodyPr/>
          <a:lstStyle/>
          <a:p>
            <a:r>
              <a:rPr lang="en-US"/>
              <a:t>Click icon to add picture</a:t>
            </a:r>
            <a:endParaRPr lang="en-US" dirty="0"/>
          </a:p>
        </p:txBody>
      </p:sp>
    </p:spTree>
    <p:extLst>
      <p:ext uri="{BB962C8B-B14F-4D97-AF65-F5344CB8AC3E}">
        <p14:creationId xmlns:p14="http://schemas.microsoft.com/office/powerpoint/2010/main" val="256226770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5_Custom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729B41-53A1-4BDC-BF75-A9E553C70D89}"/>
              </a:ext>
            </a:extLst>
          </p:cNvPr>
          <p:cNvSpPr/>
          <p:nvPr userDrawn="1"/>
        </p:nvSpPr>
        <p:spPr>
          <a:xfrm>
            <a:off x="-16640" y="0"/>
            <a:ext cx="1137043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200" y="365125"/>
            <a:ext cx="7634288" cy="1325563"/>
          </a:xfrm>
        </p:spPr>
        <p:txBody>
          <a:bodyPr>
            <a:normAutofit/>
          </a:bodyPr>
          <a:lstStyle>
            <a:lvl1pPr>
              <a:defRPr sz="6000" b="1">
                <a:solidFill>
                  <a:schemeClr val="bg1"/>
                </a:solidFill>
                <a:latin typeface="+mj-lt"/>
              </a:defRPr>
            </a:lvl1pPr>
          </a:lstStyle>
          <a:p>
            <a:r>
              <a:rPr lang="en-US" dirty="0"/>
              <a:t>Section Header</a:t>
            </a:r>
          </a:p>
        </p:txBody>
      </p:sp>
      <p:sp>
        <p:nvSpPr>
          <p:cNvPr id="4" name="Text Placeholder 3">
            <a:extLst>
              <a:ext uri="{FF2B5EF4-FFF2-40B4-BE49-F238E27FC236}">
                <a16:creationId xmlns:a16="http://schemas.microsoft.com/office/drawing/2014/main" id="{D3710961-EE19-42C5-8B1B-B6C986226248}"/>
              </a:ext>
            </a:extLst>
          </p:cNvPr>
          <p:cNvSpPr>
            <a:spLocks noGrp="1"/>
          </p:cNvSpPr>
          <p:nvPr>
            <p:ph type="body" sz="quarter" idx="10" hasCustomPrompt="1"/>
          </p:nvPr>
        </p:nvSpPr>
        <p:spPr>
          <a:xfrm>
            <a:off x="8530361" y="4719574"/>
            <a:ext cx="2489200" cy="3124200"/>
          </a:xfrm>
        </p:spPr>
        <p:txBody>
          <a:bodyPr tIns="0" bIns="0" anchor="b">
            <a:noAutofit/>
          </a:bodyPr>
          <a:lstStyle>
            <a:lvl1pPr marL="0" indent="0" algn="r">
              <a:buNone/>
              <a:defRPr sz="30000">
                <a:solidFill>
                  <a:schemeClr val="bg1">
                    <a:alpha val="20000"/>
                  </a:schemeClr>
                </a:solidFill>
                <a:latin typeface="+mj-lt"/>
                <a:cs typeface="Arial" panose="020B0604020202020204" pitchFamily="34" charset="0"/>
              </a:defRPr>
            </a:lvl1pPr>
          </a:lstStyle>
          <a:p>
            <a:pPr lvl="0"/>
            <a:r>
              <a:rPr lang="en-US" dirty="0"/>
              <a:t>1</a:t>
            </a:r>
          </a:p>
        </p:txBody>
      </p:sp>
    </p:spTree>
    <p:extLst>
      <p:ext uri="{BB962C8B-B14F-4D97-AF65-F5344CB8AC3E}">
        <p14:creationId xmlns:p14="http://schemas.microsoft.com/office/powerpoint/2010/main" val="29480432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6_Custom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729B41-53A1-4BDC-BF75-A9E553C70D89}"/>
              </a:ext>
            </a:extLst>
          </p:cNvPr>
          <p:cNvSpPr/>
          <p:nvPr userDrawn="1"/>
        </p:nvSpPr>
        <p:spPr>
          <a:xfrm>
            <a:off x="5831840" y="0"/>
            <a:ext cx="552195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200" y="771525"/>
            <a:ext cx="4699000" cy="1694180"/>
          </a:xfrm>
        </p:spPr>
        <p:txBody>
          <a:bodyPr lIns="0" anchor="t">
            <a:noAutofit/>
          </a:bodyPr>
          <a:lstStyle>
            <a:lvl1pPr>
              <a:defRPr sz="6600" b="1">
                <a:solidFill>
                  <a:schemeClr val="tx2"/>
                </a:solidFill>
                <a:latin typeface="+mj-lt"/>
              </a:defRPr>
            </a:lvl1pPr>
          </a:lstStyle>
          <a:p>
            <a:r>
              <a:rPr lang="en-US" dirty="0"/>
              <a:t>Section </a:t>
            </a:r>
            <a:br>
              <a:rPr lang="en-US" dirty="0"/>
            </a:br>
            <a:r>
              <a:rPr lang="en-US" dirty="0"/>
              <a:t>Header</a:t>
            </a:r>
          </a:p>
        </p:txBody>
      </p:sp>
      <p:sp>
        <p:nvSpPr>
          <p:cNvPr id="18" name="Text Placeholder 3">
            <a:extLst>
              <a:ext uri="{FF2B5EF4-FFF2-40B4-BE49-F238E27FC236}">
                <a16:creationId xmlns:a16="http://schemas.microsoft.com/office/drawing/2014/main" id="{6E820AC0-D6D8-48F9-9D9F-A17400A404BB}"/>
              </a:ext>
            </a:extLst>
          </p:cNvPr>
          <p:cNvSpPr>
            <a:spLocks noGrp="1"/>
          </p:cNvSpPr>
          <p:nvPr>
            <p:ph type="body" sz="quarter" idx="10" hasCustomPrompt="1"/>
          </p:nvPr>
        </p:nvSpPr>
        <p:spPr>
          <a:xfrm>
            <a:off x="8530361" y="4554447"/>
            <a:ext cx="2489200" cy="3124198"/>
          </a:xfrm>
        </p:spPr>
        <p:txBody>
          <a:bodyPr bIns="0" anchor="b">
            <a:noAutofit/>
          </a:bodyPr>
          <a:lstStyle>
            <a:lvl1pPr marL="0" indent="0" algn="r">
              <a:buNone/>
              <a:defRPr sz="25000">
                <a:solidFill>
                  <a:schemeClr val="bg1">
                    <a:alpha val="20000"/>
                  </a:schemeClr>
                </a:solidFill>
                <a:latin typeface="+mj-lt"/>
                <a:cs typeface="Arial" panose="020B0604020202020204" pitchFamily="34" charset="0"/>
              </a:defRPr>
            </a:lvl1pPr>
          </a:lstStyle>
          <a:p>
            <a:pPr lvl="0"/>
            <a:r>
              <a:rPr lang="en-US" dirty="0"/>
              <a:t>2</a:t>
            </a:r>
          </a:p>
        </p:txBody>
      </p:sp>
    </p:spTree>
    <p:extLst>
      <p:ext uri="{BB962C8B-B14F-4D97-AF65-F5344CB8AC3E}">
        <p14:creationId xmlns:p14="http://schemas.microsoft.com/office/powerpoint/2010/main" val="117176887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7_Custom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729B41-53A1-4BDC-BF75-A9E553C70D89}"/>
              </a:ext>
            </a:extLst>
          </p:cNvPr>
          <p:cNvSpPr/>
          <p:nvPr userDrawn="1"/>
        </p:nvSpPr>
        <p:spPr>
          <a:xfrm>
            <a:off x="1" y="0"/>
            <a:ext cx="705612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200" y="771525"/>
            <a:ext cx="5257800" cy="1694180"/>
          </a:xfrm>
        </p:spPr>
        <p:txBody>
          <a:bodyPr lIns="0" anchor="t">
            <a:normAutofit/>
          </a:bodyPr>
          <a:lstStyle>
            <a:lvl1pPr>
              <a:defRPr sz="6000" b="1">
                <a:solidFill>
                  <a:schemeClr val="bg1"/>
                </a:solidFill>
                <a:latin typeface="+mj-lt"/>
              </a:defRPr>
            </a:lvl1pPr>
          </a:lstStyle>
          <a:p>
            <a:r>
              <a:rPr lang="en-US" dirty="0"/>
              <a:t>Section Header</a:t>
            </a:r>
          </a:p>
        </p:txBody>
      </p:sp>
      <p:sp>
        <p:nvSpPr>
          <p:cNvPr id="18" name="Text Placeholder 3">
            <a:extLst>
              <a:ext uri="{FF2B5EF4-FFF2-40B4-BE49-F238E27FC236}">
                <a16:creationId xmlns:a16="http://schemas.microsoft.com/office/drawing/2014/main" id="{88BD7D8D-4534-4674-90CD-5444E7502E2A}"/>
              </a:ext>
            </a:extLst>
          </p:cNvPr>
          <p:cNvSpPr>
            <a:spLocks noGrp="1"/>
          </p:cNvSpPr>
          <p:nvPr>
            <p:ph type="body" sz="quarter" idx="10" hasCustomPrompt="1"/>
          </p:nvPr>
        </p:nvSpPr>
        <p:spPr>
          <a:xfrm>
            <a:off x="9502636" y="4463007"/>
            <a:ext cx="2489200" cy="3124198"/>
          </a:xfrm>
        </p:spPr>
        <p:txBody>
          <a:bodyPr bIns="0" anchor="b">
            <a:noAutofit/>
          </a:bodyPr>
          <a:lstStyle>
            <a:lvl1pPr marL="0" indent="0" algn="r">
              <a:buNone/>
              <a:defRPr sz="25000">
                <a:solidFill>
                  <a:schemeClr val="bg1">
                    <a:lumMod val="85000"/>
                    <a:alpha val="20000"/>
                  </a:schemeClr>
                </a:solidFill>
                <a:latin typeface="+mj-lt"/>
                <a:cs typeface="Arial" panose="020B0604020202020204" pitchFamily="34" charset="0"/>
              </a:defRPr>
            </a:lvl1pPr>
          </a:lstStyle>
          <a:p>
            <a:pPr lvl="0"/>
            <a:r>
              <a:rPr lang="en-US" dirty="0"/>
              <a:t>#</a:t>
            </a:r>
          </a:p>
        </p:txBody>
      </p:sp>
    </p:spTree>
    <p:extLst>
      <p:ext uri="{BB962C8B-B14F-4D97-AF65-F5344CB8AC3E}">
        <p14:creationId xmlns:p14="http://schemas.microsoft.com/office/powerpoint/2010/main" val="424968793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8_Custom Layout">
    <p:bg>
      <p:bgPr>
        <a:solidFill>
          <a:schemeClr val="bg1"/>
        </a:solidFill>
        <a:effectLst/>
      </p:bgPr>
    </p:bg>
    <p:spTree>
      <p:nvGrpSpPr>
        <p:cNvPr id="1" name=""/>
        <p:cNvGrpSpPr/>
        <p:nvPr/>
      </p:nvGrpSpPr>
      <p:grpSpPr>
        <a:xfrm>
          <a:off x="0" y="0"/>
          <a:ext cx="0" cy="0"/>
          <a:chOff x="0" y="0"/>
          <a:chExt cx="0" cy="0"/>
        </a:xfrm>
      </p:grpSpPr>
      <p:sp>
        <p:nvSpPr>
          <p:cNvPr id="18" name="Text Placeholder 3">
            <a:extLst>
              <a:ext uri="{FF2B5EF4-FFF2-40B4-BE49-F238E27FC236}">
                <a16:creationId xmlns:a16="http://schemas.microsoft.com/office/drawing/2014/main" id="{FC75DEA4-0A76-480D-A95E-49B8E0DD9749}"/>
              </a:ext>
            </a:extLst>
          </p:cNvPr>
          <p:cNvSpPr>
            <a:spLocks noGrp="1"/>
          </p:cNvSpPr>
          <p:nvPr>
            <p:ph type="body" sz="quarter" idx="10" hasCustomPrompt="1"/>
          </p:nvPr>
        </p:nvSpPr>
        <p:spPr>
          <a:xfrm>
            <a:off x="7335647" y="3145492"/>
            <a:ext cx="2489200" cy="3124198"/>
          </a:xfrm>
        </p:spPr>
        <p:txBody>
          <a:bodyPr bIns="0" anchor="b">
            <a:noAutofit/>
          </a:bodyPr>
          <a:lstStyle>
            <a:lvl1pPr marL="0" indent="0" algn="l">
              <a:buNone/>
              <a:defRPr sz="25000">
                <a:solidFill>
                  <a:srgbClr val="5DAAB0">
                    <a:alpha val="20000"/>
                  </a:srgbClr>
                </a:solidFill>
                <a:latin typeface="+mj-lt"/>
                <a:cs typeface="Arial" panose="020B0604020202020204" pitchFamily="34" charset="0"/>
              </a:defRPr>
            </a:lvl1pPr>
          </a:lstStyle>
          <a:p>
            <a:pPr lvl="0"/>
            <a:r>
              <a:rPr lang="en-US" dirty="0"/>
              <a:t>#</a:t>
            </a:r>
          </a:p>
        </p:txBody>
      </p:sp>
      <p:sp>
        <p:nvSpPr>
          <p:cNvPr id="16" name="Rectangle 15">
            <a:extLst>
              <a:ext uri="{FF2B5EF4-FFF2-40B4-BE49-F238E27FC236}">
                <a16:creationId xmlns:a16="http://schemas.microsoft.com/office/drawing/2014/main" id="{E0729B41-53A1-4BDC-BF75-A9E553C70D89}"/>
              </a:ext>
            </a:extLst>
          </p:cNvPr>
          <p:cNvSpPr/>
          <p:nvPr userDrawn="1"/>
        </p:nvSpPr>
        <p:spPr>
          <a:xfrm>
            <a:off x="0" y="1394370"/>
            <a:ext cx="7056121" cy="406926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22960" y="1934210"/>
            <a:ext cx="5273040" cy="1694180"/>
          </a:xfrm>
        </p:spPr>
        <p:txBody>
          <a:bodyPr lIns="0" anchor="t">
            <a:normAutofit/>
          </a:bodyPr>
          <a:lstStyle>
            <a:lvl1pPr>
              <a:defRPr sz="6000" b="1">
                <a:solidFill>
                  <a:schemeClr val="bg1"/>
                </a:solidFill>
                <a:latin typeface="+mj-lt"/>
              </a:defRPr>
            </a:lvl1pPr>
          </a:lstStyle>
          <a:p>
            <a:r>
              <a:rPr lang="en-US" dirty="0"/>
              <a:t>Section Header</a:t>
            </a:r>
          </a:p>
        </p:txBody>
      </p:sp>
    </p:spTree>
    <p:extLst>
      <p:ext uri="{BB962C8B-B14F-4D97-AF65-F5344CB8AC3E}">
        <p14:creationId xmlns:p14="http://schemas.microsoft.com/office/powerpoint/2010/main" val="179353211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9_Custom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729B41-53A1-4BDC-BF75-A9E553C70D89}"/>
              </a:ext>
            </a:extLst>
          </p:cNvPr>
          <p:cNvSpPr/>
          <p:nvPr userDrawn="1"/>
        </p:nvSpPr>
        <p:spPr>
          <a:xfrm>
            <a:off x="-16640" y="1"/>
            <a:ext cx="12208639" cy="49072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22959" y="2691447"/>
            <a:ext cx="6272321" cy="1694180"/>
          </a:xfrm>
        </p:spPr>
        <p:txBody>
          <a:bodyPr lIns="0" anchor="b">
            <a:noAutofit/>
          </a:bodyPr>
          <a:lstStyle>
            <a:lvl1pPr algn="l">
              <a:defRPr sz="6600" b="1">
                <a:solidFill>
                  <a:schemeClr val="bg1"/>
                </a:solidFill>
                <a:latin typeface="+mj-lt"/>
              </a:defRPr>
            </a:lvl1pPr>
          </a:lstStyle>
          <a:p>
            <a:r>
              <a:rPr lang="en-US" dirty="0"/>
              <a:t>Section Header</a:t>
            </a:r>
          </a:p>
        </p:txBody>
      </p:sp>
      <p:sp>
        <p:nvSpPr>
          <p:cNvPr id="19" name="Text Placeholder 3">
            <a:extLst>
              <a:ext uri="{FF2B5EF4-FFF2-40B4-BE49-F238E27FC236}">
                <a16:creationId xmlns:a16="http://schemas.microsoft.com/office/drawing/2014/main" id="{7A110188-91CF-42CE-9B0F-643DB15F9D8E}"/>
              </a:ext>
            </a:extLst>
          </p:cNvPr>
          <p:cNvSpPr>
            <a:spLocks noGrp="1"/>
          </p:cNvSpPr>
          <p:nvPr>
            <p:ph type="body" sz="quarter" idx="10" hasCustomPrompt="1"/>
          </p:nvPr>
        </p:nvSpPr>
        <p:spPr>
          <a:xfrm>
            <a:off x="7591826" y="2613057"/>
            <a:ext cx="2489200" cy="3124198"/>
          </a:xfrm>
        </p:spPr>
        <p:txBody>
          <a:bodyPr bIns="0" anchor="b">
            <a:noAutofit/>
          </a:bodyPr>
          <a:lstStyle>
            <a:lvl1pPr marL="0" indent="0" algn="l">
              <a:buNone/>
              <a:defRPr sz="25000">
                <a:solidFill>
                  <a:srgbClr val="3B7579"/>
                </a:solidFill>
                <a:latin typeface="+mj-lt"/>
                <a:cs typeface="Arial" panose="020B0604020202020204" pitchFamily="34" charset="0"/>
              </a:defRPr>
            </a:lvl1pPr>
          </a:lstStyle>
          <a:p>
            <a:pPr lvl="0"/>
            <a:r>
              <a:rPr lang="en-US" dirty="0"/>
              <a:t>#</a:t>
            </a:r>
          </a:p>
        </p:txBody>
      </p:sp>
    </p:spTree>
    <p:extLst>
      <p:ext uri="{BB962C8B-B14F-4D97-AF65-F5344CB8AC3E}">
        <p14:creationId xmlns:p14="http://schemas.microsoft.com/office/powerpoint/2010/main" val="376305242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73497916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Imag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0DB138-926E-4EF2-BFC2-93D610E35703}"/>
              </a:ext>
            </a:extLst>
          </p:cNvPr>
          <p:cNvSpPr/>
          <p:nvPr userDrawn="1"/>
        </p:nvSpPr>
        <p:spPr>
          <a:xfrm>
            <a:off x="6134100" y="0"/>
            <a:ext cx="6057900" cy="6857995"/>
          </a:xfrm>
          <a:prstGeom prst="rect">
            <a:avLst/>
          </a:prstGeom>
          <a:solidFill>
            <a:schemeClr val="accent2">
              <a:alpha val="99000"/>
            </a:schemeClr>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mn-lt"/>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lstStyle>
            <a:lvl1pPr>
              <a:defRPr b="1">
                <a:latin typeface="+mj-lt"/>
              </a:defRPr>
            </a:lvl1pPr>
          </a:lstStyle>
          <a:p>
            <a:r>
              <a:rPr lang="en-US" noProof="0"/>
              <a:t>Click to Add 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602887"/>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5" name="Shape 62">
            <a:extLst>
              <a:ext uri="{FF2B5EF4-FFF2-40B4-BE49-F238E27FC236}">
                <a16:creationId xmlns:a16="http://schemas.microsoft.com/office/drawing/2014/main" id="{00B58E1E-3AD1-467A-94AA-6578BE4756A3}"/>
              </a:ext>
            </a:extLst>
          </p:cNvPr>
          <p:cNvSpPr/>
          <p:nvPr userDrawn="1"/>
        </p:nvSpPr>
        <p:spPr>
          <a:xfrm rot="16200000" flipV="1">
            <a:off x="965155" y="1829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6" name="Picture Placeholder 5">
            <a:extLst>
              <a:ext uri="{FF2B5EF4-FFF2-40B4-BE49-F238E27FC236}">
                <a16:creationId xmlns:a16="http://schemas.microsoft.com/office/drawing/2014/main" id="{8C7AA169-6546-4620-BD7B-7B36553C28F7}"/>
              </a:ext>
            </a:extLst>
          </p:cNvPr>
          <p:cNvSpPr>
            <a:spLocks noGrp="1"/>
          </p:cNvSpPr>
          <p:nvPr>
            <p:ph type="pic" sz="quarter" idx="13"/>
          </p:nvPr>
        </p:nvSpPr>
        <p:spPr>
          <a:xfrm>
            <a:off x="6687422" y="1038724"/>
            <a:ext cx="804759" cy="804759"/>
          </a:xfrm>
          <a:prstGeom prst="ellipse">
            <a:avLst/>
          </a:prstGeom>
          <a:solidFill>
            <a:schemeClr val="bg1"/>
          </a:solidFill>
          <a:ln w="38100">
            <a:solidFill>
              <a:schemeClr val="bg1"/>
            </a:solidFill>
          </a:ln>
        </p:spPr>
        <p:txBody>
          <a:bodyPr>
            <a:normAutofit/>
          </a:bodyPr>
          <a:lstStyle>
            <a:lvl1pPr>
              <a:defRPr sz="800">
                <a:latin typeface="+mn-lt"/>
              </a:defRPr>
            </a:lvl1pPr>
          </a:lstStyle>
          <a:p>
            <a:r>
              <a:rPr lang="en-US" noProof="0"/>
              <a:t>Click icon to add picture</a:t>
            </a:r>
            <a:endParaRPr lang="en-US" noProof="0" dirty="0"/>
          </a:p>
        </p:txBody>
      </p:sp>
      <p:sp>
        <p:nvSpPr>
          <p:cNvPr id="11" name="Picture Placeholder 5">
            <a:extLst>
              <a:ext uri="{FF2B5EF4-FFF2-40B4-BE49-F238E27FC236}">
                <a16:creationId xmlns:a16="http://schemas.microsoft.com/office/drawing/2014/main" id="{CE9C16DA-A24B-4516-BCC8-C747730478D8}"/>
              </a:ext>
            </a:extLst>
          </p:cNvPr>
          <p:cNvSpPr>
            <a:spLocks noGrp="1"/>
          </p:cNvSpPr>
          <p:nvPr>
            <p:ph type="pic" sz="quarter" idx="14"/>
          </p:nvPr>
        </p:nvSpPr>
        <p:spPr>
          <a:xfrm>
            <a:off x="6687422" y="2330235"/>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3" name="Picture Placeholder 5">
            <a:extLst>
              <a:ext uri="{FF2B5EF4-FFF2-40B4-BE49-F238E27FC236}">
                <a16:creationId xmlns:a16="http://schemas.microsoft.com/office/drawing/2014/main" id="{A498122E-BB6F-4765-B85E-6410B9CE17AC}"/>
              </a:ext>
            </a:extLst>
          </p:cNvPr>
          <p:cNvSpPr>
            <a:spLocks noGrp="1"/>
          </p:cNvSpPr>
          <p:nvPr>
            <p:ph type="pic" sz="quarter" idx="15"/>
          </p:nvPr>
        </p:nvSpPr>
        <p:spPr>
          <a:xfrm>
            <a:off x="6687422" y="3621746"/>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4" name="Picture Placeholder 5">
            <a:extLst>
              <a:ext uri="{FF2B5EF4-FFF2-40B4-BE49-F238E27FC236}">
                <a16:creationId xmlns:a16="http://schemas.microsoft.com/office/drawing/2014/main" id="{D19B2F25-5E98-4166-8476-BE599D16121D}"/>
              </a:ext>
            </a:extLst>
          </p:cNvPr>
          <p:cNvSpPr>
            <a:spLocks noGrp="1"/>
          </p:cNvSpPr>
          <p:nvPr>
            <p:ph type="pic" sz="quarter" idx="16"/>
          </p:nvPr>
        </p:nvSpPr>
        <p:spPr>
          <a:xfrm>
            <a:off x="6687422" y="4913257"/>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3278528"/>
            <a:ext cx="4008438" cy="2560899"/>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noProof="0"/>
              <a:t>Click to edit Master text styles</a:t>
            </a:r>
          </a:p>
        </p:txBody>
      </p:sp>
    </p:spTree>
    <p:extLst>
      <p:ext uri="{BB962C8B-B14F-4D97-AF65-F5344CB8AC3E}">
        <p14:creationId xmlns:p14="http://schemas.microsoft.com/office/powerpoint/2010/main" val="383684983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64"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Imag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0DB138-926E-4EF2-BFC2-93D610E35703}"/>
              </a:ext>
            </a:extLst>
          </p:cNvPr>
          <p:cNvSpPr/>
          <p:nvPr userDrawn="1"/>
        </p:nvSpPr>
        <p:spPr>
          <a:xfrm>
            <a:off x="0" y="0"/>
            <a:ext cx="6057900" cy="6857995"/>
          </a:xfrm>
          <a:prstGeom prst="rect">
            <a:avLst/>
          </a:prstGeom>
          <a:solidFill>
            <a:schemeClr val="accent2"/>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lstStyle>
            <a:lvl1pPr>
              <a:defRPr b="1">
                <a:latin typeface="+mj-lt"/>
              </a:defRPr>
            </a:lvl1pPr>
          </a:lstStyle>
          <a:p>
            <a:r>
              <a:rPr lang="en-US" noProof="0"/>
              <a:t>Click to Add 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602887"/>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5" name="Shape 62">
            <a:extLst>
              <a:ext uri="{FF2B5EF4-FFF2-40B4-BE49-F238E27FC236}">
                <a16:creationId xmlns:a16="http://schemas.microsoft.com/office/drawing/2014/main" id="{00B58E1E-3AD1-467A-94AA-6578BE4756A3}"/>
              </a:ext>
            </a:extLst>
          </p:cNvPr>
          <p:cNvSpPr/>
          <p:nvPr userDrawn="1"/>
        </p:nvSpPr>
        <p:spPr>
          <a:xfrm rot="16200000" flipV="1">
            <a:off x="965155" y="1829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3278528"/>
            <a:ext cx="4008438" cy="2560899"/>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noProof="0"/>
              <a:t>Click to edit Master text styles</a:t>
            </a:r>
          </a:p>
        </p:txBody>
      </p:sp>
      <p:sp>
        <p:nvSpPr>
          <p:cNvPr id="15" name="Picture Placeholder 5">
            <a:extLst>
              <a:ext uri="{FF2B5EF4-FFF2-40B4-BE49-F238E27FC236}">
                <a16:creationId xmlns:a16="http://schemas.microsoft.com/office/drawing/2014/main" id="{EADDC907-00BA-437D-8631-DCDAA19616AC}"/>
              </a:ext>
            </a:extLst>
          </p:cNvPr>
          <p:cNvSpPr>
            <a:spLocks noGrp="1"/>
          </p:cNvSpPr>
          <p:nvPr>
            <p:ph type="pic" sz="quarter" idx="13"/>
          </p:nvPr>
        </p:nvSpPr>
        <p:spPr>
          <a:xfrm>
            <a:off x="6790155" y="1042384"/>
            <a:ext cx="804759" cy="804759"/>
          </a:xfrm>
          <a:prstGeom prst="ellipse">
            <a:avLst/>
          </a:prstGeom>
          <a:solidFill>
            <a:schemeClr val="bg1"/>
          </a:solidFill>
          <a:ln w="19050">
            <a:solidFill>
              <a:srgbClr val="1F1F26"/>
            </a:solidFill>
          </a:ln>
        </p:spPr>
        <p:txBody>
          <a:bodyPr>
            <a:normAutofit/>
          </a:bodyPr>
          <a:lstStyle>
            <a:lvl1pPr>
              <a:defRPr sz="800"/>
            </a:lvl1pPr>
          </a:lstStyle>
          <a:p>
            <a:r>
              <a:rPr lang="en-US" noProof="0"/>
              <a:t>Click icon to add picture</a:t>
            </a:r>
            <a:endParaRPr lang="en-US" noProof="0" dirty="0"/>
          </a:p>
        </p:txBody>
      </p:sp>
      <p:sp>
        <p:nvSpPr>
          <p:cNvPr id="21" name="Picture Placeholder 5">
            <a:extLst>
              <a:ext uri="{FF2B5EF4-FFF2-40B4-BE49-F238E27FC236}">
                <a16:creationId xmlns:a16="http://schemas.microsoft.com/office/drawing/2014/main" id="{44A0EDB5-B80A-4225-9741-99690ADBCE8D}"/>
              </a:ext>
            </a:extLst>
          </p:cNvPr>
          <p:cNvSpPr>
            <a:spLocks noGrp="1"/>
          </p:cNvSpPr>
          <p:nvPr>
            <p:ph type="pic" sz="quarter" idx="14"/>
          </p:nvPr>
        </p:nvSpPr>
        <p:spPr>
          <a:xfrm>
            <a:off x="6790155" y="2331743"/>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2" name="Picture Placeholder 5">
            <a:extLst>
              <a:ext uri="{FF2B5EF4-FFF2-40B4-BE49-F238E27FC236}">
                <a16:creationId xmlns:a16="http://schemas.microsoft.com/office/drawing/2014/main" id="{E5C18081-A6EE-421D-96AC-0A7FA46F744A}"/>
              </a:ext>
            </a:extLst>
          </p:cNvPr>
          <p:cNvSpPr>
            <a:spLocks noGrp="1"/>
          </p:cNvSpPr>
          <p:nvPr>
            <p:ph type="pic" sz="quarter" idx="15"/>
          </p:nvPr>
        </p:nvSpPr>
        <p:spPr>
          <a:xfrm>
            <a:off x="6790155" y="3621102"/>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3" name="Picture Placeholder 5">
            <a:extLst>
              <a:ext uri="{FF2B5EF4-FFF2-40B4-BE49-F238E27FC236}">
                <a16:creationId xmlns:a16="http://schemas.microsoft.com/office/drawing/2014/main" id="{1D21CB0A-3210-4B51-85A0-5111AEBA214F}"/>
              </a:ext>
            </a:extLst>
          </p:cNvPr>
          <p:cNvSpPr>
            <a:spLocks noGrp="1"/>
          </p:cNvSpPr>
          <p:nvPr>
            <p:ph type="pic" sz="quarter" idx="16"/>
          </p:nvPr>
        </p:nvSpPr>
        <p:spPr>
          <a:xfrm>
            <a:off x="6790155" y="4910461"/>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Tree>
    <p:extLst>
      <p:ext uri="{BB962C8B-B14F-4D97-AF65-F5344CB8AC3E}">
        <p14:creationId xmlns:p14="http://schemas.microsoft.com/office/powerpoint/2010/main" val="4144426491"/>
      </p:ext>
    </p:extLst>
  </p:cSld>
  <p:clrMapOvr>
    <a:masterClrMapping/>
  </p:clrMapOvr>
  <p:extLst>
    <p:ext uri="{DCECCB84-F9BA-43D5-87BE-67443E8EF086}">
      <p15:sldGuideLst xmlns:p15="http://schemas.microsoft.com/office/powerpoint/2012/main">
        <p15:guide id="1" orient="horz" pos="2160">
          <p15:clr>
            <a:srgbClr val="FBAE40"/>
          </p15:clr>
        </p15:guide>
        <p15:guide id="2" pos="538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with Image">
    <p:bg>
      <p:bgPr>
        <a:solidFill>
          <a:schemeClr val="accent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578736"/>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1666759"/>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a:extLst>
              <a:ext uri="{FF2B5EF4-FFF2-40B4-BE49-F238E27FC236}">
                <a16:creationId xmlns:a16="http://schemas.microsoft.com/office/drawing/2014/main" id="{E1A23DB6-E067-4A30-8C4B-98B452428518}"/>
              </a:ext>
            </a:extLst>
          </p:cNvPr>
          <p:cNvSpPr/>
          <p:nvPr userDrawn="1"/>
        </p:nvSpPr>
        <p:spPr>
          <a:xfrm rot="16200000" flipV="1">
            <a:off x="1094402" y="396160"/>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20" name="Picture Placeholder 4">
            <a:extLst>
              <a:ext uri="{FF2B5EF4-FFF2-40B4-BE49-F238E27FC236}">
                <a16:creationId xmlns:a16="http://schemas.microsoft.com/office/drawing/2014/main" id="{99E7C9A1-D1C2-4923-B0AE-127044646A05}"/>
              </a:ext>
            </a:extLst>
          </p:cNvPr>
          <p:cNvSpPr>
            <a:spLocks noGrp="1"/>
          </p:cNvSpPr>
          <p:nvPr>
            <p:ph type="pic" sz="quarter" idx="10"/>
          </p:nvPr>
        </p:nvSpPr>
        <p:spPr>
          <a:xfrm>
            <a:off x="8866207" y="0"/>
            <a:ext cx="3325792" cy="6858000"/>
          </a:xfrm>
          <a:solidFill>
            <a:schemeClr val="bg1"/>
          </a:solidFill>
        </p:spPr>
        <p:txBody>
          <a:bodyPr/>
          <a:lstStyle/>
          <a:p>
            <a:r>
              <a:rPr lang="en-US"/>
              <a:t>Click icon to add picture</a:t>
            </a:r>
            <a:endParaRPr lang="en-US" dirty="0"/>
          </a:p>
        </p:txBody>
      </p:sp>
    </p:spTree>
    <p:extLst>
      <p:ext uri="{BB962C8B-B14F-4D97-AF65-F5344CB8AC3E}">
        <p14:creationId xmlns:p14="http://schemas.microsoft.com/office/powerpoint/2010/main" val="8533285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_Image and Conten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834DECF-152F-4E39-AD49-1ADCE9F759DB}"/>
              </a:ext>
            </a:extLst>
          </p:cNvPr>
          <p:cNvSpPr>
            <a:spLocks noGrp="1"/>
          </p:cNvSpPr>
          <p:nvPr>
            <p:ph type="pic" sz="quarter" idx="21"/>
          </p:nvPr>
        </p:nvSpPr>
        <p:spPr>
          <a:xfrm>
            <a:off x="841375" y="3097232"/>
            <a:ext cx="4008120" cy="2742196"/>
          </a:xfrm>
        </p:spPr>
        <p:txBody>
          <a:bodyPr>
            <a:normAutofit/>
          </a:bodyPr>
          <a:lstStyle>
            <a:lvl1pPr>
              <a:defRPr sz="1200"/>
            </a:lvl1pPr>
          </a:lstStyle>
          <a:p>
            <a:r>
              <a:rPr lang="en-US" noProof="0"/>
              <a:t>Click icon to add picture</a:t>
            </a:r>
            <a:endParaRPr lang="en-US" noProof="0" dirty="0"/>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normAutofit/>
          </a:bodyPr>
          <a:lstStyle>
            <a:lvl1pPr>
              <a:defRPr sz="4000" b="1">
                <a:latin typeface="+mj-lt"/>
              </a:defRPr>
            </a:lvl1pPr>
          </a:lstStyle>
          <a:p>
            <a:r>
              <a:rPr lang="en-US" noProof="0"/>
              <a:t>Click to Add </a:t>
            </a:r>
            <a:br>
              <a:rPr lang="en-US" noProof="0"/>
            </a:br>
            <a:r>
              <a:rPr lang="en-US" noProof="0"/>
              <a:t>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375081"/>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5" name="Shape 62">
            <a:extLst>
              <a:ext uri="{FF2B5EF4-FFF2-40B4-BE49-F238E27FC236}">
                <a16:creationId xmlns:a16="http://schemas.microsoft.com/office/drawing/2014/main" id="{00B58E1E-3AD1-467A-94AA-6578BE4756A3}"/>
              </a:ext>
            </a:extLst>
          </p:cNvPr>
          <p:cNvSpPr/>
          <p:nvPr userDrawn="1"/>
        </p:nvSpPr>
        <p:spPr>
          <a:xfrm rot="16200000" flipV="1">
            <a:off x="965155" y="1829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15" name="Picture Placeholder 5">
            <a:extLst>
              <a:ext uri="{FF2B5EF4-FFF2-40B4-BE49-F238E27FC236}">
                <a16:creationId xmlns:a16="http://schemas.microsoft.com/office/drawing/2014/main" id="{EADDC907-00BA-437D-8631-DCDAA19616AC}"/>
              </a:ext>
            </a:extLst>
          </p:cNvPr>
          <p:cNvSpPr>
            <a:spLocks noGrp="1"/>
          </p:cNvSpPr>
          <p:nvPr>
            <p:ph type="pic" sz="quarter" idx="13"/>
          </p:nvPr>
        </p:nvSpPr>
        <p:spPr>
          <a:xfrm>
            <a:off x="6790155" y="1042384"/>
            <a:ext cx="804759" cy="804759"/>
          </a:xfrm>
          <a:prstGeom prst="ellipse">
            <a:avLst/>
          </a:prstGeom>
          <a:solidFill>
            <a:schemeClr val="accent1"/>
          </a:solidFill>
          <a:ln w="19050">
            <a:noFill/>
          </a:ln>
        </p:spPr>
        <p:txBody>
          <a:bodyPr>
            <a:normAutofit/>
          </a:bodyPr>
          <a:lstStyle>
            <a:lvl1pPr>
              <a:defRPr sz="800"/>
            </a:lvl1pPr>
          </a:lstStyle>
          <a:p>
            <a:r>
              <a:rPr lang="en-US" noProof="0"/>
              <a:t>Click icon to add picture</a:t>
            </a:r>
            <a:endParaRPr lang="en-US" noProof="0" dirty="0"/>
          </a:p>
        </p:txBody>
      </p:sp>
      <p:sp>
        <p:nvSpPr>
          <p:cNvPr id="21" name="Picture Placeholder 5">
            <a:extLst>
              <a:ext uri="{FF2B5EF4-FFF2-40B4-BE49-F238E27FC236}">
                <a16:creationId xmlns:a16="http://schemas.microsoft.com/office/drawing/2014/main" id="{44A0EDB5-B80A-4225-9741-99690ADBCE8D}"/>
              </a:ext>
            </a:extLst>
          </p:cNvPr>
          <p:cNvSpPr>
            <a:spLocks noGrp="1"/>
          </p:cNvSpPr>
          <p:nvPr>
            <p:ph type="pic" sz="quarter" idx="14"/>
          </p:nvPr>
        </p:nvSpPr>
        <p:spPr>
          <a:xfrm>
            <a:off x="6790155" y="2331743"/>
            <a:ext cx="804759" cy="804759"/>
          </a:xfrm>
          <a:prstGeom prst="ellipse">
            <a:avLst/>
          </a:prstGeom>
          <a:solidFill>
            <a:schemeClr val="accent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2" name="Picture Placeholder 5">
            <a:extLst>
              <a:ext uri="{FF2B5EF4-FFF2-40B4-BE49-F238E27FC236}">
                <a16:creationId xmlns:a16="http://schemas.microsoft.com/office/drawing/2014/main" id="{E5C18081-A6EE-421D-96AC-0A7FA46F744A}"/>
              </a:ext>
            </a:extLst>
          </p:cNvPr>
          <p:cNvSpPr>
            <a:spLocks noGrp="1"/>
          </p:cNvSpPr>
          <p:nvPr>
            <p:ph type="pic" sz="quarter" idx="15"/>
          </p:nvPr>
        </p:nvSpPr>
        <p:spPr>
          <a:xfrm>
            <a:off x="6790155" y="3621102"/>
            <a:ext cx="804759" cy="804759"/>
          </a:xfrm>
          <a:prstGeom prst="ellipse">
            <a:avLst/>
          </a:prstGeom>
          <a:solidFill>
            <a:schemeClr val="accent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3" name="Picture Placeholder 5">
            <a:extLst>
              <a:ext uri="{FF2B5EF4-FFF2-40B4-BE49-F238E27FC236}">
                <a16:creationId xmlns:a16="http://schemas.microsoft.com/office/drawing/2014/main" id="{1D21CB0A-3210-4B51-85A0-5111AEBA214F}"/>
              </a:ext>
            </a:extLst>
          </p:cNvPr>
          <p:cNvSpPr>
            <a:spLocks noGrp="1"/>
          </p:cNvSpPr>
          <p:nvPr>
            <p:ph type="pic" sz="quarter" idx="16"/>
          </p:nvPr>
        </p:nvSpPr>
        <p:spPr>
          <a:xfrm>
            <a:off x="6790155" y="4910461"/>
            <a:ext cx="804759" cy="804759"/>
          </a:xfrm>
          <a:prstGeom prst="ellipse">
            <a:avLst/>
          </a:prstGeom>
          <a:solidFill>
            <a:schemeClr val="accent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Tree>
    <p:extLst>
      <p:ext uri="{BB962C8B-B14F-4D97-AF65-F5344CB8AC3E}">
        <p14:creationId xmlns:p14="http://schemas.microsoft.com/office/powerpoint/2010/main" val="2219225103"/>
      </p:ext>
    </p:extLst>
  </p:cSld>
  <p:clrMapOvr>
    <a:masterClrMapping/>
  </p:clrMapOvr>
  <p:extLst>
    <p:ext uri="{DCECCB84-F9BA-43D5-87BE-67443E8EF086}">
      <p15:sldGuideLst xmlns:p15="http://schemas.microsoft.com/office/powerpoint/2012/main">
        <p15:guide id="1" orient="horz" pos="2160">
          <p15:clr>
            <a:srgbClr val="FBAE40"/>
          </p15:clr>
        </p15:guide>
        <p15:guide id="2" pos="3863">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_Imag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0DB138-926E-4EF2-BFC2-93D610E35703}"/>
              </a:ext>
            </a:extLst>
          </p:cNvPr>
          <p:cNvSpPr/>
          <p:nvPr userDrawn="1"/>
        </p:nvSpPr>
        <p:spPr>
          <a:xfrm>
            <a:off x="0" y="3721472"/>
            <a:ext cx="12192000" cy="3136523"/>
          </a:xfrm>
          <a:prstGeom prst="rect">
            <a:avLst/>
          </a:prstGeom>
          <a:solidFill>
            <a:schemeClr val="accent2"/>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668543" y="358610"/>
            <a:ext cx="10854914" cy="804759"/>
          </a:xfrm>
        </p:spPr>
        <p:txBody>
          <a:bodyPr lIns="0" anchor="b">
            <a:normAutofit/>
          </a:bodyPr>
          <a:lstStyle>
            <a:lvl1pPr algn="ctr">
              <a:defRPr sz="4000" b="1">
                <a:latin typeface="+mj-lt"/>
              </a:defRPr>
            </a:lvl1pPr>
          </a:lstStyle>
          <a:p>
            <a:r>
              <a:rPr lang="en-US" noProof="0"/>
              <a:t>Click to Add Slide Title Here</a:t>
            </a:r>
          </a:p>
        </p:txBody>
      </p:sp>
      <p:sp>
        <p:nvSpPr>
          <p:cNvPr id="6" name="Picture Placeholder 5">
            <a:extLst>
              <a:ext uri="{FF2B5EF4-FFF2-40B4-BE49-F238E27FC236}">
                <a16:creationId xmlns:a16="http://schemas.microsoft.com/office/drawing/2014/main" id="{8C7AA169-6546-4620-BD7B-7B36553C28F7}"/>
              </a:ext>
            </a:extLst>
          </p:cNvPr>
          <p:cNvSpPr>
            <a:spLocks noGrp="1"/>
          </p:cNvSpPr>
          <p:nvPr>
            <p:ph type="pic" sz="quarter" idx="13"/>
          </p:nvPr>
        </p:nvSpPr>
        <p:spPr>
          <a:xfrm>
            <a:off x="1463303" y="2677210"/>
            <a:ext cx="804759" cy="804759"/>
          </a:xfrm>
          <a:prstGeom prst="ellipse">
            <a:avLst/>
          </a:prstGeom>
          <a:solidFill>
            <a:schemeClr val="bg1"/>
          </a:solidFill>
          <a:ln w="19050">
            <a:solidFill>
              <a:srgbClr val="1F1F26"/>
            </a:solidFill>
          </a:ln>
        </p:spPr>
        <p:txBody>
          <a:bodyPr>
            <a:normAutofit/>
          </a:bodyPr>
          <a:lstStyle>
            <a:lvl1pPr>
              <a:defRPr sz="800"/>
            </a:lvl1pPr>
          </a:lstStyle>
          <a:p>
            <a:r>
              <a:rPr lang="en-US" noProof="0"/>
              <a:t>Click icon to add picture</a:t>
            </a:r>
            <a:endParaRPr lang="en-US" noProof="0" dirty="0"/>
          </a:p>
        </p:txBody>
      </p:sp>
      <p:sp>
        <p:nvSpPr>
          <p:cNvPr id="11" name="Picture Placeholder 5">
            <a:extLst>
              <a:ext uri="{FF2B5EF4-FFF2-40B4-BE49-F238E27FC236}">
                <a16:creationId xmlns:a16="http://schemas.microsoft.com/office/drawing/2014/main" id="{CE9C16DA-A24B-4516-BCC8-C747730478D8}"/>
              </a:ext>
            </a:extLst>
          </p:cNvPr>
          <p:cNvSpPr>
            <a:spLocks noGrp="1"/>
          </p:cNvSpPr>
          <p:nvPr>
            <p:ph type="pic" sz="quarter" idx="14"/>
          </p:nvPr>
        </p:nvSpPr>
        <p:spPr>
          <a:xfrm>
            <a:off x="4310608" y="2677210"/>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3" name="Picture Placeholder 5">
            <a:extLst>
              <a:ext uri="{FF2B5EF4-FFF2-40B4-BE49-F238E27FC236}">
                <a16:creationId xmlns:a16="http://schemas.microsoft.com/office/drawing/2014/main" id="{A498122E-BB6F-4765-B85E-6410B9CE17AC}"/>
              </a:ext>
            </a:extLst>
          </p:cNvPr>
          <p:cNvSpPr>
            <a:spLocks noGrp="1"/>
          </p:cNvSpPr>
          <p:nvPr>
            <p:ph type="pic" sz="quarter" idx="15"/>
          </p:nvPr>
        </p:nvSpPr>
        <p:spPr>
          <a:xfrm>
            <a:off x="7157913" y="2677210"/>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4" name="Picture Placeholder 5">
            <a:extLst>
              <a:ext uri="{FF2B5EF4-FFF2-40B4-BE49-F238E27FC236}">
                <a16:creationId xmlns:a16="http://schemas.microsoft.com/office/drawing/2014/main" id="{D19B2F25-5E98-4166-8476-BE599D16121D}"/>
              </a:ext>
            </a:extLst>
          </p:cNvPr>
          <p:cNvSpPr>
            <a:spLocks noGrp="1"/>
          </p:cNvSpPr>
          <p:nvPr>
            <p:ph type="pic" sz="quarter" idx="16"/>
          </p:nvPr>
        </p:nvSpPr>
        <p:spPr>
          <a:xfrm>
            <a:off x="10005218" y="2677210"/>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630780" y="3920809"/>
            <a:ext cx="2469806" cy="731694"/>
          </a:xfrm>
        </p:spPr>
        <p:txBody>
          <a:bodyPr anchor="t">
            <a:normAutofit/>
          </a:bodyPr>
          <a:lstStyle>
            <a:lvl1pPr marL="0" indent="0" algn="ctr">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3476825" y="3923752"/>
            <a:ext cx="2469806" cy="731694"/>
          </a:xfrm>
        </p:spPr>
        <p:txBody>
          <a:bodyPr anchor="t">
            <a:normAutofit/>
          </a:bodyPr>
          <a:lstStyle>
            <a:lvl1pPr marL="0" indent="0" algn="ctr">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6322870" y="3920809"/>
            <a:ext cx="2469806" cy="731694"/>
          </a:xfrm>
        </p:spPr>
        <p:txBody>
          <a:bodyPr anchor="t">
            <a:normAutofit/>
          </a:bodyPr>
          <a:lstStyle>
            <a:lvl1pPr marL="0" indent="0" algn="ctr">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9168916" y="3916626"/>
            <a:ext cx="2469806" cy="731694"/>
          </a:xfrm>
        </p:spPr>
        <p:txBody>
          <a:bodyPr anchor="t">
            <a:normAutofit/>
          </a:bodyPr>
          <a:lstStyle>
            <a:lvl1pPr marL="0" indent="0" algn="ctr">
              <a:buNone/>
              <a:defRPr sz="1400"/>
            </a:lvl1pPr>
          </a:lstStyle>
          <a:p>
            <a:pPr lvl="0"/>
            <a:r>
              <a:rPr lang="en-US" noProof="0"/>
              <a:t>Click to 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1337302"/>
            <a:ext cx="10685257" cy="541483"/>
          </a:xfrm>
        </p:spPr>
        <p:txBody>
          <a:bodyPr lIns="0">
            <a:noAutofit/>
          </a:bodyPr>
          <a:lstStyle>
            <a:lvl1pPr marL="0" indent="0" algn="ctr">
              <a:lnSpc>
                <a:spcPct val="100000"/>
              </a:lnSpc>
              <a:buNone/>
              <a:defRPr sz="1400">
                <a:latin typeface="+mn-lt"/>
                <a:cs typeface="Arial" panose="020B0604020202020204" pitchFamily="34" charset="0"/>
              </a:defRPr>
            </a:lvl1pPr>
          </a:lstStyle>
          <a:p>
            <a:pPr lvl="0"/>
            <a:r>
              <a:rPr lang="en-US" noProof="0"/>
              <a:t>Click to edit Master text styles</a:t>
            </a:r>
          </a:p>
        </p:txBody>
      </p:sp>
    </p:spTree>
    <p:extLst>
      <p:ext uri="{BB962C8B-B14F-4D97-AF65-F5344CB8AC3E}">
        <p14:creationId xmlns:p14="http://schemas.microsoft.com/office/powerpoint/2010/main" val="638410284"/>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5_Image and Content">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668543" y="1039330"/>
            <a:ext cx="10854914" cy="804759"/>
          </a:xfrm>
        </p:spPr>
        <p:txBody>
          <a:bodyPr lIns="0" anchor="b">
            <a:normAutofit/>
          </a:bodyPr>
          <a:lstStyle>
            <a:lvl1pPr algn="ctr">
              <a:defRPr sz="4000" b="1">
                <a:latin typeface="+mj-lt"/>
              </a:defRPr>
            </a:lvl1pPr>
          </a:lstStyle>
          <a:p>
            <a:r>
              <a:rPr lang="en-US" noProof="0"/>
              <a:t>Click to Add Slide Title Here</a:t>
            </a:r>
          </a:p>
        </p:txBody>
      </p:sp>
      <p:sp>
        <p:nvSpPr>
          <p:cNvPr id="6" name="Picture Placeholder 5">
            <a:extLst>
              <a:ext uri="{FF2B5EF4-FFF2-40B4-BE49-F238E27FC236}">
                <a16:creationId xmlns:a16="http://schemas.microsoft.com/office/drawing/2014/main" id="{8C7AA169-6546-4620-BD7B-7B36553C28F7}"/>
              </a:ext>
            </a:extLst>
          </p:cNvPr>
          <p:cNvSpPr>
            <a:spLocks noGrp="1"/>
          </p:cNvSpPr>
          <p:nvPr>
            <p:ph type="pic" sz="quarter" idx="13"/>
          </p:nvPr>
        </p:nvSpPr>
        <p:spPr>
          <a:xfrm>
            <a:off x="1341120" y="3235748"/>
            <a:ext cx="1049126" cy="1049124"/>
          </a:xfrm>
          <a:prstGeom prst="ellipse">
            <a:avLst/>
          </a:prstGeom>
          <a:solidFill>
            <a:schemeClr val="accent1"/>
          </a:solidFill>
          <a:ln w="19050">
            <a:noFill/>
          </a:ln>
        </p:spPr>
        <p:txBody>
          <a:bodyPr>
            <a:normAutofit/>
          </a:bodyPr>
          <a:lstStyle>
            <a:lvl1pPr>
              <a:defRPr sz="800">
                <a:latin typeface="+mn-lt"/>
              </a:defRPr>
            </a:lvl1pPr>
          </a:lstStyle>
          <a:p>
            <a:r>
              <a:rPr lang="en-US" noProof="0"/>
              <a:t>Click icon to add picture</a:t>
            </a:r>
            <a:endParaRPr lang="en-US" noProof="0" dirty="0"/>
          </a:p>
        </p:txBody>
      </p:sp>
      <p:sp>
        <p:nvSpPr>
          <p:cNvPr id="11" name="Picture Placeholder 5">
            <a:extLst>
              <a:ext uri="{FF2B5EF4-FFF2-40B4-BE49-F238E27FC236}">
                <a16:creationId xmlns:a16="http://schemas.microsoft.com/office/drawing/2014/main" id="{CE9C16DA-A24B-4516-BCC8-C747730478D8}"/>
              </a:ext>
            </a:extLst>
          </p:cNvPr>
          <p:cNvSpPr>
            <a:spLocks noGrp="1"/>
          </p:cNvSpPr>
          <p:nvPr>
            <p:ph type="pic" sz="quarter" idx="14"/>
          </p:nvPr>
        </p:nvSpPr>
        <p:spPr>
          <a:xfrm>
            <a:off x="4188425" y="3235748"/>
            <a:ext cx="1049126" cy="1049124"/>
          </a:xfrm>
          <a:prstGeom prst="ellipse">
            <a:avLst/>
          </a:prstGeom>
          <a:solidFill>
            <a:schemeClr val="accent1"/>
          </a:solidFill>
          <a:ln w="19050">
            <a:no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3" name="Picture Placeholder 5">
            <a:extLst>
              <a:ext uri="{FF2B5EF4-FFF2-40B4-BE49-F238E27FC236}">
                <a16:creationId xmlns:a16="http://schemas.microsoft.com/office/drawing/2014/main" id="{A498122E-BB6F-4765-B85E-6410B9CE17AC}"/>
              </a:ext>
            </a:extLst>
          </p:cNvPr>
          <p:cNvSpPr>
            <a:spLocks noGrp="1"/>
          </p:cNvSpPr>
          <p:nvPr>
            <p:ph type="pic" sz="quarter" idx="15"/>
          </p:nvPr>
        </p:nvSpPr>
        <p:spPr>
          <a:xfrm>
            <a:off x="7035730" y="3235748"/>
            <a:ext cx="1049126" cy="1049124"/>
          </a:xfrm>
          <a:prstGeom prst="ellipse">
            <a:avLst/>
          </a:prstGeom>
          <a:solidFill>
            <a:schemeClr val="accent1"/>
          </a:solidFill>
          <a:ln w="19050">
            <a:no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4" name="Picture Placeholder 5">
            <a:extLst>
              <a:ext uri="{FF2B5EF4-FFF2-40B4-BE49-F238E27FC236}">
                <a16:creationId xmlns:a16="http://schemas.microsoft.com/office/drawing/2014/main" id="{D19B2F25-5E98-4166-8476-BE599D16121D}"/>
              </a:ext>
            </a:extLst>
          </p:cNvPr>
          <p:cNvSpPr>
            <a:spLocks noGrp="1"/>
          </p:cNvSpPr>
          <p:nvPr>
            <p:ph type="pic" sz="quarter" idx="16"/>
          </p:nvPr>
        </p:nvSpPr>
        <p:spPr>
          <a:xfrm>
            <a:off x="9883035" y="3235748"/>
            <a:ext cx="1049126" cy="1049124"/>
          </a:xfrm>
          <a:prstGeom prst="ellipse">
            <a:avLst/>
          </a:prstGeom>
          <a:solidFill>
            <a:schemeClr val="accent1"/>
          </a:solidFill>
          <a:ln w="19050">
            <a:no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630780" y="4601529"/>
            <a:ext cx="2469806" cy="731694"/>
          </a:xfrm>
        </p:spPr>
        <p:txBody>
          <a:bodyPr anchor="t">
            <a:normAutofit/>
          </a:bodyPr>
          <a:lstStyle>
            <a:lvl1pPr marL="0" indent="0" algn="ctr">
              <a:buNone/>
              <a:defRPr sz="1400">
                <a:latin typeface="+mn-lt"/>
              </a:defRPr>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3476825" y="4604472"/>
            <a:ext cx="2469806" cy="731694"/>
          </a:xfrm>
        </p:spPr>
        <p:txBody>
          <a:bodyPr anchor="t">
            <a:normAutofit/>
          </a:bodyPr>
          <a:lstStyle>
            <a:lvl1pPr marL="0" indent="0" algn="ctr">
              <a:buNone/>
              <a:defRPr sz="1400">
                <a:latin typeface="+mn-lt"/>
              </a:defRPr>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6322870" y="4601529"/>
            <a:ext cx="2469806" cy="731694"/>
          </a:xfrm>
        </p:spPr>
        <p:txBody>
          <a:bodyPr anchor="t">
            <a:normAutofit/>
          </a:bodyPr>
          <a:lstStyle>
            <a:lvl1pPr marL="0" indent="0" algn="ctr">
              <a:buNone/>
              <a:defRPr sz="1400">
                <a:latin typeface="+mn-lt"/>
              </a:defRPr>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9168916" y="4597346"/>
            <a:ext cx="2469806" cy="731694"/>
          </a:xfrm>
        </p:spPr>
        <p:txBody>
          <a:bodyPr anchor="t">
            <a:normAutofit/>
          </a:bodyPr>
          <a:lstStyle>
            <a:lvl1pPr marL="0" indent="0" algn="ctr">
              <a:buNone/>
              <a:defRPr sz="1400">
                <a:latin typeface="+mn-lt"/>
              </a:defRPr>
            </a:lvl1pPr>
          </a:lstStyle>
          <a:p>
            <a:pPr lvl="0"/>
            <a:r>
              <a:rPr lang="en-US" noProof="0"/>
              <a:t>Click to 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2018022"/>
            <a:ext cx="10685257" cy="541483"/>
          </a:xfrm>
        </p:spPr>
        <p:txBody>
          <a:bodyPr lIns="0">
            <a:noAutofit/>
          </a:bodyPr>
          <a:lstStyle>
            <a:lvl1pPr marL="0" indent="0" algn="ctr">
              <a:lnSpc>
                <a:spcPct val="100000"/>
              </a:lnSpc>
              <a:buNone/>
              <a:defRPr sz="1400">
                <a:latin typeface="+mn-lt"/>
                <a:cs typeface="Arial" panose="020B0604020202020204" pitchFamily="34" charset="0"/>
              </a:defRPr>
            </a:lvl1pPr>
          </a:lstStyle>
          <a:p>
            <a:pPr lvl="0"/>
            <a:r>
              <a:rPr lang="en-US" noProof="0"/>
              <a:t>Click to edit Master text styles</a:t>
            </a:r>
          </a:p>
        </p:txBody>
      </p:sp>
    </p:spTree>
    <p:extLst>
      <p:ext uri="{BB962C8B-B14F-4D97-AF65-F5344CB8AC3E}">
        <p14:creationId xmlns:p14="http://schemas.microsoft.com/office/powerpoint/2010/main" val="2620055036"/>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Imag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0DB138-926E-4EF2-BFC2-93D610E35703}"/>
              </a:ext>
            </a:extLst>
          </p:cNvPr>
          <p:cNvSpPr/>
          <p:nvPr userDrawn="1"/>
        </p:nvSpPr>
        <p:spPr>
          <a:xfrm>
            <a:off x="6134100" y="0"/>
            <a:ext cx="6057900" cy="6857995"/>
          </a:xfrm>
          <a:prstGeom prst="rect">
            <a:avLst/>
          </a:prstGeom>
          <a:solidFill>
            <a:srgbClr val="DFE3E9"/>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mn-lt"/>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2234610"/>
            <a:ext cx="4008437" cy="1395208"/>
          </a:xfrm>
        </p:spPr>
        <p:txBody>
          <a:bodyPr lIns="0" anchor="b"/>
          <a:lstStyle>
            <a:lvl1pPr>
              <a:defRPr b="1">
                <a:latin typeface="+mj-lt"/>
              </a:defRPr>
            </a:lvl1pPr>
          </a:lstStyle>
          <a:p>
            <a:r>
              <a:rPr lang="en-US" noProof="0"/>
              <a:t>Click to Add 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3695479"/>
            <a:ext cx="4008437" cy="602887"/>
          </a:xfrm>
        </p:spPr>
        <p:txBody>
          <a:bodyPr lIns="0" anchor="t">
            <a:normAutofit/>
          </a:bodyPr>
          <a:lstStyle>
            <a:lvl1pPr marL="0" indent="0">
              <a:buNone/>
              <a:defRPr sz="1400" spc="300">
                <a:solidFill>
                  <a:schemeClr val="tx2"/>
                </a:solidFill>
                <a:latin typeface="+mn-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5" name="Shape 62">
            <a:extLst>
              <a:ext uri="{FF2B5EF4-FFF2-40B4-BE49-F238E27FC236}">
                <a16:creationId xmlns:a16="http://schemas.microsoft.com/office/drawing/2014/main" id="{00B58E1E-3AD1-467A-94AA-6578BE4756A3}"/>
              </a:ext>
            </a:extLst>
          </p:cNvPr>
          <p:cNvSpPr/>
          <p:nvPr userDrawn="1"/>
        </p:nvSpPr>
        <p:spPr>
          <a:xfrm rot="16200000" flipV="1">
            <a:off x="965155" y="115261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6" name="Picture Placeholder 5">
            <a:extLst>
              <a:ext uri="{FF2B5EF4-FFF2-40B4-BE49-F238E27FC236}">
                <a16:creationId xmlns:a16="http://schemas.microsoft.com/office/drawing/2014/main" id="{8C7AA169-6546-4620-BD7B-7B36553C28F7}"/>
              </a:ext>
            </a:extLst>
          </p:cNvPr>
          <p:cNvSpPr>
            <a:spLocks noGrp="1"/>
          </p:cNvSpPr>
          <p:nvPr>
            <p:ph type="pic" sz="quarter" idx="13"/>
          </p:nvPr>
        </p:nvSpPr>
        <p:spPr>
          <a:xfrm>
            <a:off x="6687422" y="1038724"/>
            <a:ext cx="804759" cy="804759"/>
          </a:xfrm>
          <a:prstGeom prst="ellipse">
            <a:avLst/>
          </a:prstGeom>
          <a:solidFill>
            <a:schemeClr val="bg1"/>
          </a:solidFill>
          <a:ln w="38100">
            <a:solidFill>
              <a:schemeClr val="bg1"/>
            </a:solidFill>
          </a:ln>
        </p:spPr>
        <p:txBody>
          <a:bodyPr>
            <a:normAutofit/>
          </a:bodyPr>
          <a:lstStyle>
            <a:lvl1pPr>
              <a:defRPr sz="800">
                <a:latin typeface="+mn-lt"/>
              </a:defRPr>
            </a:lvl1pPr>
          </a:lstStyle>
          <a:p>
            <a:r>
              <a:rPr lang="en-US" noProof="0"/>
              <a:t>Click icon to add picture</a:t>
            </a:r>
            <a:endParaRPr lang="en-US" noProof="0" dirty="0"/>
          </a:p>
        </p:txBody>
      </p:sp>
      <p:sp>
        <p:nvSpPr>
          <p:cNvPr id="11" name="Picture Placeholder 5">
            <a:extLst>
              <a:ext uri="{FF2B5EF4-FFF2-40B4-BE49-F238E27FC236}">
                <a16:creationId xmlns:a16="http://schemas.microsoft.com/office/drawing/2014/main" id="{CE9C16DA-A24B-4516-BCC8-C747730478D8}"/>
              </a:ext>
            </a:extLst>
          </p:cNvPr>
          <p:cNvSpPr>
            <a:spLocks noGrp="1"/>
          </p:cNvSpPr>
          <p:nvPr>
            <p:ph type="pic" sz="quarter" idx="14"/>
          </p:nvPr>
        </p:nvSpPr>
        <p:spPr>
          <a:xfrm>
            <a:off x="6687422" y="2330235"/>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3" name="Picture Placeholder 5">
            <a:extLst>
              <a:ext uri="{FF2B5EF4-FFF2-40B4-BE49-F238E27FC236}">
                <a16:creationId xmlns:a16="http://schemas.microsoft.com/office/drawing/2014/main" id="{A498122E-BB6F-4765-B85E-6410B9CE17AC}"/>
              </a:ext>
            </a:extLst>
          </p:cNvPr>
          <p:cNvSpPr>
            <a:spLocks noGrp="1"/>
          </p:cNvSpPr>
          <p:nvPr>
            <p:ph type="pic" sz="quarter" idx="15"/>
          </p:nvPr>
        </p:nvSpPr>
        <p:spPr>
          <a:xfrm>
            <a:off x="6687422" y="3621746"/>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4" name="Picture Placeholder 5">
            <a:extLst>
              <a:ext uri="{FF2B5EF4-FFF2-40B4-BE49-F238E27FC236}">
                <a16:creationId xmlns:a16="http://schemas.microsoft.com/office/drawing/2014/main" id="{D19B2F25-5E98-4166-8476-BE599D16121D}"/>
              </a:ext>
            </a:extLst>
          </p:cNvPr>
          <p:cNvSpPr>
            <a:spLocks noGrp="1"/>
          </p:cNvSpPr>
          <p:nvPr>
            <p:ph type="pic" sz="quarter" idx="16"/>
          </p:nvPr>
        </p:nvSpPr>
        <p:spPr>
          <a:xfrm>
            <a:off x="6687422" y="4913257"/>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Tree>
    <p:extLst>
      <p:ext uri="{BB962C8B-B14F-4D97-AF65-F5344CB8AC3E}">
        <p14:creationId xmlns:p14="http://schemas.microsoft.com/office/powerpoint/2010/main" val="4194667956"/>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BBE79-9A2D-485C-A5FF-D6F6AFD2AFC3}"/>
              </a:ext>
            </a:extLst>
          </p:cNvPr>
          <p:cNvSpPr>
            <a:spLocks noGrp="1"/>
          </p:cNvSpPr>
          <p:nvPr>
            <p:ph type="title"/>
          </p:nvPr>
        </p:nvSpPr>
        <p:spPr>
          <a:xfrm>
            <a:off x="841682" y="971950"/>
            <a:ext cx="3537030" cy="2036100"/>
          </a:xfrm>
        </p:spPr>
        <p:txBody>
          <a:bodyPr lIns="0"/>
          <a:lstStyle>
            <a:lvl1pPr>
              <a:defRPr>
                <a:solidFill>
                  <a:srgbClr val="5DAAB0"/>
                </a:solidFill>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0D8C8A61-C19F-4EF6-A991-5B6EFC5F7AFB}"/>
              </a:ext>
            </a:extLst>
          </p:cNvPr>
          <p:cNvSpPr>
            <a:spLocks noGrp="1"/>
          </p:cNvSpPr>
          <p:nvPr>
            <p:ph type="pic" sz="quarter" idx="11"/>
          </p:nvPr>
        </p:nvSpPr>
        <p:spPr>
          <a:xfrm>
            <a:off x="6076930" y="729827"/>
            <a:ext cx="1643384" cy="1643384"/>
          </a:xfrm>
          <a:prstGeom prst="ellipse">
            <a:avLst/>
          </a:prstGeom>
        </p:spPr>
        <p:txBody>
          <a:bodyPr/>
          <a:lstStyle>
            <a:lvl1pPr>
              <a:defRPr>
                <a:latin typeface="+mn-lt"/>
              </a:defRPr>
            </a:lvl1pPr>
          </a:lstStyle>
          <a:p>
            <a:r>
              <a:rPr lang="en-US"/>
              <a:t>Click icon to add picture</a:t>
            </a:r>
            <a:endParaRPr lang="en-US" dirty="0"/>
          </a:p>
        </p:txBody>
      </p:sp>
      <p:sp>
        <p:nvSpPr>
          <p:cNvPr id="6" name="Picture Placeholder 4">
            <a:extLst>
              <a:ext uri="{FF2B5EF4-FFF2-40B4-BE49-F238E27FC236}">
                <a16:creationId xmlns:a16="http://schemas.microsoft.com/office/drawing/2014/main" id="{FB28CC40-CBF3-4E1C-841D-45C7739F95EE}"/>
              </a:ext>
            </a:extLst>
          </p:cNvPr>
          <p:cNvSpPr>
            <a:spLocks noGrp="1"/>
          </p:cNvSpPr>
          <p:nvPr>
            <p:ph type="pic" sz="quarter" idx="12"/>
          </p:nvPr>
        </p:nvSpPr>
        <p:spPr>
          <a:xfrm>
            <a:off x="8970602" y="729827"/>
            <a:ext cx="1643384" cy="1643384"/>
          </a:xfrm>
          <a:prstGeom prst="ellipse">
            <a:avLst/>
          </a:prstGeom>
        </p:spPr>
        <p:txBody>
          <a:bodyPr/>
          <a:lstStyle>
            <a:lvl1pPr>
              <a:defRPr>
                <a:latin typeface="+mn-lt"/>
              </a:defRPr>
            </a:lvl1pPr>
          </a:lstStyle>
          <a:p>
            <a:r>
              <a:rPr lang="en-US"/>
              <a:t>Click icon to add picture</a:t>
            </a:r>
            <a:endParaRPr lang="en-US" dirty="0"/>
          </a:p>
        </p:txBody>
      </p:sp>
      <p:sp>
        <p:nvSpPr>
          <p:cNvPr id="7" name="Picture Placeholder 4">
            <a:extLst>
              <a:ext uri="{FF2B5EF4-FFF2-40B4-BE49-F238E27FC236}">
                <a16:creationId xmlns:a16="http://schemas.microsoft.com/office/drawing/2014/main" id="{12606688-9042-46BE-82EA-2A9034C21250}"/>
              </a:ext>
            </a:extLst>
          </p:cNvPr>
          <p:cNvSpPr>
            <a:spLocks noGrp="1"/>
          </p:cNvSpPr>
          <p:nvPr>
            <p:ph type="pic" sz="quarter" idx="13"/>
          </p:nvPr>
        </p:nvSpPr>
        <p:spPr>
          <a:xfrm>
            <a:off x="6076930" y="3646649"/>
            <a:ext cx="1643384" cy="1643384"/>
          </a:xfrm>
          <a:prstGeom prst="ellipse">
            <a:avLst/>
          </a:prstGeom>
        </p:spPr>
        <p:txBody>
          <a:bodyPr/>
          <a:lstStyle>
            <a:lvl1pPr>
              <a:defRPr>
                <a:latin typeface="+mn-lt"/>
              </a:defRPr>
            </a:lvl1pPr>
          </a:lstStyle>
          <a:p>
            <a:r>
              <a:rPr lang="en-US"/>
              <a:t>Click icon to add picture</a:t>
            </a:r>
            <a:endParaRPr lang="en-US" dirty="0"/>
          </a:p>
        </p:txBody>
      </p:sp>
      <p:sp>
        <p:nvSpPr>
          <p:cNvPr id="8" name="Picture Placeholder 4">
            <a:extLst>
              <a:ext uri="{FF2B5EF4-FFF2-40B4-BE49-F238E27FC236}">
                <a16:creationId xmlns:a16="http://schemas.microsoft.com/office/drawing/2014/main" id="{94A72397-DF36-48ED-9888-0827D143B9BE}"/>
              </a:ext>
            </a:extLst>
          </p:cNvPr>
          <p:cNvSpPr>
            <a:spLocks noGrp="1"/>
          </p:cNvSpPr>
          <p:nvPr>
            <p:ph type="pic" sz="quarter" idx="14"/>
          </p:nvPr>
        </p:nvSpPr>
        <p:spPr>
          <a:xfrm>
            <a:off x="8970602" y="3646649"/>
            <a:ext cx="1643384" cy="1643384"/>
          </a:xfrm>
          <a:prstGeom prst="ellipse">
            <a:avLst/>
          </a:prstGeom>
        </p:spPr>
        <p:txBody>
          <a:bodyPr/>
          <a:lstStyle>
            <a:lvl1pPr>
              <a:defRPr>
                <a:latin typeface="+mn-lt"/>
              </a:defRPr>
            </a:lvl1pPr>
          </a:lstStyle>
          <a:p>
            <a:r>
              <a:rPr lang="en-US"/>
              <a:t>Click icon to add picture</a:t>
            </a:r>
            <a:endParaRPr lang="en-US" dirty="0"/>
          </a:p>
        </p:txBody>
      </p:sp>
      <p:sp>
        <p:nvSpPr>
          <p:cNvPr id="9" name="Text Placeholder 6">
            <a:extLst>
              <a:ext uri="{FF2B5EF4-FFF2-40B4-BE49-F238E27FC236}">
                <a16:creationId xmlns:a16="http://schemas.microsoft.com/office/drawing/2014/main" id="{DD736A8B-DD51-4DE5-A500-3F2E06CA9E12}"/>
              </a:ext>
            </a:extLst>
          </p:cNvPr>
          <p:cNvSpPr>
            <a:spLocks noGrp="1"/>
          </p:cNvSpPr>
          <p:nvPr>
            <p:ph type="body" sz="quarter" idx="15"/>
          </p:nvPr>
        </p:nvSpPr>
        <p:spPr>
          <a:xfrm>
            <a:off x="5642770" y="282383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0" name="Text Placeholder 6">
            <a:extLst>
              <a:ext uri="{FF2B5EF4-FFF2-40B4-BE49-F238E27FC236}">
                <a16:creationId xmlns:a16="http://schemas.microsoft.com/office/drawing/2014/main" id="{088F0D2C-15BE-4CDF-B390-80500DDD7436}"/>
              </a:ext>
            </a:extLst>
          </p:cNvPr>
          <p:cNvSpPr>
            <a:spLocks noGrp="1"/>
          </p:cNvSpPr>
          <p:nvPr>
            <p:ph type="body" sz="quarter" idx="16" hasCustomPrompt="1"/>
          </p:nvPr>
        </p:nvSpPr>
        <p:spPr>
          <a:xfrm>
            <a:off x="5642770" y="241951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1" name="Text Placeholder 6">
            <a:extLst>
              <a:ext uri="{FF2B5EF4-FFF2-40B4-BE49-F238E27FC236}">
                <a16:creationId xmlns:a16="http://schemas.microsoft.com/office/drawing/2014/main" id="{BC14EC5C-D80F-42F2-A5F0-D4F07AADAECE}"/>
              </a:ext>
            </a:extLst>
          </p:cNvPr>
          <p:cNvSpPr>
            <a:spLocks noGrp="1"/>
          </p:cNvSpPr>
          <p:nvPr>
            <p:ph type="body" sz="quarter" idx="17"/>
          </p:nvPr>
        </p:nvSpPr>
        <p:spPr>
          <a:xfrm>
            <a:off x="8544956" y="282383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2" name="Text Placeholder 6">
            <a:extLst>
              <a:ext uri="{FF2B5EF4-FFF2-40B4-BE49-F238E27FC236}">
                <a16:creationId xmlns:a16="http://schemas.microsoft.com/office/drawing/2014/main" id="{235DD3B7-76E7-45B9-B75B-30D7AFC8EE6C}"/>
              </a:ext>
            </a:extLst>
          </p:cNvPr>
          <p:cNvSpPr>
            <a:spLocks noGrp="1"/>
          </p:cNvSpPr>
          <p:nvPr>
            <p:ph type="body" sz="quarter" idx="18" hasCustomPrompt="1"/>
          </p:nvPr>
        </p:nvSpPr>
        <p:spPr>
          <a:xfrm>
            <a:off x="8544956" y="241951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7" name="Text Placeholder 6">
            <a:extLst>
              <a:ext uri="{FF2B5EF4-FFF2-40B4-BE49-F238E27FC236}">
                <a16:creationId xmlns:a16="http://schemas.microsoft.com/office/drawing/2014/main" id="{5A499762-AEDB-43BC-89CC-CC0602BEAF73}"/>
              </a:ext>
            </a:extLst>
          </p:cNvPr>
          <p:cNvSpPr>
            <a:spLocks noGrp="1"/>
          </p:cNvSpPr>
          <p:nvPr>
            <p:ph type="body" sz="quarter" idx="23"/>
          </p:nvPr>
        </p:nvSpPr>
        <p:spPr>
          <a:xfrm>
            <a:off x="5642770" y="574065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8" name="Text Placeholder 6">
            <a:extLst>
              <a:ext uri="{FF2B5EF4-FFF2-40B4-BE49-F238E27FC236}">
                <a16:creationId xmlns:a16="http://schemas.microsoft.com/office/drawing/2014/main" id="{880EDD7E-326D-47DC-B58D-88ECE1D00F94}"/>
              </a:ext>
            </a:extLst>
          </p:cNvPr>
          <p:cNvSpPr>
            <a:spLocks noGrp="1"/>
          </p:cNvSpPr>
          <p:nvPr>
            <p:ph type="body" sz="quarter" idx="24" hasCustomPrompt="1"/>
          </p:nvPr>
        </p:nvSpPr>
        <p:spPr>
          <a:xfrm>
            <a:off x="5642770" y="533633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9" name="Text Placeholder 6">
            <a:extLst>
              <a:ext uri="{FF2B5EF4-FFF2-40B4-BE49-F238E27FC236}">
                <a16:creationId xmlns:a16="http://schemas.microsoft.com/office/drawing/2014/main" id="{DB92C933-F978-486C-A305-0BAC73E0F152}"/>
              </a:ext>
            </a:extLst>
          </p:cNvPr>
          <p:cNvSpPr>
            <a:spLocks noGrp="1"/>
          </p:cNvSpPr>
          <p:nvPr>
            <p:ph type="body" sz="quarter" idx="25"/>
          </p:nvPr>
        </p:nvSpPr>
        <p:spPr>
          <a:xfrm>
            <a:off x="8544956" y="574065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20" name="Text Placeholder 6">
            <a:extLst>
              <a:ext uri="{FF2B5EF4-FFF2-40B4-BE49-F238E27FC236}">
                <a16:creationId xmlns:a16="http://schemas.microsoft.com/office/drawing/2014/main" id="{B18BFAE0-942E-42DB-BD07-596D50E07E37}"/>
              </a:ext>
            </a:extLst>
          </p:cNvPr>
          <p:cNvSpPr>
            <a:spLocks noGrp="1"/>
          </p:cNvSpPr>
          <p:nvPr>
            <p:ph type="body" sz="quarter" idx="26" hasCustomPrompt="1"/>
          </p:nvPr>
        </p:nvSpPr>
        <p:spPr>
          <a:xfrm>
            <a:off x="8544956" y="533633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6" name="Shape 62">
            <a:extLst>
              <a:ext uri="{FF2B5EF4-FFF2-40B4-BE49-F238E27FC236}">
                <a16:creationId xmlns:a16="http://schemas.microsoft.com/office/drawing/2014/main" id="{E2A7A773-8673-42D6-B565-4013CBE76BBD}"/>
              </a:ext>
            </a:extLst>
          </p:cNvPr>
          <p:cNvSpPr/>
          <p:nvPr userDrawn="1"/>
        </p:nvSpPr>
        <p:spPr>
          <a:xfrm rot="16200000" flipV="1">
            <a:off x="965155" y="-184909"/>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68776455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EE8D18BE-27C3-4048-91A7-DD0F0F8D0861}"/>
              </a:ext>
            </a:extLst>
          </p:cNvPr>
          <p:cNvSpPr/>
          <p:nvPr userDrawn="1"/>
        </p:nvSpPr>
        <p:spPr>
          <a:xfrm>
            <a:off x="4190264" y="2280735"/>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2" name="Title 1">
            <a:extLst>
              <a:ext uri="{FF2B5EF4-FFF2-40B4-BE49-F238E27FC236}">
                <a16:creationId xmlns:a16="http://schemas.microsoft.com/office/drawing/2014/main" id="{A8FBBE79-9A2D-485C-A5FF-D6F6AFD2AFC3}"/>
              </a:ext>
            </a:extLst>
          </p:cNvPr>
          <p:cNvSpPr>
            <a:spLocks noGrp="1"/>
          </p:cNvSpPr>
          <p:nvPr>
            <p:ph type="title"/>
          </p:nvPr>
        </p:nvSpPr>
        <p:spPr>
          <a:xfrm>
            <a:off x="2106887" y="616350"/>
            <a:ext cx="7978227" cy="1062602"/>
          </a:xfrm>
        </p:spPr>
        <p:txBody>
          <a:bodyPr lIns="0"/>
          <a:lstStyle>
            <a:lvl1pPr algn="ctr">
              <a:defRPr>
                <a:solidFill>
                  <a:schemeClr val="tx2"/>
                </a:solidFill>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0D8C8A61-C19F-4EF6-A991-5B6EFC5F7AFB}"/>
              </a:ext>
            </a:extLst>
          </p:cNvPr>
          <p:cNvSpPr>
            <a:spLocks noGrp="1"/>
          </p:cNvSpPr>
          <p:nvPr>
            <p:ph type="pic" sz="quarter" idx="11"/>
          </p:nvPr>
        </p:nvSpPr>
        <p:spPr>
          <a:xfrm>
            <a:off x="4306007" y="2385012"/>
            <a:ext cx="1643384" cy="1643384"/>
          </a:xfrm>
          <a:prstGeom prst="ellipse">
            <a:avLst/>
          </a:prstGeom>
        </p:spPr>
        <p:txBody>
          <a:bodyPr>
            <a:normAutofit/>
          </a:bodyPr>
          <a:lstStyle>
            <a:lvl1pPr algn="ctr">
              <a:defRPr sz="1600">
                <a:latin typeface="+mn-lt"/>
              </a:defRPr>
            </a:lvl1pPr>
          </a:lstStyle>
          <a:p>
            <a:r>
              <a:rPr lang="en-US"/>
              <a:t>Click icon to add picture</a:t>
            </a:r>
            <a:endParaRPr lang="en-US" dirty="0"/>
          </a:p>
        </p:txBody>
      </p:sp>
      <p:sp>
        <p:nvSpPr>
          <p:cNvPr id="6" name="Picture Placeholder 4">
            <a:extLst>
              <a:ext uri="{FF2B5EF4-FFF2-40B4-BE49-F238E27FC236}">
                <a16:creationId xmlns:a16="http://schemas.microsoft.com/office/drawing/2014/main" id="{FB28CC40-CBF3-4E1C-841D-45C7739F95EE}"/>
              </a:ext>
            </a:extLst>
          </p:cNvPr>
          <p:cNvSpPr>
            <a:spLocks noGrp="1"/>
          </p:cNvSpPr>
          <p:nvPr>
            <p:ph type="pic" sz="quarter" idx="12"/>
          </p:nvPr>
        </p:nvSpPr>
        <p:spPr>
          <a:xfrm>
            <a:off x="6273705" y="2385012"/>
            <a:ext cx="1643384" cy="1643384"/>
          </a:xfrm>
          <a:prstGeom prst="ellipse">
            <a:avLst/>
          </a:prstGeom>
        </p:spPr>
        <p:txBody>
          <a:bodyPr>
            <a:normAutofit/>
          </a:bodyPr>
          <a:lstStyle>
            <a:lvl1pPr algn="ctr">
              <a:defRPr sz="1600">
                <a:latin typeface="+mn-lt"/>
              </a:defRPr>
            </a:lvl1pPr>
          </a:lstStyle>
          <a:p>
            <a:r>
              <a:rPr lang="en-US"/>
              <a:t>Click icon to add picture</a:t>
            </a:r>
            <a:endParaRPr lang="en-US" dirty="0"/>
          </a:p>
        </p:txBody>
      </p:sp>
      <p:sp>
        <p:nvSpPr>
          <p:cNvPr id="7" name="Picture Placeholder 4">
            <a:extLst>
              <a:ext uri="{FF2B5EF4-FFF2-40B4-BE49-F238E27FC236}">
                <a16:creationId xmlns:a16="http://schemas.microsoft.com/office/drawing/2014/main" id="{12606688-9042-46BE-82EA-2A9034C21250}"/>
              </a:ext>
            </a:extLst>
          </p:cNvPr>
          <p:cNvSpPr>
            <a:spLocks noGrp="1"/>
          </p:cNvSpPr>
          <p:nvPr>
            <p:ph type="pic" sz="quarter" idx="13"/>
          </p:nvPr>
        </p:nvSpPr>
        <p:spPr>
          <a:xfrm>
            <a:off x="4306007" y="4352707"/>
            <a:ext cx="1643384" cy="1643384"/>
          </a:xfrm>
          <a:prstGeom prst="ellipse">
            <a:avLst/>
          </a:prstGeom>
        </p:spPr>
        <p:txBody>
          <a:bodyPr>
            <a:normAutofit/>
          </a:bodyPr>
          <a:lstStyle>
            <a:lvl1pPr algn="ctr">
              <a:defRPr sz="1600">
                <a:latin typeface="+mn-lt"/>
              </a:defRPr>
            </a:lvl1pPr>
          </a:lstStyle>
          <a:p>
            <a:r>
              <a:rPr lang="en-US"/>
              <a:t>Click icon to add picture</a:t>
            </a:r>
            <a:endParaRPr lang="en-US" dirty="0"/>
          </a:p>
        </p:txBody>
      </p:sp>
      <p:sp>
        <p:nvSpPr>
          <p:cNvPr id="8" name="Picture Placeholder 4">
            <a:extLst>
              <a:ext uri="{FF2B5EF4-FFF2-40B4-BE49-F238E27FC236}">
                <a16:creationId xmlns:a16="http://schemas.microsoft.com/office/drawing/2014/main" id="{94A72397-DF36-48ED-9888-0827D143B9BE}"/>
              </a:ext>
            </a:extLst>
          </p:cNvPr>
          <p:cNvSpPr>
            <a:spLocks noGrp="1"/>
          </p:cNvSpPr>
          <p:nvPr>
            <p:ph type="pic" sz="quarter" idx="14"/>
          </p:nvPr>
        </p:nvSpPr>
        <p:spPr>
          <a:xfrm>
            <a:off x="6273705" y="4352707"/>
            <a:ext cx="1643384" cy="1643384"/>
          </a:xfrm>
          <a:prstGeom prst="ellipse">
            <a:avLst/>
          </a:prstGeom>
        </p:spPr>
        <p:txBody>
          <a:bodyPr>
            <a:normAutofit/>
          </a:bodyPr>
          <a:lstStyle>
            <a:lvl1pPr algn="ctr">
              <a:defRPr sz="1600">
                <a:latin typeface="+mn-lt"/>
              </a:defRPr>
            </a:lvl1pPr>
          </a:lstStyle>
          <a:p>
            <a:r>
              <a:rPr lang="en-US"/>
              <a:t>Click icon to add picture</a:t>
            </a:r>
            <a:endParaRPr lang="en-US" dirty="0"/>
          </a:p>
        </p:txBody>
      </p:sp>
      <p:sp>
        <p:nvSpPr>
          <p:cNvPr id="9" name="Text Placeholder 6">
            <a:extLst>
              <a:ext uri="{FF2B5EF4-FFF2-40B4-BE49-F238E27FC236}">
                <a16:creationId xmlns:a16="http://schemas.microsoft.com/office/drawing/2014/main" id="{DD736A8B-DD51-4DE5-A500-3F2E06CA9E12}"/>
              </a:ext>
            </a:extLst>
          </p:cNvPr>
          <p:cNvSpPr>
            <a:spLocks noGrp="1"/>
          </p:cNvSpPr>
          <p:nvPr>
            <p:ph type="body" sz="quarter" idx="15"/>
          </p:nvPr>
        </p:nvSpPr>
        <p:spPr>
          <a:xfrm>
            <a:off x="1504731" y="3168715"/>
            <a:ext cx="2517605" cy="484146"/>
          </a:xfrm>
        </p:spPr>
        <p:txBody>
          <a:bodyPr lIns="0">
            <a:noAutofit/>
          </a:bodyPr>
          <a:lstStyle>
            <a:lvl1pPr marL="0" indent="0" algn="r">
              <a:buNone/>
              <a:defRPr sz="1400">
                <a:latin typeface="+mn-lt"/>
                <a:cs typeface="Arial" panose="020B0604020202020204" pitchFamily="34" charset="0"/>
              </a:defRPr>
            </a:lvl1pPr>
          </a:lstStyle>
          <a:p>
            <a:pPr lvl="0"/>
            <a:r>
              <a:rPr lang="en-US"/>
              <a:t>Click to edit Master text styles</a:t>
            </a:r>
          </a:p>
        </p:txBody>
      </p:sp>
      <p:sp>
        <p:nvSpPr>
          <p:cNvPr id="10" name="Text Placeholder 6">
            <a:extLst>
              <a:ext uri="{FF2B5EF4-FFF2-40B4-BE49-F238E27FC236}">
                <a16:creationId xmlns:a16="http://schemas.microsoft.com/office/drawing/2014/main" id="{088F0D2C-15BE-4CDF-B390-80500DDD7436}"/>
              </a:ext>
            </a:extLst>
          </p:cNvPr>
          <p:cNvSpPr>
            <a:spLocks noGrp="1"/>
          </p:cNvSpPr>
          <p:nvPr>
            <p:ph type="body" sz="quarter" idx="16" hasCustomPrompt="1"/>
          </p:nvPr>
        </p:nvSpPr>
        <p:spPr>
          <a:xfrm>
            <a:off x="1504731" y="2764389"/>
            <a:ext cx="2517605" cy="382749"/>
          </a:xfrm>
        </p:spPr>
        <p:txBody>
          <a:bodyPr lIns="0" anchor="b">
            <a:noAutofit/>
          </a:bodyPr>
          <a:lstStyle>
            <a:lvl1pPr marL="0" indent="0" algn="r">
              <a:buNone/>
              <a:defRPr sz="1600" b="1">
                <a:latin typeface="+mn-lt"/>
                <a:cs typeface="Arial" panose="020B0604020202020204" pitchFamily="34" charset="0"/>
              </a:defRPr>
            </a:lvl1pPr>
          </a:lstStyle>
          <a:p>
            <a:pPr lvl="0"/>
            <a:r>
              <a:rPr lang="en-US" dirty="0"/>
              <a:t>ADD NAME HERE</a:t>
            </a:r>
          </a:p>
        </p:txBody>
      </p:sp>
      <p:sp>
        <p:nvSpPr>
          <p:cNvPr id="11" name="Text Placeholder 6">
            <a:extLst>
              <a:ext uri="{FF2B5EF4-FFF2-40B4-BE49-F238E27FC236}">
                <a16:creationId xmlns:a16="http://schemas.microsoft.com/office/drawing/2014/main" id="{BC14EC5C-D80F-42F2-A5F0-D4F07AADAECE}"/>
              </a:ext>
            </a:extLst>
          </p:cNvPr>
          <p:cNvSpPr>
            <a:spLocks noGrp="1"/>
          </p:cNvSpPr>
          <p:nvPr>
            <p:ph type="body" sz="quarter" idx="17"/>
          </p:nvPr>
        </p:nvSpPr>
        <p:spPr>
          <a:xfrm>
            <a:off x="8241403" y="3168715"/>
            <a:ext cx="2517605" cy="484146"/>
          </a:xfrm>
        </p:spPr>
        <p:txBody>
          <a:bodyPr lIns="0">
            <a:noAutofit/>
          </a:bodyPr>
          <a:lstStyle>
            <a:lvl1pPr marL="0" indent="0" algn="l">
              <a:buNone/>
              <a:defRPr sz="1400">
                <a:latin typeface="+mn-lt"/>
                <a:cs typeface="Arial" panose="020B0604020202020204" pitchFamily="34" charset="0"/>
              </a:defRPr>
            </a:lvl1pPr>
          </a:lstStyle>
          <a:p>
            <a:pPr lvl="0"/>
            <a:r>
              <a:rPr lang="en-US"/>
              <a:t>Click to edit Master text styles</a:t>
            </a:r>
          </a:p>
        </p:txBody>
      </p:sp>
      <p:sp>
        <p:nvSpPr>
          <p:cNvPr id="12" name="Text Placeholder 6">
            <a:extLst>
              <a:ext uri="{FF2B5EF4-FFF2-40B4-BE49-F238E27FC236}">
                <a16:creationId xmlns:a16="http://schemas.microsoft.com/office/drawing/2014/main" id="{235DD3B7-76E7-45B9-B75B-30D7AFC8EE6C}"/>
              </a:ext>
            </a:extLst>
          </p:cNvPr>
          <p:cNvSpPr>
            <a:spLocks noGrp="1"/>
          </p:cNvSpPr>
          <p:nvPr>
            <p:ph type="body" sz="quarter" idx="18" hasCustomPrompt="1"/>
          </p:nvPr>
        </p:nvSpPr>
        <p:spPr>
          <a:xfrm>
            <a:off x="8241403" y="2764389"/>
            <a:ext cx="2517605" cy="382749"/>
          </a:xfrm>
        </p:spPr>
        <p:txBody>
          <a:bodyPr lIns="0" anchor="b">
            <a:noAutofit/>
          </a:bodyPr>
          <a:lstStyle>
            <a:lvl1pPr marL="0" indent="0" algn="l">
              <a:buNone/>
              <a:defRPr sz="1600" b="1">
                <a:latin typeface="+mn-lt"/>
                <a:cs typeface="Arial" panose="020B0604020202020204" pitchFamily="34" charset="0"/>
              </a:defRPr>
            </a:lvl1pPr>
          </a:lstStyle>
          <a:p>
            <a:pPr lvl="0"/>
            <a:r>
              <a:rPr lang="en-US" dirty="0"/>
              <a:t>ADD NAME HERE</a:t>
            </a:r>
          </a:p>
        </p:txBody>
      </p:sp>
      <p:sp>
        <p:nvSpPr>
          <p:cNvPr id="13" name="Text Placeholder 6">
            <a:extLst>
              <a:ext uri="{FF2B5EF4-FFF2-40B4-BE49-F238E27FC236}">
                <a16:creationId xmlns:a16="http://schemas.microsoft.com/office/drawing/2014/main" id="{3B9FAC90-EA8D-4C0E-A0D1-0D252B50A12F}"/>
              </a:ext>
            </a:extLst>
          </p:cNvPr>
          <p:cNvSpPr>
            <a:spLocks noGrp="1"/>
          </p:cNvSpPr>
          <p:nvPr>
            <p:ph type="body" sz="quarter" idx="19"/>
          </p:nvPr>
        </p:nvSpPr>
        <p:spPr>
          <a:xfrm>
            <a:off x="1504731" y="5167572"/>
            <a:ext cx="2517605" cy="484146"/>
          </a:xfrm>
        </p:spPr>
        <p:txBody>
          <a:bodyPr lIns="0">
            <a:noAutofit/>
          </a:bodyPr>
          <a:lstStyle>
            <a:lvl1pPr marL="0" indent="0" algn="r">
              <a:buNone/>
              <a:defRPr sz="1400">
                <a:latin typeface="+mn-lt"/>
                <a:cs typeface="Arial" panose="020B0604020202020204" pitchFamily="34" charset="0"/>
              </a:defRPr>
            </a:lvl1pPr>
          </a:lstStyle>
          <a:p>
            <a:pPr lvl="0"/>
            <a:r>
              <a:rPr lang="en-US"/>
              <a:t>Click to edit Master text styles</a:t>
            </a:r>
          </a:p>
        </p:txBody>
      </p:sp>
      <p:sp>
        <p:nvSpPr>
          <p:cNvPr id="14" name="Text Placeholder 6">
            <a:extLst>
              <a:ext uri="{FF2B5EF4-FFF2-40B4-BE49-F238E27FC236}">
                <a16:creationId xmlns:a16="http://schemas.microsoft.com/office/drawing/2014/main" id="{5556F808-0B84-4923-9C86-83F13CFABBB6}"/>
              </a:ext>
            </a:extLst>
          </p:cNvPr>
          <p:cNvSpPr>
            <a:spLocks noGrp="1"/>
          </p:cNvSpPr>
          <p:nvPr>
            <p:ph type="body" sz="quarter" idx="20" hasCustomPrompt="1"/>
          </p:nvPr>
        </p:nvSpPr>
        <p:spPr>
          <a:xfrm>
            <a:off x="1504731" y="4763246"/>
            <a:ext cx="2517605" cy="382749"/>
          </a:xfrm>
        </p:spPr>
        <p:txBody>
          <a:bodyPr lIns="0" anchor="b">
            <a:noAutofit/>
          </a:bodyPr>
          <a:lstStyle>
            <a:lvl1pPr marL="0" indent="0" algn="r">
              <a:buNone/>
              <a:defRPr sz="1600" b="1">
                <a:latin typeface="+mn-lt"/>
                <a:cs typeface="Arial" panose="020B0604020202020204" pitchFamily="34" charset="0"/>
              </a:defRPr>
            </a:lvl1pPr>
          </a:lstStyle>
          <a:p>
            <a:pPr lvl="0"/>
            <a:r>
              <a:rPr lang="en-US" dirty="0"/>
              <a:t>ADD NAME HERE</a:t>
            </a:r>
          </a:p>
        </p:txBody>
      </p:sp>
      <p:sp>
        <p:nvSpPr>
          <p:cNvPr id="15" name="Text Placeholder 6">
            <a:extLst>
              <a:ext uri="{FF2B5EF4-FFF2-40B4-BE49-F238E27FC236}">
                <a16:creationId xmlns:a16="http://schemas.microsoft.com/office/drawing/2014/main" id="{6D49870F-68D7-4CDC-8F2A-696151FA2B90}"/>
              </a:ext>
            </a:extLst>
          </p:cNvPr>
          <p:cNvSpPr>
            <a:spLocks noGrp="1"/>
          </p:cNvSpPr>
          <p:nvPr>
            <p:ph type="body" sz="quarter" idx="21"/>
          </p:nvPr>
        </p:nvSpPr>
        <p:spPr>
          <a:xfrm>
            <a:off x="8241403" y="5167572"/>
            <a:ext cx="2517605" cy="484146"/>
          </a:xfrm>
        </p:spPr>
        <p:txBody>
          <a:bodyPr lIns="0">
            <a:noAutofit/>
          </a:bodyPr>
          <a:lstStyle>
            <a:lvl1pPr marL="0" indent="0" algn="l">
              <a:buNone/>
              <a:defRPr sz="1400">
                <a:latin typeface="+mn-lt"/>
                <a:cs typeface="Arial" panose="020B0604020202020204" pitchFamily="34" charset="0"/>
              </a:defRPr>
            </a:lvl1pPr>
          </a:lstStyle>
          <a:p>
            <a:pPr lvl="0"/>
            <a:r>
              <a:rPr lang="en-US"/>
              <a:t>Click to edit Master text styles</a:t>
            </a:r>
          </a:p>
        </p:txBody>
      </p:sp>
      <p:sp>
        <p:nvSpPr>
          <p:cNvPr id="16" name="Text Placeholder 6">
            <a:extLst>
              <a:ext uri="{FF2B5EF4-FFF2-40B4-BE49-F238E27FC236}">
                <a16:creationId xmlns:a16="http://schemas.microsoft.com/office/drawing/2014/main" id="{530C251D-6B9A-485B-A02D-AAF34ECA7B5D}"/>
              </a:ext>
            </a:extLst>
          </p:cNvPr>
          <p:cNvSpPr>
            <a:spLocks noGrp="1"/>
          </p:cNvSpPr>
          <p:nvPr>
            <p:ph type="body" sz="quarter" idx="22" hasCustomPrompt="1"/>
          </p:nvPr>
        </p:nvSpPr>
        <p:spPr>
          <a:xfrm>
            <a:off x="8241403" y="4763246"/>
            <a:ext cx="2517605" cy="382749"/>
          </a:xfrm>
        </p:spPr>
        <p:txBody>
          <a:bodyPr lIns="0" anchor="b">
            <a:noAutofit/>
          </a:bodyPr>
          <a:lstStyle>
            <a:lvl1pPr marL="0" indent="0" algn="l">
              <a:buNone/>
              <a:defRPr sz="1600" b="1">
                <a:latin typeface="+mn-lt"/>
                <a:cs typeface="Arial" panose="020B0604020202020204" pitchFamily="34" charset="0"/>
              </a:defRPr>
            </a:lvl1pPr>
          </a:lstStyle>
          <a:p>
            <a:pPr lvl="0"/>
            <a:r>
              <a:rPr lang="en-US" dirty="0"/>
              <a:t>ADD NAME HERE</a:t>
            </a:r>
          </a:p>
        </p:txBody>
      </p:sp>
      <p:sp>
        <p:nvSpPr>
          <p:cNvPr id="17" name="Oval 16">
            <a:extLst>
              <a:ext uri="{FF2B5EF4-FFF2-40B4-BE49-F238E27FC236}">
                <a16:creationId xmlns:a16="http://schemas.microsoft.com/office/drawing/2014/main" id="{EC623159-5A5F-49ED-8FE8-D17FB82C8BB9}"/>
              </a:ext>
            </a:extLst>
          </p:cNvPr>
          <p:cNvSpPr/>
          <p:nvPr userDrawn="1"/>
        </p:nvSpPr>
        <p:spPr>
          <a:xfrm>
            <a:off x="6157960" y="2280735"/>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18" name="Oval 17">
            <a:extLst>
              <a:ext uri="{FF2B5EF4-FFF2-40B4-BE49-F238E27FC236}">
                <a16:creationId xmlns:a16="http://schemas.microsoft.com/office/drawing/2014/main" id="{83F630FE-FEDE-4DCF-98BE-57FA329D971D}"/>
              </a:ext>
            </a:extLst>
          </p:cNvPr>
          <p:cNvSpPr/>
          <p:nvPr userDrawn="1"/>
        </p:nvSpPr>
        <p:spPr>
          <a:xfrm>
            <a:off x="4190264" y="4236857"/>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19" name="Oval 18">
            <a:extLst>
              <a:ext uri="{FF2B5EF4-FFF2-40B4-BE49-F238E27FC236}">
                <a16:creationId xmlns:a16="http://schemas.microsoft.com/office/drawing/2014/main" id="{5CEE0F46-6DA2-40B8-B7F9-015FA8D24163}"/>
              </a:ext>
            </a:extLst>
          </p:cNvPr>
          <p:cNvSpPr/>
          <p:nvPr userDrawn="1"/>
        </p:nvSpPr>
        <p:spPr>
          <a:xfrm>
            <a:off x="6157960" y="4236857"/>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Tree>
    <p:extLst>
      <p:ext uri="{BB962C8B-B14F-4D97-AF65-F5344CB8AC3E}">
        <p14:creationId xmlns:p14="http://schemas.microsoft.com/office/powerpoint/2010/main" val="33311750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6790780" y="839972"/>
            <a:ext cx="4767262" cy="1342045"/>
          </a:xfrm>
        </p:spPr>
        <p:txBody>
          <a:bodyPr lIns="0" anchor="b">
            <a:normAutofit/>
          </a:bodyPr>
          <a:lstStyle>
            <a:lvl1pPr>
              <a:defRPr sz="4000">
                <a:latin typeface="+mj-lt"/>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6790780" y="2635242"/>
            <a:ext cx="4767262" cy="3483263"/>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14" name="Text Placeholder 11">
            <a:extLst>
              <a:ext uri="{FF2B5EF4-FFF2-40B4-BE49-F238E27FC236}">
                <a16:creationId xmlns:a16="http://schemas.microsoft.com/office/drawing/2014/main" id="{BC005EA5-AC3E-B248-B6E7-9CA2F3092AAD}"/>
              </a:ext>
            </a:extLst>
          </p:cNvPr>
          <p:cNvSpPr>
            <a:spLocks noGrp="1"/>
          </p:cNvSpPr>
          <p:nvPr>
            <p:ph type="body" sz="quarter" idx="12" hasCustomPrompt="1"/>
          </p:nvPr>
        </p:nvSpPr>
        <p:spPr>
          <a:xfrm>
            <a:off x="6790780" y="2247679"/>
            <a:ext cx="4767262" cy="321901"/>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3" name="Chart Placeholder 2">
            <a:extLst>
              <a:ext uri="{FF2B5EF4-FFF2-40B4-BE49-F238E27FC236}">
                <a16:creationId xmlns:a16="http://schemas.microsoft.com/office/drawing/2014/main" id="{D352E4A8-F531-4E6C-BD45-CE540EDB1D48}"/>
              </a:ext>
            </a:extLst>
          </p:cNvPr>
          <p:cNvSpPr>
            <a:spLocks noGrp="1"/>
          </p:cNvSpPr>
          <p:nvPr>
            <p:ph type="chart" sz="quarter" idx="13"/>
          </p:nvPr>
        </p:nvSpPr>
        <p:spPr>
          <a:xfrm>
            <a:off x="838200" y="2247900"/>
            <a:ext cx="5620473" cy="3870325"/>
          </a:xfrm>
        </p:spPr>
        <p:txBody>
          <a:bodyPr/>
          <a:lstStyle/>
          <a:p>
            <a:r>
              <a:rPr lang="en-US" noProof="0"/>
              <a:t>Click icon to add chart</a:t>
            </a:r>
            <a:endParaRPr lang="en-US" noProof="0" dirty="0"/>
          </a:p>
        </p:txBody>
      </p:sp>
    </p:spTree>
    <p:extLst>
      <p:ext uri="{BB962C8B-B14F-4D97-AF65-F5344CB8AC3E}">
        <p14:creationId xmlns:p14="http://schemas.microsoft.com/office/powerpoint/2010/main" val="182078196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47180" y="687572"/>
            <a:ext cx="4767262" cy="1342045"/>
          </a:xfrm>
        </p:spPr>
        <p:txBody>
          <a:bodyPr lIns="0" anchor="b">
            <a:normAutofit/>
          </a:bodyPr>
          <a:lstStyle>
            <a:lvl1pPr algn="r">
              <a:defRPr sz="4000">
                <a:latin typeface="+mj-lt"/>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5815420" y="687573"/>
            <a:ext cx="5370740" cy="1342044"/>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3" name="Chart Placeholder 2">
            <a:extLst>
              <a:ext uri="{FF2B5EF4-FFF2-40B4-BE49-F238E27FC236}">
                <a16:creationId xmlns:a16="http://schemas.microsoft.com/office/drawing/2014/main" id="{D352E4A8-F531-4E6C-BD45-CE540EDB1D48}"/>
              </a:ext>
            </a:extLst>
          </p:cNvPr>
          <p:cNvSpPr>
            <a:spLocks noGrp="1"/>
          </p:cNvSpPr>
          <p:nvPr>
            <p:ph type="chart" sz="quarter" idx="13"/>
          </p:nvPr>
        </p:nvSpPr>
        <p:spPr>
          <a:xfrm>
            <a:off x="838200" y="2392680"/>
            <a:ext cx="10719842" cy="4167505"/>
          </a:xfrm>
        </p:spPr>
        <p:txBody>
          <a:bodyPr/>
          <a:lstStyle/>
          <a:p>
            <a:r>
              <a:rPr lang="en-US" noProof="0"/>
              <a:t>Click icon to add chart</a:t>
            </a:r>
            <a:endParaRPr lang="en-US" noProof="0" dirty="0"/>
          </a:p>
        </p:txBody>
      </p:sp>
    </p:spTree>
    <p:extLst>
      <p:ext uri="{BB962C8B-B14F-4D97-AF65-F5344CB8AC3E}">
        <p14:creationId xmlns:p14="http://schemas.microsoft.com/office/powerpoint/2010/main" val="74456074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47180" y="687572"/>
            <a:ext cx="4767262" cy="1342045"/>
          </a:xfrm>
        </p:spPr>
        <p:txBody>
          <a:bodyPr lIns="0" anchor="b">
            <a:normAutofit/>
          </a:bodyPr>
          <a:lstStyle>
            <a:lvl1pPr algn="r">
              <a:defRPr sz="4000">
                <a:latin typeface="+mj-lt"/>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5815420" y="687573"/>
            <a:ext cx="5370740" cy="1342044"/>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3" name="Chart Placeholder 2">
            <a:extLst>
              <a:ext uri="{FF2B5EF4-FFF2-40B4-BE49-F238E27FC236}">
                <a16:creationId xmlns:a16="http://schemas.microsoft.com/office/drawing/2014/main" id="{D352E4A8-F531-4E6C-BD45-CE540EDB1D48}"/>
              </a:ext>
            </a:extLst>
          </p:cNvPr>
          <p:cNvSpPr>
            <a:spLocks noGrp="1"/>
          </p:cNvSpPr>
          <p:nvPr>
            <p:ph type="chart" sz="quarter" idx="13"/>
          </p:nvPr>
        </p:nvSpPr>
        <p:spPr>
          <a:xfrm>
            <a:off x="5815420" y="2392680"/>
            <a:ext cx="5742622" cy="4023995"/>
          </a:xfrm>
        </p:spPr>
        <p:txBody>
          <a:bodyPr/>
          <a:lstStyle/>
          <a:p>
            <a:r>
              <a:rPr lang="en-US" noProof="0"/>
              <a:t>Click icon to add chart</a:t>
            </a:r>
            <a:endParaRPr lang="en-US" noProof="0" dirty="0"/>
          </a:p>
        </p:txBody>
      </p:sp>
      <p:sp>
        <p:nvSpPr>
          <p:cNvPr id="4" name="Picture Placeholder 3">
            <a:extLst>
              <a:ext uri="{FF2B5EF4-FFF2-40B4-BE49-F238E27FC236}">
                <a16:creationId xmlns:a16="http://schemas.microsoft.com/office/drawing/2014/main" id="{C9E9201F-1E54-4CE0-974D-2A45F04F48B9}"/>
              </a:ext>
            </a:extLst>
          </p:cNvPr>
          <p:cNvSpPr>
            <a:spLocks noGrp="1"/>
          </p:cNvSpPr>
          <p:nvPr>
            <p:ph type="pic" sz="quarter" idx="14"/>
          </p:nvPr>
        </p:nvSpPr>
        <p:spPr>
          <a:xfrm>
            <a:off x="838200" y="2392045"/>
            <a:ext cx="4776788" cy="4023995"/>
          </a:xfrm>
        </p:spPr>
        <p:txBody>
          <a:bodyPr/>
          <a:lstStyle/>
          <a:p>
            <a:r>
              <a:rPr lang="en-US" noProof="0"/>
              <a:t>Click icon to add picture</a:t>
            </a:r>
            <a:endParaRPr lang="en-US" noProof="0" dirty="0"/>
          </a:p>
        </p:txBody>
      </p:sp>
    </p:spTree>
    <p:extLst>
      <p:ext uri="{BB962C8B-B14F-4D97-AF65-F5344CB8AC3E}">
        <p14:creationId xmlns:p14="http://schemas.microsoft.com/office/powerpoint/2010/main" val="69851455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74535-13A9-914D-A6BC-97AFF288301C}"/>
              </a:ext>
            </a:extLst>
          </p:cNvPr>
          <p:cNvSpPr>
            <a:spLocks noGrp="1"/>
          </p:cNvSpPr>
          <p:nvPr>
            <p:ph type="title" hasCustomPrompt="1"/>
          </p:nvPr>
        </p:nvSpPr>
        <p:spPr>
          <a:xfrm>
            <a:off x="647700" y="289560"/>
            <a:ext cx="10896600" cy="893218"/>
          </a:xfrm>
        </p:spPr>
        <p:txBody>
          <a:bodyPr anchor="b"/>
          <a:lstStyle>
            <a:lvl1pPr algn="ctr">
              <a:defRPr>
                <a:latin typeface="+mj-lt"/>
              </a:defRPr>
            </a:lvl1pPr>
          </a:lstStyle>
          <a:p>
            <a:r>
              <a:rPr lang="en-US" dirty="0"/>
              <a:t>CLICK TO EDIT MASTER TITLE STYLE</a:t>
            </a:r>
          </a:p>
        </p:txBody>
      </p:sp>
      <p:sp>
        <p:nvSpPr>
          <p:cNvPr id="11" name="Text Placeholder 11">
            <a:extLst>
              <a:ext uri="{FF2B5EF4-FFF2-40B4-BE49-F238E27FC236}">
                <a16:creationId xmlns:a16="http://schemas.microsoft.com/office/drawing/2014/main" id="{43A40995-514F-A74C-B120-F2ADB492062F}"/>
              </a:ext>
            </a:extLst>
          </p:cNvPr>
          <p:cNvSpPr>
            <a:spLocks noGrp="1"/>
          </p:cNvSpPr>
          <p:nvPr>
            <p:ph type="body" sz="quarter" idx="12" hasCustomPrompt="1"/>
          </p:nvPr>
        </p:nvSpPr>
        <p:spPr>
          <a:xfrm>
            <a:off x="647700" y="1097363"/>
            <a:ext cx="10896600" cy="602887"/>
          </a:xfrm>
        </p:spPr>
        <p:txBody>
          <a:bodyPr anchor="ctr">
            <a:normAutofit/>
          </a:bodyPr>
          <a:lstStyle>
            <a:lvl1pPr marL="0" indent="0" algn="ctr">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dirty="0"/>
              <a:t>SUBTITLE HERE</a:t>
            </a:r>
          </a:p>
        </p:txBody>
      </p:sp>
      <p:sp>
        <p:nvSpPr>
          <p:cNvPr id="4" name="Table Placeholder 3">
            <a:extLst>
              <a:ext uri="{FF2B5EF4-FFF2-40B4-BE49-F238E27FC236}">
                <a16:creationId xmlns:a16="http://schemas.microsoft.com/office/drawing/2014/main" id="{EC1740A4-BBA1-4296-9738-ADD3B80B2439}"/>
              </a:ext>
            </a:extLst>
          </p:cNvPr>
          <p:cNvSpPr>
            <a:spLocks noGrp="1"/>
          </p:cNvSpPr>
          <p:nvPr>
            <p:ph type="tbl" sz="quarter" idx="13"/>
          </p:nvPr>
        </p:nvSpPr>
        <p:spPr>
          <a:xfrm>
            <a:off x="647700" y="1806575"/>
            <a:ext cx="10896600" cy="4578350"/>
          </a:xfrm>
        </p:spPr>
        <p:txBody>
          <a:bodyPr/>
          <a:lstStyle/>
          <a:p>
            <a:r>
              <a:rPr lang="en-US"/>
              <a:t>Click icon to add table</a:t>
            </a:r>
            <a:endParaRPr lang="en-US" dirty="0"/>
          </a:p>
        </p:txBody>
      </p:sp>
    </p:spTree>
    <p:extLst>
      <p:ext uri="{BB962C8B-B14F-4D97-AF65-F5344CB8AC3E}">
        <p14:creationId xmlns:p14="http://schemas.microsoft.com/office/powerpoint/2010/main" val="850829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 Divider with Image">
    <p:bg>
      <p:bgPr>
        <a:solidFill>
          <a:schemeClr val="accent1"/>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838199" y="2708475"/>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9" name="Text Placeholder 12">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838200" y="3796498"/>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10" name="Shape 62">
            <a:extLst>
              <a:ext uri="{FF2B5EF4-FFF2-40B4-BE49-F238E27FC236}">
                <a16:creationId xmlns:a16="http://schemas.microsoft.com/office/drawing/2014/main" id="{171AB7B1-2963-43C8-84A5-2FCF188ACF42}"/>
              </a:ext>
            </a:extLst>
          </p:cNvPr>
          <p:cNvSpPr/>
          <p:nvPr userDrawn="1"/>
        </p:nvSpPr>
        <p:spPr>
          <a:xfrm rot="16200000" flipV="1">
            <a:off x="1094402" y="2525899"/>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7" name="Picture Placeholder 6">
            <a:extLst>
              <a:ext uri="{FF2B5EF4-FFF2-40B4-BE49-F238E27FC236}">
                <a16:creationId xmlns:a16="http://schemas.microsoft.com/office/drawing/2014/main" id="{DAA0C5BA-C2D3-4A68-8EDE-1831408789D6}"/>
              </a:ext>
            </a:extLst>
          </p:cNvPr>
          <p:cNvSpPr>
            <a:spLocks noGrp="1"/>
          </p:cNvSpPr>
          <p:nvPr>
            <p:ph type="pic" sz="quarter" idx="13"/>
          </p:nvPr>
        </p:nvSpPr>
        <p:spPr>
          <a:xfrm>
            <a:off x="0" y="0"/>
            <a:ext cx="12191999" cy="6858000"/>
          </a:xfrm>
          <a:custGeom>
            <a:avLst/>
            <a:gdLst>
              <a:gd name="connsiteX0" fmla="*/ 0 w 11933381"/>
              <a:gd name="connsiteY0" fmla="*/ 0 h 6858000"/>
              <a:gd name="connsiteX1" fmla="*/ 11933381 w 11933381"/>
              <a:gd name="connsiteY1" fmla="*/ 0 h 6858000"/>
              <a:gd name="connsiteX2" fmla="*/ 11933381 w 11933381"/>
              <a:gd name="connsiteY2" fmla="*/ 6858000 h 6858000"/>
              <a:gd name="connsiteX3" fmla="*/ 0 w 11933381"/>
              <a:gd name="connsiteY3" fmla="*/ 6858000 h 6858000"/>
              <a:gd name="connsiteX4" fmla="*/ 0 w 11933381"/>
              <a:gd name="connsiteY4" fmla="*/ 5854361 h 6858000"/>
              <a:gd name="connsiteX5" fmla="*/ 8109878 w 11933381"/>
              <a:gd name="connsiteY5" fmla="*/ 5854361 h 6858000"/>
              <a:gd name="connsiteX6" fmla="*/ 8109878 w 11933381"/>
              <a:gd name="connsiteY6" fmla="*/ 1949923 h 6858000"/>
              <a:gd name="connsiteX7" fmla="*/ 0 w 11933381"/>
              <a:gd name="connsiteY7" fmla="*/ 194992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33381" h="6858000">
                <a:moveTo>
                  <a:pt x="0" y="0"/>
                </a:moveTo>
                <a:lnTo>
                  <a:pt x="11933381" y="0"/>
                </a:lnTo>
                <a:lnTo>
                  <a:pt x="11933381" y="6858000"/>
                </a:lnTo>
                <a:lnTo>
                  <a:pt x="0" y="6858000"/>
                </a:lnTo>
                <a:lnTo>
                  <a:pt x="0" y="5854361"/>
                </a:lnTo>
                <a:lnTo>
                  <a:pt x="8109878" y="5854361"/>
                </a:lnTo>
                <a:lnTo>
                  <a:pt x="8109878" y="1949923"/>
                </a:lnTo>
                <a:lnTo>
                  <a:pt x="0" y="1949923"/>
                </a:lnTo>
                <a:close/>
              </a:path>
            </a:pathLst>
          </a:custGeom>
          <a:solidFill>
            <a:schemeClr val="bg1"/>
          </a:solidFill>
        </p:spPr>
        <p:txBody>
          <a:bodyPr wrap="square">
            <a:noAutofit/>
          </a:bodyPr>
          <a:lstStyle/>
          <a:p>
            <a:r>
              <a:rPr lang="en-US"/>
              <a:t>Click icon to add picture</a:t>
            </a:r>
            <a:endParaRPr lang="en-US" dirty="0"/>
          </a:p>
        </p:txBody>
      </p:sp>
    </p:spTree>
    <p:extLst>
      <p:ext uri="{BB962C8B-B14F-4D97-AF65-F5344CB8AC3E}">
        <p14:creationId xmlns:p14="http://schemas.microsoft.com/office/powerpoint/2010/main" val="113273724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697232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323659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7" name="Picture Placeholder 6">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8" name="Title 1">
            <a:extLst>
              <a:ext uri="{FF2B5EF4-FFF2-40B4-BE49-F238E27FC236}">
                <a16:creationId xmlns:a16="http://schemas.microsoft.com/office/drawing/2014/main" id="{531D0563-B39F-46E6-AC0D-1CDBD9E8989A}"/>
              </a:ext>
            </a:extLst>
          </p:cNvPr>
          <p:cNvSpPr>
            <a:spLocks noGrp="1"/>
          </p:cNvSpPr>
          <p:nvPr>
            <p:ph type="title" hasCustomPrompt="1"/>
          </p:nvPr>
        </p:nvSpPr>
        <p:spPr>
          <a:xfrm>
            <a:off x="518160" y="524172"/>
            <a:ext cx="2578099" cy="2508588"/>
          </a:xfrm>
        </p:spPr>
        <p:txBody>
          <a:bodyPr lIns="0" anchor="t">
            <a:normAutofit/>
          </a:bodyPr>
          <a:lstStyle>
            <a:lvl1pPr algn="l">
              <a:defRPr sz="4000">
                <a:latin typeface="+mj-lt"/>
              </a:defRPr>
            </a:lvl1pPr>
          </a:lstStyle>
          <a:p>
            <a:r>
              <a:rPr lang="en-US" noProof="0"/>
              <a:t>Click to Add </a:t>
            </a:r>
            <a:br>
              <a:rPr lang="en-US" noProof="0"/>
            </a:br>
            <a:r>
              <a:rPr lang="en-US" noProof="0"/>
              <a:t>Slide Title Here</a:t>
            </a:r>
          </a:p>
        </p:txBody>
      </p:sp>
      <p:sp>
        <p:nvSpPr>
          <p:cNvPr id="9" name="Shape 62">
            <a:extLst>
              <a:ext uri="{FF2B5EF4-FFF2-40B4-BE49-F238E27FC236}">
                <a16:creationId xmlns:a16="http://schemas.microsoft.com/office/drawing/2014/main" id="{77A2F74A-3B1A-417B-8998-62F0E7EF0E74}"/>
              </a:ext>
            </a:extLst>
          </p:cNvPr>
          <p:cNvSpPr/>
          <p:nvPr userDrawn="1"/>
        </p:nvSpPr>
        <p:spPr>
          <a:xfrm rot="16200000" flipV="1">
            <a:off x="965155" y="-703069"/>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125293779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Picture Placeholder 4">
            <a:extLst>
              <a:ext uri="{FF2B5EF4-FFF2-40B4-BE49-F238E27FC236}">
                <a16:creationId xmlns:a16="http://schemas.microsoft.com/office/drawing/2014/main" id="{AC817481-FC70-46B9-B779-4E5C04778C8E}"/>
              </a:ext>
            </a:extLst>
          </p:cNvPr>
          <p:cNvSpPr>
            <a:spLocks noGrp="1"/>
          </p:cNvSpPr>
          <p:nvPr>
            <p:ph type="pic" sz="quarter" idx="10"/>
          </p:nvPr>
        </p:nvSpPr>
        <p:spPr>
          <a:xfrm>
            <a:off x="212725" y="198755"/>
            <a:ext cx="3856038" cy="4235450"/>
          </a:xfrm>
          <a:solidFill>
            <a:schemeClr val="bg1">
              <a:lumMod val="95000"/>
            </a:schemeClr>
          </a:solidFill>
        </p:spPr>
        <p:txBody>
          <a:bodyPr/>
          <a:lstStyle/>
          <a:p>
            <a:r>
              <a:rPr lang="en-US"/>
              <a:t>Click icon to add picture</a:t>
            </a:r>
            <a:endParaRPr lang="en-US" dirty="0"/>
          </a:p>
        </p:txBody>
      </p:sp>
      <p:sp>
        <p:nvSpPr>
          <p:cNvPr id="4" name="Picture Placeholder 4">
            <a:extLst>
              <a:ext uri="{FF2B5EF4-FFF2-40B4-BE49-F238E27FC236}">
                <a16:creationId xmlns:a16="http://schemas.microsoft.com/office/drawing/2014/main" id="{D653D0B5-B695-4544-91E9-B8223EA713FF}"/>
              </a:ext>
            </a:extLst>
          </p:cNvPr>
          <p:cNvSpPr>
            <a:spLocks noGrp="1"/>
          </p:cNvSpPr>
          <p:nvPr>
            <p:ph type="pic" sz="quarter" idx="11"/>
          </p:nvPr>
        </p:nvSpPr>
        <p:spPr>
          <a:xfrm>
            <a:off x="4312285" y="198755"/>
            <a:ext cx="7651115" cy="4235450"/>
          </a:xfrm>
          <a:solidFill>
            <a:schemeClr val="bg1">
              <a:lumMod val="95000"/>
            </a:schemeClr>
          </a:solidFill>
        </p:spPr>
        <p:txBody>
          <a:bodyPr/>
          <a:lstStyle/>
          <a:p>
            <a:r>
              <a:rPr lang="en-US"/>
              <a:t>Click icon to add picture</a:t>
            </a:r>
            <a:endParaRPr lang="en-US" dirty="0"/>
          </a:p>
        </p:txBody>
      </p:sp>
      <p:sp>
        <p:nvSpPr>
          <p:cNvPr id="5" name="Picture Placeholder 4">
            <a:extLst>
              <a:ext uri="{FF2B5EF4-FFF2-40B4-BE49-F238E27FC236}">
                <a16:creationId xmlns:a16="http://schemas.microsoft.com/office/drawing/2014/main" id="{00DB6AEA-811C-4554-97AF-7D4F2639BDC7}"/>
              </a:ext>
            </a:extLst>
          </p:cNvPr>
          <p:cNvSpPr>
            <a:spLocks noGrp="1"/>
          </p:cNvSpPr>
          <p:nvPr>
            <p:ph type="pic" sz="quarter" idx="12"/>
          </p:nvPr>
        </p:nvSpPr>
        <p:spPr>
          <a:xfrm>
            <a:off x="213361" y="4648200"/>
            <a:ext cx="7651116" cy="2011679"/>
          </a:xfrm>
          <a:solidFill>
            <a:schemeClr val="bg1">
              <a:lumMod val="95000"/>
            </a:schemeClr>
          </a:solidFill>
        </p:spPr>
        <p:txBody>
          <a:bodyPr/>
          <a:lstStyle/>
          <a:p>
            <a:r>
              <a:rPr lang="en-US"/>
              <a:t>Click icon to add picture</a:t>
            </a:r>
            <a:endParaRPr lang="en-US" dirty="0"/>
          </a:p>
        </p:txBody>
      </p:sp>
      <p:sp>
        <p:nvSpPr>
          <p:cNvPr id="6" name="Picture Placeholder 4">
            <a:extLst>
              <a:ext uri="{FF2B5EF4-FFF2-40B4-BE49-F238E27FC236}">
                <a16:creationId xmlns:a16="http://schemas.microsoft.com/office/drawing/2014/main" id="{75694821-2A94-40B8-8AAD-3E3762AFD388}"/>
              </a:ext>
            </a:extLst>
          </p:cNvPr>
          <p:cNvSpPr>
            <a:spLocks noGrp="1"/>
          </p:cNvSpPr>
          <p:nvPr>
            <p:ph type="pic" sz="quarter" idx="13"/>
          </p:nvPr>
        </p:nvSpPr>
        <p:spPr>
          <a:xfrm>
            <a:off x="8122919" y="4648200"/>
            <a:ext cx="3855721" cy="2011679"/>
          </a:xfrm>
          <a:solidFill>
            <a:schemeClr val="bg1">
              <a:lumMod val="95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3532277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lide Divider with Image">
    <p:bg>
      <p:bgPr>
        <a:solidFill>
          <a:schemeClr val="accent1"/>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D373C762-8092-4F49-BC46-91BCA0557F23}"/>
              </a:ext>
            </a:extLst>
          </p:cNvPr>
          <p:cNvSpPr>
            <a:spLocks noGrp="1"/>
          </p:cNvSpPr>
          <p:nvPr>
            <p:ph type="pic" sz="quarter" idx="10"/>
          </p:nvPr>
        </p:nvSpPr>
        <p:spPr>
          <a:xfrm>
            <a:off x="0" y="0"/>
            <a:ext cx="12191999" cy="6858000"/>
          </a:xfrm>
          <a:custGeom>
            <a:avLst/>
            <a:gdLst>
              <a:gd name="connsiteX0" fmla="*/ 0 w 12191999"/>
              <a:gd name="connsiteY0" fmla="*/ 0 h 6858000"/>
              <a:gd name="connsiteX1" fmla="*/ 12191999 w 12191999"/>
              <a:gd name="connsiteY1" fmla="*/ 0 h 6858000"/>
              <a:gd name="connsiteX2" fmla="*/ 12191999 w 12191999"/>
              <a:gd name="connsiteY2" fmla="*/ 2430682 h 6858000"/>
              <a:gd name="connsiteX3" fmla="*/ 3823504 w 12191999"/>
              <a:gd name="connsiteY3" fmla="*/ 2430682 h 6858000"/>
              <a:gd name="connsiteX4" fmla="*/ 3823504 w 12191999"/>
              <a:gd name="connsiteY4" fmla="*/ 6335120 h 6858000"/>
              <a:gd name="connsiteX5" fmla="*/ 12191999 w 12191999"/>
              <a:gd name="connsiteY5" fmla="*/ 633512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0" y="0"/>
                </a:moveTo>
                <a:lnTo>
                  <a:pt x="12191999" y="0"/>
                </a:lnTo>
                <a:lnTo>
                  <a:pt x="12191999" y="2430682"/>
                </a:lnTo>
                <a:lnTo>
                  <a:pt x="3823504" y="2430682"/>
                </a:lnTo>
                <a:lnTo>
                  <a:pt x="3823504" y="6335120"/>
                </a:lnTo>
                <a:lnTo>
                  <a:pt x="12191999" y="6335120"/>
                </a:lnTo>
                <a:lnTo>
                  <a:pt x="12191999" y="6858000"/>
                </a:lnTo>
                <a:lnTo>
                  <a:pt x="0" y="6858000"/>
                </a:lnTo>
                <a:close/>
              </a:path>
            </a:pathLst>
          </a:custGeom>
          <a:solidFill>
            <a:schemeClr val="bg1"/>
          </a:solidFill>
        </p:spPr>
        <p:txBody>
          <a:bodyPr wrap="square">
            <a:noAutofit/>
          </a:bodyPr>
          <a:lstStyle/>
          <a:p>
            <a:r>
              <a:rPr lang="en-US"/>
              <a:t>Click icon to add picture</a:t>
            </a:r>
            <a:endParaRPr lang="en-US" dirty="0"/>
          </a:p>
        </p:txBody>
      </p:sp>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4403208" y="2870519"/>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9" name="Text Placeholder 12">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4403209" y="3958542"/>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10" name="Shape 62">
            <a:extLst>
              <a:ext uri="{FF2B5EF4-FFF2-40B4-BE49-F238E27FC236}">
                <a16:creationId xmlns:a16="http://schemas.microsoft.com/office/drawing/2014/main" id="{171AB7B1-2963-43C8-84A5-2FCF188ACF42}"/>
              </a:ext>
            </a:extLst>
          </p:cNvPr>
          <p:cNvSpPr/>
          <p:nvPr userDrawn="1"/>
        </p:nvSpPr>
        <p:spPr>
          <a:xfrm rot="16200000" flipV="1">
            <a:off x="4788658" y="2817190"/>
            <a:ext cx="0" cy="1930310"/>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4235650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 Divider 2">
    <p:bg>
      <p:bgPr>
        <a:solidFill>
          <a:schemeClr val="accent1"/>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B652B907-27B2-46E0-B157-E5617EF0413D}"/>
              </a:ext>
            </a:extLst>
          </p:cNvPr>
          <p:cNvSpPr>
            <a:spLocks noGrp="1"/>
          </p:cNvSpPr>
          <p:nvPr>
            <p:ph type="pic" sz="quarter" idx="10"/>
          </p:nvPr>
        </p:nvSpPr>
        <p:spPr>
          <a:xfrm>
            <a:off x="0" y="0"/>
            <a:ext cx="12191999" cy="6858000"/>
          </a:xfrm>
          <a:custGeom>
            <a:avLst/>
            <a:gdLst>
              <a:gd name="connsiteX0" fmla="*/ 0 w 12191999"/>
              <a:gd name="connsiteY0" fmla="*/ 0 h 6553196"/>
              <a:gd name="connsiteX1" fmla="*/ 12191999 w 12191999"/>
              <a:gd name="connsiteY1" fmla="*/ 0 h 6553196"/>
              <a:gd name="connsiteX2" fmla="*/ 12191999 w 12191999"/>
              <a:gd name="connsiteY2" fmla="*/ 6553196 h 6553196"/>
              <a:gd name="connsiteX3" fmla="*/ 9099630 w 12191999"/>
              <a:gd name="connsiteY3" fmla="*/ 6553196 h 6553196"/>
              <a:gd name="connsiteX4" fmla="*/ 9099630 w 12191999"/>
              <a:gd name="connsiteY4" fmla="*/ 2953562 h 6553196"/>
              <a:gd name="connsiteX5" fmla="*/ 731134 w 12191999"/>
              <a:gd name="connsiteY5" fmla="*/ 2953562 h 6553196"/>
              <a:gd name="connsiteX6" fmla="*/ 731134 w 12191999"/>
              <a:gd name="connsiteY6" fmla="*/ 6553196 h 6553196"/>
              <a:gd name="connsiteX7" fmla="*/ 0 w 12191999"/>
              <a:gd name="connsiteY7" fmla="*/ 6553196 h 6553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553196">
                <a:moveTo>
                  <a:pt x="0" y="0"/>
                </a:moveTo>
                <a:lnTo>
                  <a:pt x="12191999" y="0"/>
                </a:lnTo>
                <a:lnTo>
                  <a:pt x="12191999" y="6553196"/>
                </a:lnTo>
                <a:lnTo>
                  <a:pt x="9099630" y="6553196"/>
                </a:lnTo>
                <a:lnTo>
                  <a:pt x="9099630" y="2953562"/>
                </a:lnTo>
                <a:lnTo>
                  <a:pt x="731134" y="2953562"/>
                </a:lnTo>
                <a:lnTo>
                  <a:pt x="731134" y="6553196"/>
                </a:lnTo>
                <a:lnTo>
                  <a:pt x="0" y="6553196"/>
                </a:lnTo>
                <a:close/>
              </a:path>
            </a:pathLst>
          </a:custGeom>
          <a:solidFill>
            <a:schemeClr val="bg1"/>
          </a:solidFill>
        </p:spPr>
        <p:txBody>
          <a:bodyPr wrap="square">
            <a:noAutofit/>
          </a:bodyPr>
          <a:lstStyle>
            <a:lvl1pPr>
              <a:defRPr>
                <a:latin typeface="+mn-lt"/>
              </a:defRPr>
            </a:lvl1pPr>
          </a:lstStyle>
          <a:p>
            <a:r>
              <a:rPr lang="en-US"/>
              <a:t>Click icon to add picture</a:t>
            </a:r>
            <a:endParaRPr lang="en-US" dirty="0"/>
          </a:p>
        </p:txBody>
      </p:sp>
      <p:sp>
        <p:nvSpPr>
          <p:cNvPr id="7" name="Title 1">
            <a:extLst>
              <a:ext uri="{FF2B5EF4-FFF2-40B4-BE49-F238E27FC236}">
                <a16:creationId xmlns:a16="http://schemas.microsoft.com/office/drawing/2014/main" id="{81AEE170-55AC-411A-B257-BD682DE716D0}"/>
              </a:ext>
            </a:extLst>
          </p:cNvPr>
          <p:cNvSpPr>
            <a:spLocks noGrp="1"/>
          </p:cNvSpPr>
          <p:nvPr>
            <p:ph type="title" hasCustomPrompt="1"/>
          </p:nvPr>
        </p:nvSpPr>
        <p:spPr>
          <a:xfrm>
            <a:off x="1220164" y="3379810"/>
            <a:ext cx="7252505" cy="891250"/>
          </a:xfrm>
        </p:spPr>
        <p:txBody>
          <a:bodyPr anchor="t">
            <a:noAutofit/>
          </a:bodyPr>
          <a:lstStyle>
            <a:lvl1pPr algn="l">
              <a:defRPr sz="5000" b="1">
                <a:solidFill>
                  <a:schemeClr val="bg1"/>
                </a:solidFill>
                <a:latin typeface="+mj-lt"/>
              </a:defRPr>
            </a:lvl1pPr>
          </a:lstStyle>
          <a:p>
            <a:r>
              <a:rPr lang="en-US" dirty="0"/>
              <a:t>CLICK TO ADD TITLE</a:t>
            </a:r>
          </a:p>
        </p:txBody>
      </p:sp>
      <p:sp>
        <p:nvSpPr>
          <p:cNvPr id="8" name="Text Placeholder 12">
            <a:extLst>
              <a:ext uri="{FF2B5EF4-FFF2-40B4-BE49-F238E27FC236}">
                <a16:creationId xmlns:a16="http://schemas.microsoft.com/office/drawing/2014/main" id="{92D701DC-3803-4D06-BFB3-A9F78E4022EF}"/>
              </a:ext>
            </a:extLst>
          </p:cNvPr>
          <p:cNvSpPr>
            <a:spLocks noGrp="1"/>
          </p:cNvSpPr>
          <p:nvPr>
            <p:ph type="body" sz="quarter" idx="14" hasCustomPrompt="1"/>
          </p:nvPr>
        </p:nvSpPr>
        <p:spPr>
          <a:xfrm>
            <a:off x="1220165" y="4467833"/>
            <a:ext cx="7252504" cy="338549"/>
          </a:xfrm>
        </p:spPr>
        <p:txBody>
          <a:bodyPr>
            <a:normAutofit/>
          </a:bodyPr>
          <a:lstStyle>
            <a:lvl1pPr marL="0" indent="0" algn="l">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9" name="Shape 62">
            <a:extLst>
              <a:ext uri="{FF2B5EF4-FFF2-40B4-BE49-F238E27FC236}">
                <a16:creationId xmlns:a16="http://schemas.microsoft.com/office/drawing/2014/main" id="{71FB5177-8D30-4482-99E2-8BFEB1D37D9E}"/>
              </a:ext>
            </a:extLst>
          </p:cNvPr>
          <p:cNvSpPr/>
          <p:nvPr userDrawn="1"/>
        </p:nvSpPr>
        <p:spPr>
          <a:xfrm rot="16200000" flipV="1">
            <a:off x="1285385" y="3006251"/>
            <a:ext cx="0" cy="2570770"/>
          </a:xfrm>
          <a:prstGeom prst="line">
            <a:avLst/>
          </a:prstGeom>
          <a:ln w="25400">
            <a:solidFill>
              <a:schemeClr val="bg1"/>
            </a:solidFill>
            <a:miter lim="400000"/>
          </a:ln>
        </p:spPr>
        <p:txBody>
          <a:bodyPr lIns="19050" tIns="19050" rIns="19050" bIns="19050" anchor="ctr"/>
          <a:lstStyle/>
          <a:p>
            <a:pPr algn="l">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93417881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4867539"/>
            <a:ext cx="2275389"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dirty="0"/>
              <a:t>Agenda</a:t>
            </a:r>
          </a:p>
        </p:txBody>
      </p:sp>
      <p:sp>
        <p:nvSpPr>
          <p:cNvPr id="29" name="Picture Placeholder 28">
            <a:extLst>
              <a:ext uri="{FF2B5EF4-FFF2-40B4-BE49-F238E27FC236}">
                <a16:creationId xmlns:a16="http://schemas.microsoft.com/office/drawing/2014/main" id="{AA648B5A-E380-4E42-882E-71EBF6838E22}"/>
              </a:ext>
            </a:extLst>
          </p:cNvPr>
          <p:cNvSpPr>
            <a:spLocks noGrp="1"/>
          </p:cNvSpPr>
          <p:nvPr>
            <p:ph type="pic" sz="quarter" idx="12"/>
          </p:nvPr>
        </p:nvSpPr>
        <p:spPr>
          <a:xfrm>
            <a:off x="8634413" y="812800"/>
            <a:ext cx="3557587" cy="5232400"/>
          </a:xfrm>
        </p:spPr>
        <p:txBody>
          <a:bodyPr/>
          <a:lstStyle>
            <a:lvl1pPr>
              <a:defRPr>
                <a:latin typeface="+mn-lt"/>
              </a:defRPr>
            </a:lvl1pPr>
          </a:lstStyle>
          <a:p>
            <a:r>
              <a:rPr lang="en-US"/>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4155313" y="879710"/>
            <a:ext cx="4294206" cy="755650"/>
          </a:xfrm>
        </p:spPr>
        <p:txBody>
          <a:bodyPr anchor="ctr">
            <a:normAutofit/>
          </a:bodyPr>
          <a:lstStyle>
            <a:lvl1pPr marL="0" indent="0">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4155313" y="1956155"/>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4155313" y="3032600"/>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4155313" y="4109045"/>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4155313" y="5185490"/>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42" name="Shape 62">
            <a:extLst>
              <a:ext uri="{FF2B5EF4-FFF2-40B4-BE49-F238E27FC236}">
                <a16:creationId xmlns:a16="http://schemas.microsoft.com/office/drawing/2014/main" id="{2683CBB0-468F-4DD2-853B-FBFFA91B662E}"/>
              </a:ext>
            </a:extLst>
          </p:cNvPr>
          <p:cNvSpPr/>
          <p:nvPr userDrawn="1"/>
        </p:nvSpPr>
        <p:spPr>
          <a:xfrm rot="16200000" flipV="1">
            <a:off x="965155" y="389954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226060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4867539"/>
            <a:ext cx="2356412"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dirty="0"/>
              <a:t>Agenda</a:t>
            </a:r>
          </a:p>
        </p:txBody>
      </p:sp>
      <p:sp>
        <p:nvSpPr>
          <p:cNvPr id="29" name="Picture Placeholder 28">
            <a:extLst>
              <a:ext uri="{FF2B5EF4-FFF2-40B4-BE49-F238E27FC236}">
                <a16:creationId xmlns:a16="http://schemas.microsoft.com/office/drawing/2014/main" id="{AA648B5A-E380-4E42-882E-71EBF6838E22}"/>
              </a:ext>
            </a:extLst>
          </p:cNvPr>
          <p:cNvSpPr>
            <a:spLocks noGrp="1"/>
          </p:cNvSpPr>
          <p:nvPr>
            <p:ph type="pic" sz="quarter" idx="12"/>
          </p:nvPr>
        </p:nvSpPr>
        <p:spPr>
          <a:xfrm>
            <a:off x="3778137" y="2225040"/>
            <a:ext cx="3557587" cy="3668025"/>
          </a:xfrm>
        </p:spPr>
        <p:txBody>
          <a:bodyPr/>
          <a:lstStyle>
            <a:lvl1pPr>
              <a:defRPr>
                <a:latin typeface="+mn-lt"/>
              </a:defRPr>
            </a:lvl1pPr>
          </a:lstStyle>
          <a:p>
            <a:r>
              <a:rPr lang="en-US"/>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7559432" y="2055335"/>
            <a:ext cx="4294206" cy="755650"/>
          </a:xfrm>
        </p:spPr>
        <p:txBody>
          <a:bodyPr anchor="ctr">
            <a:normAutofit/>
          </a:bodyPr>
          <a:lstStyle>
            <a:lvl1pPr marL="0" indent="0">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7559432" y="2782449"/>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7559432" y="4352427"/>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7559432" y="3567438"/>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7559432" y="5137415"/>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42" name="Shape 62">
            <a:extLst>
              <a:ext uri="{FF2B5EF4-FFF2-40B4-BE49-F238E27FC236}">
                <a16:creationId xmlns:a16="http://schemas.microsoft.com/office/drawing/2014/main" id="{2683CBB0-468F-4DD2-853B-FBFFA91B662E}"/>
              </a:ext>
            </a:extLst>
          </p:cNvPr>
          <p:cNvSpPr/>
          <p:nvPr userDrawn="1"/>
        </p:nvSpPr>
        <p:spPr>
          <a:xfrm rot="16200000" flipV="1">
            <a:off x="965155" y="389954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3" name="Rectangle 2">
            <a:extLst>
              <a:ext uri="{FF2B5EF4-FFF2-40B4-BE49-F238E27FC236}">
                <a16:creationId xmlns:a16="http://schemas.microsoft.com/office/drawing/2014/main" id="{E2F3CED5-D6C7-4A0B-B731-FDB78F4E3341}"/>
              </a:ext>
            </a:extLst>
          </p:cNvPr>
          <p:cNvSpPr/>
          <p:nvPr userDrawn="1"/>
        </p:nvSpPr>
        <p:spPr>
          <a:xfrm>
            <a:off x="3778137" y="0"/>
            <a:ext cx="3586162" cy="20593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9504301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F0FA98-2EE8-734A-95BB-A4637DCAD5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655A45B-F495-F641-AA7A-36292C3CC9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89227B26-65C5-5A4B-AAEC-70B3B5201C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4050737061"/>
      </p:ext>
    </p:extLst>
  </p:cSld>
  <p:clrMap bg1="lt1" tx1="dk1" bg2="lt2" tx2="dk2" accent1="accent1" accent2="accent2" accent3="accent3" accent4="accent4" accent5="accent5" accent6="accent6" hlink="hlink" folHlink="folHlink"/>
  <p:sldLayoutIdLst>
    <p:sldLayoutId id="2147483673" r:id="rId1"/>
    <p:sldLayoutId id="2147483735" r:id="rId2"/>
    <p:sldLayoutId id="2147483689" r:id="rId3"/>
    <p:sldLayoutId id="2147483684" r:id="rId4"/>
    <p:sldLayoutId id="2147483651" r:id="rId5"/>
    <p:sldLayoutId id="2147483685" r:id="rId6"/>
    <p:sldLayoutId id="2147483674" r:id="rId7"/>
    <p:sldLayoutId id="2147483690" r:id="rId8"/>
    <p:sldLayoutId id="2147483694" r:id="rId9"/>
    <p:sldLayoutId id="2147483693" r:id="rId10"/>
    <p:sldLayoutId id="2147483686" r:id="rId11"/>
    <p:sldLayoutId id="2147483703" r:id="rId12"/>
    <p:sldLayoutId id="2147483709" r:id="rId13"/>
    <p:sldLayoutId id="2147483710" r:id="rId14"/>
    <p:sldLayoutId id="2147483711" r:id="rId15"/>
    <p:sldLayoutId id="2147483712" r:id="rId16"/>
    <p:sldLayoutId id="2147483704" r:id="rId17"/>
    <p:sldLayoutId id="2147483702" r:id="rId18"/>
    <p:sldLayoutId id="2147483713" r:id="rId19"/>
    <p:sldLayoutId id="2147483714" r:id="rId20"/>
    <p:sldLayoutId id="2147483715" r:id="rId21"/>
    <p:sldLayoutId id="2147483695" r:id="rId22"/>
    <p:sldLayoutId id="2147483730" r:id="rId23"/>
    <p:sldLayoutId id="2147483698" r:id="rId24"/>
    <p:sldLayoutId id="2147483731" r:id="rId25"/>
    <p:sldLayoutId id="2147483699" r:id="rId26"/>
    <p:sldLayoutId id="2147483732" r:id="rId27"/>
    <p:sldLayoutId id="2147483700" r:id="rId28"/>
    <p:sldLayoutId id="2147483733" r:id="rId29"/>
    <p:sldLayoutId id="2147483701" r:id="rId30"/>
    <p:sldLayoutId id="2147483734" r:id="rId31"/>
    <p:sldLayoutId id="2147483696" r:id="rId32"/>
    <p:sldLayoutId id="2147483705" r:id="rId33"/>
    <p:sldLayoutId id="2147483706" r:id="rId34"/>
    <p:sldLayoutId id="2147483707" r:id="rId35"/>
    <p:sldLayoutId id="2147483708" r:id="rId36"/>
    <p:sldLayoutId id="2147483687" r:id="rId37"/>
    <p:sldLayoutId id="2147483660" r:id="rId38"/>
    <p:sldLayoutId id="2147483719" r:id="rId39"/>
    <p:sldLayoutId id="2147483720" r:id="rId40"/>
    <p:sldLayoutId id="2147483718" r:id="rId41"/>
    <p:sldLayoutId id="2147483721" r:id="rId42"/>
    <p:sldLayoutId id="2147483716" r:id="rId43"/>
    <p:sldLayoutId id="2147483722" r:id="rId44"/>
    <p:sldLayoutId id="2147483723" r:id="rId45"/>
    <p:sldLayoutId id="2147483663" r:id="rId46"/>
    <p:sldLayoutId id="2147483725" r:id="rId47"/>
    <p:sldLayoutId id="2147483726" r:id="rId48"/>
    <p:sldLayoutId id="2147483675" r:id="rId49"/>
    <p:sldLayoutId id="2147483677" r:id="rId50"/>
    <p:sldLayoutId id="2147483729" r:id="rId51"/>
    <p:sldLayoutId id="2147483728" r:id="rId52"/>
  </p:sldLayoutIdLst>
  <p:txStyles>
    <p:titleStyle>
      <a:lvl1pPr algn="l" defTabSz="914400" rtl="0" eaLnBrk="1" latinLnBrk="0" hangingPunct="1">
        <a:lnSpc>
          <a:spcPct val="90000"/>
        </a:lnSpc>
        <a:spcBef>
          <a:spcPct val="0"/>
        </a:spcBef>
        <a:buNone/>
        <a:defRPr sz="4400" b="1" i="0" kern="1200" spc="-150">
          <a:solidFill>
            <a:schemeClr val="tx2"/>
          </a:solidFill>
          <a:latin typeface="+mj-lt"/>
          <a:ea typeface="+mj-ea"/>
          <a:cs typeface="Gill Sans" panose="020B0502020104020203" pitchFamily="34" charset="-79"/>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8" userDrawn="1">
          <p15:clr>
            <a:srgbClr val="F26B43"/>
          </p15:clr>
        </p15:guide>
        <p15:guide id="2" orient="horz" pos="404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4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8.xml"/><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1.xml"/><Relationship Id="rId1" Type="http://schemas.openxmlformats.org/officeDocument/2006/relationships/slideLayout" Target="../slideLayouts/slideLayout44.xml"/><Relationship Id="rId6" Type="http://schemas.openxmlformats.org/officeDocument/2006/relationships/image" Target="../media/image18.jpg"/><Relationship Id="rId5" Type="http://schemas.openxmlformats.org/officeDocument/2006/relationships/image" Target="../media/image17.jpg"/><Relationship Id="rId4" Type="http://schemas.openxmlformats.org/officeDocument/2006/relationships/image" Target="../media/image16.jpg"/></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2.xml"/><Relationship Id="rId1" Type="http://schemas.openxmlformats.org/officeDocument/2006/relationships/slideLayout" Target="../slideLayouts/slideLayout46.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51.xml"/><Relationship Id="rId5" Type="http://schemas.openxmlformats.org/officeDocument/2006/relationships/image" Target="../media/image6.jpeg"/><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alpha val="97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01ABD-7339-4C70-82A3-696BE8EF14DF}"/>
              </a:ext>
            </a:extLst>
          </p:cNvPr>
          <p:cNvSpPr>
            <a:spLocks noGrp="1"/>
          </p:cNvSpPr>
          <p:nvPr>
            <p:ph type="title"/>
          </p:nvPr>
        </p:nvSpPr>
        <p:spPr/>
        <p:txBody>
          <a:bodyPr/>
          <a:lstStyle/>
          <a:p>
            <a:r>
              <a:rPr lang="en-US" dirty="0">
                <a:solidFill>
                  <a:schemeClr val="bg1"/>
                </a:solidFill>
                <a:latin typeface="+mn-lt"/>
              </a:rPr>
              <a:t>OpenWeather Air Quality Index Analysis</a:t>
            </a:r>
          </a:p>
        </p:txBody>
      </p:sp>
      <p:sp>
        <p:nvSpPr>
          <p:cNvPr id="6" name="Text Placeholder 5">
            <a:extLst>
              <a:ext uri="{FF2B5EF4-FFF2-40B4-BE49-F238E27FC236}">
                <a16:creationId xmlns:a16="http://schemas.microsoft.com/office/drawing/2014/main" id="{849EBC96-F2B6-43D3-A761-898E1D269BC3}"/>
              </a:ext>
            </a:extLst>
          </p:cNvPr>
          <p:cNvSpPr>
            <a:spLocks noGrp="1"/>
          </p:cNvSpPr>
          <p:nvPr>
            <p:ph type="body" sz="quarter" idx="12"/>
          </p:nvPr>
        </p:nvSpPr>
        <p:spPr/>
        <p:txBody>
          <a:bodyPr/>
          <a:lstStyle/>
          <a:p>
            <a:r>
              <a:rPr lang="en-US" b="1" dirty="0">
                <a:solidFill>
                  <a:schemeClr val="bg1"/>
                </a:solidFill>
              </a:rPr>
              <a:t>GWU Data Analytics &amp; Visualization Bootcamp, Spring/Summer 2021</a:t>
            </a:r>
          </a:p>
          <a:p>
            <a:endParaRPr lang="en-US" dirty="0"/>
          </a:p>
        </p:txBody>
      </p:sp>
      <p:pic>
        <p:nvPicPr>
          <p:cNvPr id="10" name="Picture Placeholder 9" descr="Diagram&#10;&#10;Description automatically generated">
            <a:extLst>
              <a:ext uri="{FF2B5EF4-FFF2-40B4-BE49-F238E27FC236}">
                <a16:creationId xmlns:a16="http://schemas.microsoft.com/office/drawing/2014/main" id="{C9766DE0-956D-438F-83AF-E048758BF665}"/>
              </a:ext>
            </a:extLst>
          </p:cNvPr>
          <p:cNvPicPr>
            <a:picLocks noGrp="1" noChangeAspect="1"/>
          </p:cNvPicPr>
          <p:nvPr>
            <p:ph type="tbl" sz="quarter" idx="13"/>
          </p:nvPr>
        </p:nvPicPr>
        <p:blipFill rotWithShape="1">
          <a:blip r:embed="rId3"/>
          <a:stretch/>
        </p:blipFill>
        <p:spPr>
          <a:xfrm>
            <a:off x="2056279" y="1593850"/>
            <a:ext cx="8079441" cy="4578350"/>
          </a:xfrm>
        </p:spPr>
      </p:pic>
      <p:sp>
        <p:nvSpPr>
          <p:cNvPr id="5" name="Text Placeholder 5">
            <a:extLst>
              <a:ext uri="{FF2B5EF4-FFF2-40B4-BE49-F238E27FC236}">
                <a16:creationId xmlns:a16="http://schemas.microsoft.com/office/drawing/2014/main" id="{81B04E09-F326-4675-97CD-9748AD7BBE9D}"/>
              </a:ext>
            </a:extLst>
          </p:cNvPr>
          <p:cNvSpPr txBox="1">
            <a:spLocks/>
          </p:cNvSpPr>
          <p:nvPr/>
        </p:nvSpPr>
        <p:spPr>
          <a:xfrm>
            <a:off x="647700" y="6189806"/>
            <a:ext cx="10896600" cy="602887"/>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400" b="0" i="0" kern="1200" spc="3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1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05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0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0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chemeClr val="bg1"/>
                </a:solidFill>
              </a:rPr>
              <a:t>By Michelle Reilly &amp; Elodie </a:t>
            </a:r>
            <a:r>
              <a:rPr lang="en-US" b="1" dirty="0" err="1">
                <a:solidFill>
                  <a:schemeClr val="bg1"/>
                </a:solidFill>
              </a:rPr>
              <a:t>Slawinski</a:t>
            </a:r>
            <a:endParaRPr lang="en-US" b="1" dirty="0">
              <a:solidFill>
                <a:schemeClr val="bg1"/>
              </a:solidFill>
            </a:endParaRPr>
          </a:p>
          <a:p>
            <a:endParaRPr lang="en-US" dirty="0"/>
          </a:p>
        </p:txBody>
      </p:sp>
    </p:spTree>
    <p:extLst>
      <p:ext uri="{BB962C8B-B14F-4D97-AF65-F5344CB8AC3E}">
        <p14:creationId xmlns:p14="http://schemas.microsoft.com/office/powerpoint/2010/main" val="2439656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5DAAB0"/>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D47FBB8-2A87-4FDD-8742-D0C12871A3DD}"/>
              </a:ext>
            </a:extLst>
          </p:cNvPr>
          <p:cNvSpPr>
            <a:spLocks noGrp="1"/>
          </p:cNvSpPr>
          <p:nvPr>
            <p:ph type="body" sz="quarter" idx="10"/>
          </p:nvPr>
        </p:nvSpPr>
        <p:spPr/>
        <p:txBody>
          <a:bodyPr/>
          <a:lstStyle/>
          <a:p>
            <a:r>
              <a:rPr lang="en-US" dirty="0">
                <a:solidFill>
                  <a:schemeClr val="bg1">
                    <a:alpha val="20000"/>
                  </a:schemeClr>
                </a:solidFill>
                <a:latin typeface="+mn-lt"/>
              </a:rPr>
              <a:t>1</a:t>
            </a:r>
          </a:p>
        </p:txBody>
      </p:sp>
      <p:sp>
        <p:nvSpPr>
          <p:cNvPr id="3" name="Title 2">
            <a:extLst>
              <a:ext uri="{FF2B5EF4-FFF2-40B4-BE49-F238E27FC236}">
                <a16:creationId xmlns:a16="http://schemas.microsoft.com/office/drawing/2014/main" id="{F73D75BE-E7AD-49A1-A453-D007D958AC3D}"/>
              </a:ext>
            </a:extLst>
          </p:cNvPr>
          <p:cNvSpPr>
            <a:spLocks noGrp="1"/>
          </p:cNvSpPr>
          <p:nvPr>
            <p:ph type="title"/>
          </p:nvPr>
        </p:nvSpPr>
        <p:spPr/>
        <p:txBody>
          <a:bodyPr>
            <a:normAutofit fontScale="90000"/>
          </a:bodyPr>
          <a:lstStyle/>
          <a:p>
            <a:r>
              <a:rPr lang="en-US" dirty="0">
                <a:solidFill>
                  <a:schemeClr val="bg1"/>
                </a:solidFill>
                <a:latin typeface="+mn-lt"/>
              </a:rPr>
              <a:t>Section Header </a:t>
            </a:r>
          </a:p>
        </p:txBody>
      </p:sp>
    </p:spTree>
    <p:extLst>
      <p:ext uri="{BB962C8B-B14F-4D97-AF65-F5344CB8AC3E}">
        <p14:creationId xmlns:p14="http://schemas.microsoft.com/office/powerpoint/2010/main" val="3341258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6DBE169-BA91-4B17-9AF2-4BAD528BEE06}"/>
              </a:ext>
            </a:extLst>
          </p:cNvPr>
          <p:cNvSpPr>
            <a:spLocks noGrp="1"/>
          </p:cNvSpPr>
          <p:nvPr>
            <p:ph type="title"/>
          </p:nvPr>
        </p:nvSpPr>
        <p:spPr/>
        <p:txBody>
          <a:bodyPr>
            <a:normAutofit fontScale="90000"/>
          </a:bodyPr>
          <a:lstStyle/>
          <a:p>
            <a:r>
              <a:rPr lang="en-US" dirty="0"/>
              <a:t>Click to Add Icon </a:t>
            </a:r>
            <a:r>
              <a:rPr lang="en-US" dirty="0">
                <a:solidFill>
                  <a:srgbClr val="5DAAB0"/>
                </a:solidFill>
              </a:rPr>
              <a:t>Slide Title Here </a:t>
            </a:r>
          </a:p>
        </p:txBody>
      </p:sp>
      <p:sp>
        <p:nvSpPr>
          <p:cNvPr id="8" name="Text Placeholder 7">
            <a:extLst>
              <a:ext uri="{FF2B5EF4-FFF2-40B4-BE49-F238E27FC236}">
                <a16:creationId xmlns:a16="http://schemas.microsoft.com/office/drawing/2014/main" id="{D9C2EAA8-D3C6-403B-B439-F95C60D0B3B9}"/>
              </a:ext>
            </a:extLst>
          </p:cNvPr>
          <p:cNvSpPr>
            <a:spLocks noGrp="1"/>
          </p:cNvSpPr>
          <p:nvPr>
            <p:ph type="body" sz="quarter" idx="12"/>
          </p:nvPr>
        </p:nvSpPr>
        <p:spPr/>
        <p:txBody>
          <a:bodyPr/>
          <a:lstStyle/>
          <a:p>
            <a:r>
              <a:rPr lang="en-US" dirty="0"/>
              <a:t>SUBTITLE GOES HERE</a:t>
            </a:r>
          </a:p>
        </p:txBody>
      </p:sp>
      <p:pic>
        <p:nvPicPr>
          <p:cNvPr id="46" name="Picture Placeholder 45">
            <a:extLst>
              <a:ext uri="{FF2B5EF4-FFF2-40B4-BE49-F238E27FC236}">
                <a16:creationId xmlns:a16="http://schemas.microsoft.com/office/drawing/2014/main" id="{6263CE43-D410-4BF8-8529-41197F401002}"/>
              </a:ext>
              <a:ext uri="{C183D7F6-B498-43B3-948B-1728B52AA6E4}">
                <adec:decorative xmlns:adec="http://schemas.microsoft.com/office/drawing/2017/decorative" val="1"/>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rcRect l="-29560" t="-29716" r="-29560" b="-29716"/>
          <a:stretch/>
        </p:blipFill>
        <p:spPr>
          <a:xfrm>
            <a:off x="6687422" y="1038724"/>
            <a:ext cx="804759" cy="804759"/>
          </a:xfrm>
        </p:spPr>
      </p:pic>
      <p:pic>
        <p:nvPicPr>
          <p:cNvPr id="50" name="Picture Placeholder 49">
            <a:extLst>
              <a:ext uri="{FF2B5EF4-FFF2-40B4-BE49-F238E27FC236}">
                <a16:creationId xmlns:a16="http://schemas.microsoft.com/office/drawing/2014/main" id="{44B7CF38-0B19-41D9-8D37-6D59A3F3E045}"/>
              </a:ext>
              <a:ext uri="{C183D7F6-B498-43B3-948B-1728B52AA6E4}">
                <adec:decorative xmlns:adec="http://schemas.microsoft.com/office/drawing/2017/decorative" val="1"/>
              </a:ext>
            </a:extLst>
          </p:cNvPr>
          <p:cNvPicPr>
            <a:picLocks noGrp="1" noChangeAspect="1"/>
          </p:cNvPicPr>
          <p:nvPr>
            <p:ph type="pic" sz="quarter" idx="14"/>
          </p:nvPr>
        </p:nvPicPr>
        <p:blipFill rotWithShape="1">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rcRect l="-22179" t="-22322" r="-22179" b="-22322"/>
          <a:stretch/>
        </p:blipFill>
        <p:spPr>
          <a:xfrm>
            <a:off x="6687422" y="2330235"/>
            <a:ext cx="804759" cy="804759"/>
          </a:xfrm>
        </p:spPr>
      </p:pic>
      <p:pic>
        <p:nvPicPr>
          <p:cNvPr id="52" name="Picture Placeholder 51">
            <a:extLst>
              <a:ext uri="{FF2B5EF4-FFF2-40B4-BE49-F238E27FC236}">
                <a16:creationId xmlns:a16="http://schemas.microsoft.com/office/drawing/2014/main" id="{26AA0551-AA74-4E7E-80AF-5D856020D1F8}"/>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rcRect l="-27274" t="-27427" r="-27274" b="-27427"/>
          <a:stretch/>
        </p:blipFill>
        <p:spPr>
          <a:xfrm>
            <a:off x="6687422" y="3621746"/>
            <a:ext cx="804759" cy="804759"/>
          </a:xfrm>
        </p:spPr>
      </p:pic>
      <p:pic>
        <p:nvPicPr>
          <p:cNvPr id="54" name="Picture Placeholder 53">
            <a:extLst>
              <a:ext uri="{FF2B5EF4-FFF2-40B4-BE49-F238E27FC236}">
                <a16:creationId xmlns:a16="http://schemas.microsoft.com/office/drawing/2014/main" id="{21139392-74B8-43B3-BFDF-58CAC133651E}"/>
              </a:ext>
              <a:ext uri="{C183D7F6-B498-43B3-948B-1728B52AA6E4}">
                <adec:decorative xmlns:adec="http://schemas.microsoft.com/office/drawing/2017/decorative" val="1"/>
              </a:ext>
            </a:extLst>
          </p:cNvPr>
          <p:cNvPicPr>
            <a:picLocks noGrp="1" noChangeAspect="1"/>
          </p:cNvPicPr>
          <p:nvPr>
            <p:ph type="pic" sz="quarter" idx="16"/>
          </p:nvPr>
        </p:nvPicPr>
        <p:blipFill rotWithShape="1">
          <a:blip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rcRect l="-30855" t="-31015" r="-30855" b="-31015"/>
          <a:stretch/>
        </p:blipFill>
        <p:spPr>
          <a:xfrm>
            <a:off x="6687422" y="4913257"/>
            <a:ext cx="804759" cy="804759"/>
          </a:xfrm>
        </p:spPr>
      </p:pic>
      <p:sp>
        <p:nvSpPr>
          <p:cNvPr id="7" name="Text Placeholder 6">
            <a:extLst>
              <a:ext uri="{FF2B5EF4-FFF2-40B4-BE49-F238E27FC236}">
                <a16:creationId xmlns:a16="http://schemas.microsoft.com/office/drawing/2014/main" id="{87FCC6D1-213C-4A86-A2D0-742E15438C09}"/>
              </a:ext>
            </a:extLst>
          </p:cNvPr>
          <p:cNvSpPr>
            <a:spLocks noGrp="1"/>
          </p:cNvSpPr>
          <p:nvPr>
            <p:ph type="body" sz="quarter" idx="17"/>
          </p:nvPr>
        </p:nvSpPr>
        <p:spPr/>
        <p:txBody>
          <a:bodyPr>
            <a:normAutofit/>
          </a:bodyPr>
          <a:lstStyle/>
          <a:p>
            <a:r>
              <a:rPr lang="en-US" dirty="0"/>
              <a:t>Lorem ipsum dolor sit amet, consectetur adipiscing elit. Phasellus auctor efficitur </a:t>
            </a:r>
            <a:br>
              <a:rPr lang="en-US" dirty="0"/>
            </a:br>
            <a:r>
              <a:rPr lang="en-US" dirty="0"/>
              <a:t>duiet facilisis. </a:t>
            </a:r>
          </a:p>
        </p:txBody>
      </p:sp>
      <p:sp>
        <p:nvSpPr>
          <p:cNvPr id="20" name="Text Placeholder 19">
            <a:extLst>
              <a:ext uri="{FF2B5EF4-FFF2-40B4-BE49-F238E27FC236}">
                <a16:creationId xmlns:a16="http://schemas.microsoft.com/office/drawing/2014/main" id="{82414D74-66D2-4C65-A48E-39F723FB2B2F}"/>
              </a:ext>
            </a:extLst>
          </p:cNvPr>
          <p:cNvSpPr>
            <a:spLocks noGrp="1"/>
          </p:cNvSpPr>
          <p:nvPr>
            <p:ph type="body" sz="quarter" idx="18"/>
          </p:nvPr>
        </p:nvSpPr>
        <p:spPr/>
        <p:txBody>
          <a:bodyPr/>
          <a:lstStyle/>
          <a:p>
            <a:r>
              <a:rPr lang="en-US" dirty="0"/>
              <a:t>Lorem ipsum dolor sit amet, consectetur adipiscing elit. Phasellus auctor efficitur </a:t>
            </a:r>
            <a:br>
              <a:rPr lang="en-US" dirty="0"/>
            </a:br>
            <a:r>
              <a:rPr lang="en-US" dirty="0"/>
              <a:t>duiet facilisis. </a:t>
            </a:r>
          </a:p>
        </p:txBody>
      </p:sp>
      <p:sp>
        <p:nvSpPr>
          <p:cNvPr id="21" name="Text Placeholder 20">
            <a:extLst>
              <a:ext uri="{FF2B5EF4-FFF2-40B4-BE49-F238E27FC236}">
                <a16:creationId xmlns:a16="http://schemas.microsoft.com/office/drawing/2014/main" id="{E4D7EF6E-37B1-4694-B769-3DDEC29D8381}"/>
              </a:ext>
            </a:extLst>
          </p:cNvPr>
          <p:cNvSpPr>
            <a:spLocks noGrp="1"/>
          </p:cNvSpPr>
          <p:nvPr>
            <p:ph type="body" sz="quarter" idx="19"/>
          </p:nvPr>
        </p:nvSpPr>
        <p:spPr/>
        <p:txBody>
          <a:bodyPr/>
          <a:lstStyle/>
          <a:p>
            <a:r>
              <a:rPr lang="en-US" dirty="0"/>
              <a:t>Lorem ipsum dolor sit amet, consectetur adipiscing elit. Phasellus auctor efficitur </a:t>
            </a:r>
            <a:br>
              <a:rPr lang="en-US" dirty="0"/>
            </a:br>
            <a:r>
              <a:rPr lang="en-US" dirty="0"/>
              <a:t>duiet facilisis. </a:t>
            </a:r>
          </a:p>
        </p:txBody>
      </p:sp>
      <p:sp>
        <p:nvSpPr>
          <p:cNvPr id="22" name="Text Placeholder 21">
            <a:extLst>
              <a:ext uri="{FF2B5EF4-FFF2-40B4-BE49-F238E27FC236}">
                <a16:creationId xmlns:a16="http://schemas.microsoft.com/office/drawing/2014/main" id="{ABF89FBA-20AC-4FD7-833B-ADA0EEFFCADC}"/>
              </a:ext>
            </a:extLst>
          </p:cNvPr>
          <p:cNvSpPr>
            <a:spLocks noGrp="1"/>
          </p:cNvSpPr>
          <p:nvPr>
            <p:ph type="body" sz="quarter" idx="20"/>
          </p:nvPr>
        </p:nvSpPr>
        <p:spPr/>
        <p:txBody>
          <a:bodyPr/>
          <a:lstStyle/>
          <a:p>
            <a:r>
              <a:rPr lang="en-US" dirty="0"/>
              <a:t>Lorem ipsum dolor sit amet, consectetur adipiscing elit. Phasellus auctor efficitur </a:t>
            </a:r>
            <a:br>
              <a:rPr lang="en-US" dirty="0"/>
            </a:br>
            <a:r>
              <a:rPr lang="en-US" dirty="0"/>
              <a:t>duiet facilisis. </a:t>
            </a:r>
          </a:p>
        </p:txBody>
      </p:sp>
      <p:sp>
        <p:nvSpPr>
          <p:cNvPr id="66" name="Text Placeholder 65">
            <a:extLst>
              <a:ext uri="{FF2B5EF4-FFF2-40B4-BE49-F238E27FC236}">
                <a16:creationId xmlns:a16="http://schemas.microsoft.com/office/drawing/2014/main" id="{1AEF3ED8-A75C-4318-877C-139C98C0007D}"/>
              </a:ext>
            </a:extLst>
          </p:cNvPr>
          <p:cNvSpPr>
            <a:spLocks noGrp="1"/>
          </p:cNvSpPr>
          <p:nvPr>
            <p:ph type="body" sz="quarter" idx="11"/>
          </p:nvPr>
        </p:nvSpPr>
        <p:spPr/>
        <p:txBody>
          <a:bodyPr/>
          <a:lstStyle/>
          <a:p>
            <a:pPr>
              <a:lnSpc>
                <a:spcPct val="100000"/>
              </a:lnSpc>
            </a:pPr>
            <a:r>
              <a:rPr lang="en-US" dirty="0"/>
              <a:t>Lorem ipsum dolor sit amet, consectetur adipiscing elit. Phasellus auctor efficitur dui et facilisis. Pellentesque habitant morbi tristique senectus et netus et malesuada fames ac turpis egestas. Etiam molestie in quam ac viverra. Cras consequat gravida aliquam. Maecenas cursus eleifend risus, in vulputate velit imperdiet non. Aenean tincidunt euismod ultricies. Fusce tempor dui ipsum, nec ultricies ante eleifend vel curabitur.</a:t>
            </a:r>
          </a:p>
        </p:txBody>
      </p:sp>
    </p:spTree>
    <p:extLst>
      <p:ext uri="{BB962C8B-B14F-4D97-AF65-F5344CB8AC3E}">
        <p14:creationId xmlns:p14="http://schemas.microsoft.com/office/powerpoint/2010/main" val="226842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13F9A722-C416-4CA0-9E81-3AB439623A87}"/>
              </a:ext>
            </a:extLst>
          </p:cNvPr>
          <p:cNvSpPr>
            <a:spLocks noGrp="1"/>
          </p:cNvSpPr>
          <p:nvPr>
            <p:ph type="title"/>
          </p:nvPr>
        </p:nvSpPr>
        <p:spPr/>
        <p:txBody>
          <a:bodyPr/>
          <a:lstStyle/>
          <a:p>
            <a:r>
              <a:rPr lang="en-US" dirty="0">
                <a:latin typeface="+mn-lt"/>
              </a:rPr>
              <a:t>Click to Add Team Slide Title Here </a:t>
            </a:r>
          </a:p>
        </p:txBody>
      </p:sp>
      <p:pic>
        <p:nvPicPr>
          <p:cNvPr id="25" name="Picture Placeholder 23" descr="Member Photo">
            <a:extLst>
              <a:ext uri="{FF2B5EF4-FFF2-40B4-BE49-F238E27FC236}">
                <a16:creationId xmlns:a16="http://schemas.microsoft.com/office/drawing/2014/main" id="{28471B48-B5D4-4311-8051-3D8458674D12}"/>
              </a:ext>
            </a:extLst>
          </p:cNvPr>
          <p:cNvPicPr>
            <a:picLocks noGrp="1" noChangeAspect="1"/>
          </p:cNvPicPr>
          <p:nvPr>
            <p:ph type="pic" sz="quarter" idx="11"/>
          </p:nvPr>
        </p:nvPicPr>
        <p:blipFill>
          <a:blip r:embed="rId3">
            <a:grayscl/>
            <a:extLst>
              <a:ext uri="{28A0092B-C50C-407E-A947-70E740481C1C}">
                <a14:useLocalDpi xmlns:a14="http://schemas.microsoft.com/office/drawing/2010/main"/>
              </a:ext>
            </a:extLst>
          </a:blip>
          <a:srcRect/>
          <a:stretch>
            <a:fillRect/>
          </a:stretch>
        </p:blipFill>
        <p:spPr/>
      </p:pic>
      <p:pic>
        <p:nvPicPr>
          <p:cNvPr id="29" name="Picture Placeholder 25" descr="Member Photo">
            <a:extLst>
              <a:ext uri="{FF2B5EF4-FFF2-40B4-BE49-F238E27FC236}">
                <a16:creationId xmlns:a16="http://schemas.microsoft.com/office/drawing/2014/main" id="{1507C138-F295-471C-A7C2-F827C437DE97}"/>
              </a:ext>
            </a:extLst>
          </p:cNvPr>
          <p:cNvPicPr>
            <a:picLocks noGrp="1" noChangeAspect="1"/>
          </p:cNvPicPr>
          <p:nvPr>
            <p:ph type="pic" sz="quarter" idx="12"/>
          </p:nvPr>
        </p:nvPicPr>
        <p:blipFill>
          <a:blip r:embed="rId4">
            <a:grayscl/>
            <a:extLst>
              <a:ext uri="{28A0092B-C50C-407E-A947-70E740481C1C}">
                <a14:useLocalDpi xmlns:a14="http://schemas.microsoft.com/office/drawing/2010/main"/>
              </a:ext>
            </a:extLst>
          </a:blip>
          <a:srcRect/>
          <a:stretch>
            <a:fillRect/>
          </a:stretch>
        </p:blipFill>
        <p:spPr/>
      </p:pic>
      <p:pic>
        <p:nvPicPr>
          <p:cNvPr id="30" name="Picture Placeholder 27" descr="Member Photo">
            <a:extLst>
              <a:ext uri="{FF2B5EF4-FFF2-40B4-BE49-F238E27FC236}">
                <a16:creationId xmlns:a16="http://schemas.microsoft.com/office/drawing/2014/main" id="{10D7B446-4830-437D-90F2-78FF39F842A8}"/>
              </a:ext>
            </a:extLst>
          </p:cNvPr>
          <p:cNvPicPr>
            <a:picLocks noGrp="1" noChangeAspect="1"/>
          </p:cNvPicPr>
          <p:nvPr>
            <p:ph type="pic" sz="quarter" idx="13"/>
          </p:nvPr>
        </p:nvPicPr>
        <p:blipFill>
          <a:blip r:embed="rId5">
            <a:grayscl/>
            <a:extLst>
              <a:ext uri="{28A0092B-C50C-407E-A947-70E740481C1C}">
                <a14:useLocalDpi xmlns:a14="http://schemas.microsoft.com/office/drawing/2010/main"/>
              </a:ext>
            </a:extLst>
          </a:blip>
          <a:srcRect/>
          <a:stretch>
            <a:fillRect/>
          </a:stretch>
        </p:blipFill>
        <p:spPr/>
      </p:pic>
      <p:pic>
        <p:nvPicPr>
          <p:cNvPr id="31" name="Picture Placeholder 29" descr="Member Photo">
            <a:extLst>
              <a:ext uri="{FF2B5EF4-FFF2-40B4-BE49-F238E27FC236}">
                <a16:creationId xmlns:a16="http://schemas.microsoft.com/office/drawing/2014/main" id="{7453335E-1D5E-4FDC-8418-75FFB424DE6C}"/>
              </a:ext>
            </a:extLst>
          </p:cNvPr>
          <p:cNvPicPr>
            <a:picLocks noGrp="1" noChangeAspect="1"/>
          </p:cNvPicPr>
          <p:nvPr>
            <p:ph type="pic" sz="quarter" idx="14"/>
          </p:nvPr>
        </p:nvPicPr>
        <p:blipFill>
          <a:blip r:embed="rId6">
            <a:grayscl/>
            <a:extLst>
              <a:ext uri="{28A0092B-C50C-407E-A947-70E740481C1C}">
                <a14:useLocalDpi xmlns:a14="http://schemas.microsoft.com/office/drawing/2010/main"/>
              </a:ext>
            </a:extLst>
          </a:blip>
          <a:srcRect/>
          <a:stretch>
            <a:fillRect/>
          </a:stretch>
        </p:blipFill>
        <p:spPr/>
      </p:pic>
      <p:sp>
        <p:nvSpPr>
          <p:cNvPr id="17" name="Text Placeholder 16">
            <a:extLst>
              <a:ext uri="{FF2B5EF4-FFF2-40B4-BE49-F238E27FC236}">
                <a16:creationId xmlns:a16="http://schemas.microsoft.com/office/drawing/2014/main" id="{4E6B8FC3-C6AB-4C05-AB1A-6A425F437168}"/>
              </a:ext>
            </a:extLst>
          </p:cNvPr>
          <p:cNvSpPr>
            <a:spLocks noGrp="1"/>
          </p:cNvSpPr>
          <p:nvPr>
            <p:ph type="body" sz="quarter" idx="15"/>
          </p:nvPr>
        </p:nvSpPr>
        <p:spPr/>
        <p:txBody>
          <a:bodyPr/>
          <a:lstStyle/>
          <a:p>
            <a:r>
              <a:rPr lang="en-US" dirty="0"/>
              <a:t>Lorem ipsum dolor sit amet, consectetur adipiscing elit. </a:t>
            </a:r>
          </a:p>
        </p:txBody>
      </p:sp>
      <p:sp>
        <p:nvSpPr>
          <p:cNvPr id="18" name="Text Placeholder 17">
            <a:extLst>
              <a:ext uri="{FF2B5EF4-FFF2-40B4-BE49-F238E27FC236}">
                <a16:creationId xmlns:a16="http://schemas.microsoft.com/office/drawing/2014/main" id="{6D905B54-BC78-4D3A-98A7-8BF350FAE60E}"/>
              </a:ext>
            </a:extLst>
          </p:cNvPr>
          <p:cNvSpPr>
            <a:spLocks noGrp="1"/>
          </p:cNvSpPr>
          <p:nvPr>
            <p:ph type="body" sz="quarter" idx="16"/>
          </p:nvPr>
        </p:nvSpPr>
        <p:spPr/>
        <p:txBody>
          <a:bodyPr/>
          <a:lstStyle/>
          <a:p>
            <a:r>
              <a:rPr lang="en-US" dirty="0"/>
              <a:t>ADD NAME</a:t>
            </a:r>
          </a:p>
        </p:txBody>
      </p:sp>
      <p:sp>
        <p:nvSpPr>
          <p:cNvPr id="19" name="Text Placeholder 18">
            <a:extLst>
              <a:ext uri="{FF2B5EF4-FFF2-40B4-BE49-F238E27FC236}">
                <a16:creationId xmlns:a16="http://schemas.microsoft.com/office/drawing/2014/main" id="{35D841AC-77B9-46F0-877E-EDFD058BCBF2}"/>
              </a:ext>
            </a:extLst>
          </p:cNvPr>
          <p:cNvSpPr>
            <a:spLocks noGrp="1"/>
          </p:cNvSpPr>
          <p:nvPr>
            <p:ph type="body" sz="quarter" idx="17"/>
          </p:nvPr>
        </p:nvSpPr>
        <p:spPr/>
        <p:txBody>
          <a:bodyPr/>
          <a:lstStyle/>
          <a:p>
            <a:r>
              <a:rPr lang="en-US" dirty="0"/>
              <a:t>Lorem ipsum dolor sit amet, consectetur adipiscing elit. </a:t>
            </a:r>
          </a:p>
          <a:p>
            <a:endParaRPr lang="en-US" dirty="0"/>
          </a:p>
        </p:txBody>
      </p:sp>
      <p:sp>
        <p:nvSpPr>
          <p:cNvPr id="20" name="Text Placeholder 19">
            <a:extLst>
              <a:ext uri="{FF2B5EF4-FFF2-40B4-BE49-F238E27FC236}">
                <a16:creationId xmlns:a16="http://schemas.microsoft.com/office/drawing/2014/main" id="{D20F164F-C51A-49BD-BCBB-07C7BED267C0}"/>
              </a:ext>
            </a:extLst>
          </p:cNvPr>
          <p:cNvSpPr>
            <a:spLocks noGrp="1"/>
          </p:cNvSpPr>
          <p:nvPr>
            <p:ph type="body" sz="quarter" idx="18"/>
          </p:nvPr>
        </p:nvSpPr>
        <p:spPr/>
        <p:txBody>
          <a:bodyPr/>
          <a:lstStyle/>
          <a:p>
            <a:r>
              <a:rPr lang="en-US" dirty="0"/>
              <a:t>ADD NAME</a:t>
            </a:r>
          </a:p>
        </p:txBody>
      </p:sp>
      <p:sp>
        <p:nvSpPr>
          <p:cNvPr id="21" name="Text Placeholder 20">
            <a:extLst>
              <a:ext uri="{FF2B5EF4-FFF2-40B4-BE49-F238E27FC236}">
                <a16:creationId xmlns:a16="http://schemas.microsoft.com/office/drawing/2014/main" id="{F6997EE2-4A7E-42BA-A9A4-CA8914C6CA1F}"/>
              </a:ext>
            </a:extLst>
          </p:cNvPr>
          <p:cNvSpPr>
            <a:spLocks noGrp="1"/>
          </p:cNvSpPr>
          <p:nvPr>
            <p:ph type="body" sz="quarter" idx="23"/>
          </p:nvPr>
        </p:nvSpPr>
        <p:spPr/>
        <p:txBody>
          <a:bodyPr/>
          <a:lstStyle/>
          <a:p>
            <a:r>
              <a:rPr lang="en-US" dirty="0"/>
              <a:t>Lorem ipsum dolor sit amet, consectetur adipiscing elit. </a:t>
            </a:r>
          </a:p>
          <a:p>
            <a:endParaRPr lang="en-US" dirty="0"/>
          </a:p>
        </p:txBody>
      </p:sp>
      <p:sp>
        <p:nvSpPr>
          <p:cNvPr id="22" name="Text Placeholder 21">
            <a:extLst>
              <a:ext uri="{FF2B5EF4-FFF2-40B4-BE49-F238E27FC236}">
                <a16:creationId xmlns:a16="http://schemas.microsoft.com/office/drawing/2014/main" id="{3604A973-1FC1-4BD3-A8B8-0C46262D77B6}"/>
              </a:ext>
            </a:extLst>
          </p:cNvPr>
          <p:cNvSpPr>
            <a:spLocks noGrp="1"/>
          </p:cNvSpPr>
          <p:nvPr>
            <p:ph type="body" sz="quarter" idx="24"/>
          </p:nvPr>
        </p:nvSpPr>
        <p:spPr/>
        <p:txBody>
          <a:bodyPr/>
          <a:lstStyle/>
          <a:p>
            <a:r>
              <a:rPr lang="en-US" dirty="0"/>
              <a:t>ADD NAME</a:t>
            </a:r>
          </a:p>
        </p:txBody>
      </p:sp>
      <p:sp>
        <p:nvSpPr>
          <p:cNvPr id="23" name="Text Placeholder 22">
            <a:extLst>
              <a:ext uri="{FF2B5EF4-FFF2-40B4-BE49-F238E27FC236}">
                <a16:creationId xmlns:a16="http://schemas.microsoft.com/office/drawing/2014/main" id="{F71130C1-E2E7-4700-A220-231BB58349DE}"/>
              </a:ext>
            </a:extLst>
          </p:cNvPr>
          <p:cNvSpPr>
            <a:spLocks noGrp="1"/>
          </p:cNvSpPr>
          <p:nvPr>
            <p:ph type="body" sz="quarter" idx="25"/>
          </p:nvPr>
        </p:nvSpPr>
        <p:spPr/>
        <p:txBody>
          <a:bodyPr/>
          <a:lstStyle/>
          <a:p>
            <a:r>
              <a:rPr lang="en-US" dirty="0"/>
              <a:t>Lorem ipsum dolor sit amet, consectetur adipiscing elit. </a:t>
            </a:r>
          </a:p>
          <a:p>
            <a:endParaRPr lang="en-US" dirty="0"/>
          </a:p>
        </p:txBody>
      </p:sp>
      <p:sp>
        <p:nvSpPr>
          <p:cNvPr id="24" name="Text Placeholder 23">
            <a:extLst>
              <a:ext uri="{FF2B5EF4-FFF2-40B4-BE49-F238E27FC236}">
                <a16:creationId xmlns:a16="http://schemas.microsoft.com/office/drawing/2014/main" id="{DDC5EC52-0B52-4D0E-B00E-8E5EF35BC9CD}"/>
              </a:ext>
            </a:extLst>
          </p:cNvPr>
          <p:cNvSpPr>
            <a:spLocks noGrp="1"/>
          </p:cNvSpPr>
          <p:nvPr>
            <p:ph type="body" sz="quarter" idx="26"/>
          </p:nvPr>
        </p:nvSpPr>
        <p:spPr/>
        <p:txBody>
          <a:bodyPr/>
          <a:lstStyle/>
          <a:p>
            <a:r>
              <a:rPr lang="en-US" dirty="0"/>
              <a:t>ADD NAME</a:t>
            </a:r>
          </a:p>
        </p:txBody>
      </p:sp>
    </p:spTree>
    <p:extLst>
      <p:ext uri="{BB962C8B-B14F-4D97-AF65-F5344CB8AC3E}">
        <p14:creationId xmlns:p14="http://schemas.microsoft.com/office/powerpoint/2010/main" val="16846974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B58A585-52FA-4A45-B2D0-660EC2D22B31}"/>
              </a:ext>
            </a:extLst>
          </p:cNvPr>
          <p:cNvSpPr>
            <a:spLocks noGrp="1"/>
          </p:cNvSpPr>
          <p:nvPr>
            <p:ph type="title"/>
          </p:nvPr>
        </p:nvSpPr>
        <p:spPr/>
        <p:txBody>
          <a:bodyPr/>
          <a:lstStyle/>
          <a:p>
            <a:r>
              <a:rPr lang="en-US" dirty="0">
                <a:latin typeface="+mn-lt"/>
              </a:rPr>
              <a:t>Click to Add Chart </a:t>
            </a:r>
            <a:r>
              <a:rPr lang="en-US" dirty="0">
                <a:solidFill>
                  <a:srgbClr val="5DAAB0"/>
                </a:solidFill>
                <a:latin typeface="+mn-lt"/>
              </a:rPr>
              <a:t>Slide Title Here </a:t>
            </a:r>
          </a:p>
        </p:txBody>
      </p:sp>
      <p:sp>
        <p:nvSpPr>
          <p:cNvPr id="10" name="Text Placeholder 9">
            <a:extLst>
              <a:ext uri="{FF2B5EF4-FFF2-40B4-BE49-F238E27FC236}">
                <a16:creationId xmlns:a16="http://schemas.microsoft.com/office/drawing/2014/main" id="{76C3E0A7-1C3E-0A40-AC21-1EAD4086CBB7}"/>
              </a:ext>
            </a:extLst>
          </p:cNvPr>
          <p:cNvSpPr>
            <a:spLocks noGrp="1"/>
          </p:cNvSpPr>
          <p:nvPr>
            <p:ph type="body" sz="quarter" idx="11"/>
          </p:nvPr>
        </p:nvSpPr>
        <p:spPr/>
        <p:txBody>
          <a:bodyPr/>
          <a:lstStyle/>
          <a:p>
            <a:pPr lvl="0"/>
            <a:r>
              <a:rPr lang="en-US" dirty="0"/>
              <a:t>Lorem ipsum dolor sit amet, consectetur adipiscing elit. Ut gravida eros erat. Proin a tellus sed risus lobortis sagittis eu quis est. Duis ut aliquam nisi. Suspendisse vehicula mi diam, sit amet lacinia massa sodales ac. </a:t>
            </a:r>
          </a:p>
          <a:p>
            <a:pPr lvl="0"/>
            <a:r>
              <a:rPr lang="en-US" dirty="0"/>
              <a:t>Fusce condimentum egestas nunc a maximus. Quisque et orci purus. Proin dolor mi, ultrices sit amet ipsum placerat, congue mattis turpis. Donec vestibulum eros eget mauris dignissim, ut ultricies dolor viverra. Phasellus efficitur ante nec sem convallis, in ornare est accumsan. </a:t>
            </a:r>
          </a:p>
          <a:p>
            <a:pPr lvl="0"/>
            <a:r>
              <a:rPr lang="en-US" dirty="0"/>
              <a:t>Lorem ipsum dolor sit amet, consectetur adipiscing elit. Ut gravida eros erat. Proin a tellus sed risus lobortis sagittis eu quis est. </a:t>
            </a:r>
          </a:p>
          <a:p>
            <a:endParaRPr lang="en-US" dirty="0"/>
          </a:p>
        </p:txBody>
      </p:sp>
      <p:sp>
        <p:nvSpPr>
          <p:cNvPr id="12" name="Text Placeholder 11">
            <a:extLst>
              <a:ext uri="{FF2B5EF4-FFF2-40B4-BE49-F238E27FC236}">
                <a16:creationId xmlns:a16="http://schemas.microsoft.com/office/drawing/2014/main" id="{F82458FA-5D5F-6A41-B047-910858C1E142}"/>
              </a:ext>
            </a:extLst>
          </p:cNvPr>
          <p:cNvSpPr>
            <a:spLocks noGrp="1"/>
          </p:cNvSpPr>
          <p:nvPr>
            <p:ph type="body" sz="quarter" idx="12"/>
          </p:nvPr>
        </p:nvSpPr>
        <p:spPr/>
        <p:txBody>
          <a:bodyPr/>
          <a:lstStyle/>
          <a:p>
            <a:r>
              <a:rPr lang="en-US" dirty="0"/>
              <a:t>SUBTITLE HERE</a:t>
            </a:r>
          </a:p>
        </p:txBody>
      </p:sp>
      <p:graphicFrame>
        <p:nvGraphicFramePr>
          <p:cNvPr id="16" name="Chart Placeholder 17" descr="Chart">
            <a:extLst>
              <a:ext uri="{FF2B5EF4-FFF2-40B4-BE49-F238E27FC236}">
                <a16:creationId xmlns:a16="http://schemas.microsoft.com/office/drawing/2014/main" id="{8F6D4133-13DB-4D35-AA57-2E241762BC26}"/>
              </a:ext>
            </a:extLst>
          </p:cNvPr>
          <p:cNvGraphicFramePr>
            <a:graphicFrameLocks noGrp="1"/>
          </p:cNvGraphicFramePr>
          <p:nvPr>
            <p:ph type="chart" sz="quarter" idx="13"/>
            <p:extLst>
              <p:ext uri="{D42A27DB-BD31-4B8C-83A1-F6EECF244321}">
                <p14:modId xmlns:p14="http://schemas.microsoft.com/office/powerpoint/2010/main" val="998066129"/>
              </p:ext>
            </p:extLst>
          </p:nvPr>
        </p:nvGraphicFramePr>
        <p:xfrm>
          <a:off x="838200" y="2247900"/>
          <a:ext cx="5619750" cy="38703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9446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C12AB6B-2397-478A-BF32-BF0AFF5D84DB}"/>
              </a:ext>
            </a:extLst>
          </p:cNvPr>
          <p:cNvSpPr>
            <a:spLocks noGrp="1"/>
          </p:cNvSpPr>
          <p:nvPr>
            <p:ph type="title"/>
          </p:nvPr>
        </p:nvSpPr>
        <p:spPr>
          <a:xfrm>
            <a:off x="826625" y="4867539"/>
            <a:ext cx="2727803" cy="1025525"/>
          </a:xfrm>
        </p:spPr>
        <p:txBody>
          <a:bodyPr/>
          <a:lstStyle/>
          <a:p>
            <a:r>
              <a:rPr lang="en-US" dirty="0">
                <a:latin typeface="+mn-lt"/>
              </a:rPr>
              <a:t>Agenda</a:t>
            </a:r>
          </a:p>
        </p:txBody>
      </p:sp>
      <p:sp>
        <p:nvSpPr>
          <p:cNvPr id="10" name="Text Placeholder 9">
            <a:extLst>
              <a:ext uri="{FF2B5EF4-FFF2-40B4-BE49-F238E27FC236}">
                <a16:creationId xmlns:a16="http://schemas.microsoft.com/office/drawing/2014/main" id="{1A50CE80-CA72-48E8-BA6A-98B4A0501A5B}"/>
              </a:ext>
            </a:extLst>
          </p:cNvPr>
          <p:cNvSpPr>
            <a:spLocks noGrp="1"/>
          </p:cNvSpPr>
          <p:nvPr>
            <p:ph type="body" sz="quarter" idx="11"/>
          </p:nvPr>
        </p:nvSpPr>
        <p:spPr/>
        <p:txBody>
          <a:bodyPr>
            <a:normAutofit/>
          </a:bodyPr>
          <a:lstStyle/>
          <a:p>
            <a:r>
              <a:rPr lang="en-US" sz="1600" b="1" dirty="0"/>
              <a:t>1. Selected Topic</a:t>
            </a:r>
          </a:p>
        </p:txBody>
      </p:sp>
      <p:sp>
        <p:nvSpPr>
          <p:cNvPr id="12" name="Text Placeholder 11">
            <a:extLst>
              <a:ext uri="{FF2B5EF4-FFF2-40B4-BE49-F238E27FC236}">
                <a16:creationId xmlns:a16="http://schemas.microsoft.com/office/drawing/2014/main" id="{75BAF650-FD43-47DB-AB10-61E4F4A72162}"/>
              </a:ext>
            </a:extLst>
          </p:cNvPr>
          <p:cNvSpPr>
            <a:spLocks noGrp="1"/>
          </p:cNvSpPr>
          <p:nvPr>
            <p:ph type="body" sz="quarter" idx="13"/>
          </p:nvPr>
        </p:nvSpPr>
        <p:spPr/>
        <p:txBody>
          <a:bodyPr>
            <a:normAutofit/>
          </a:bodyPr>
          <a:lstStyle/>
          <a:p>
            <a:r>
              <a:rPr lang="en-US" sz="1600" b="1" dirty="0"/>
              <a:t>2. Sources of Data</a:t>
            </a:r>
          </a:p>
        </p:txBody>
      </p:sp>
      <p:sp>
        <p:nvSpPr>
          <p:cNvPr id="13" name="Text Placeholder 12">
            <a:extLst>
              <a:ext uri="{FF2B5EF4-FFF2-40B4-BE49-F238E27FC236}">
                <a16:creationId xmlns:a16="http://schemas.microsoft.com/office/drawing/2014/main" id="{FF16BB79-5932-44CF-9C3A-407F4849693A}"/>
              </a:ext>
            </a:extLst>
          </p:cNvPr>
          <p:cNvSpPr>
            <a:spLocks noGrp="1"/>
          </p:cNvSpPr>
          <p:nvPr>
            <p:ph type="body" sz="quarter" idx="14"/>
          </p:nvPr>
        </p:nvSpPr>
        <p:spPr/>
        <p:txBody>
          <a:bodyPr>
            <a:normAutofit/>
          </a:bodyPr>
          <a:lstStyle/>
          <a:p>
            <a:r>
              <a:rPr lang="en-US" sz="1600" b="1" dirty="0"/>
              <a:t>4. Data Exploration</a:t>
            </a:r>
          </a:p>
        </p:txBody>
      </p:sp>
      <p:sp>
        <p:nvSpPr>
          <p:cNvPr id="14" name="Text Placeholder 13">
            <a:extLst>
              <a:ext uri="{FF2B5EF4-FFF2-40B4-BE49-F238E27FC236}">
                <a16:creationId xmlns:a16="http://schemas.microsoft.com/office/drawing/2014/main" id="{9C7D62EB-2597-47CE-BB7C-6A6EAB5BC0B7}"/>
              </a:ext>
            </a:extLst>
          </p:cNvPr>
          <p:cNvSpPr>
            <a:spLocks noGrp="1"/>
          </p:cNvSpPr>
          <p:nvPr>
            <p:ph type="body" sz="quarter" idx="15"/>
          </p:nvPr>
        </p:nvSpPr>
        <p:spPr/>
        <p:txBody>
          <a:bodyPr>
            <a:normAutofit/>
          </a:bodyPr>
          <a:lstStyle/>
          <a:p>
            <a:r>
              <a:rPr lang="en-US" sz="1600" b="1" dirty="0"/>
              <a:t>3. Analysis Hypothesis</a:t>
            </a:r>
          </a:p>
        </p:txBody>
      </p:sp>
      <p:sp>
        <p:nvSpPr>
          <p:cNvPr id="15" name="Text Placeholder 14">
            <a:extLst>
              <a:ext uri="{FF2B5EF4-FFF2-40B4-BE49-F238E27FC236}">
                <a16:creationId xmlns:a16="http://schemas.microsoft.com/office/drawing/2014/main" id="{82271CFC-BF42-4890-8441-5320497A37EE}"/>
              </a:ext>
            </a:extLst>
          </p:cNvPr>
          <p:cNvSpPr>
            <a:spLocks noGrp="1"/>
          </p:cNvSpPr>
          <p:nvPr>
            <p:ph type="body" sz="quarter" idx="16"/>
          </p:nvPr>
        </p:nvSpPr>
        <p:spPr/>
        <p:txBody>
          <a:bodyPr>
            <a:normAutofit/>
          </a:bodyPr>
          <a:lstStyle/>
          <a:p>
            <a:r>
              <a:rPr lang="en-US" sz="1600" b="1" dirty="0"/>
              <a:t>5. Data Analysis</a:t>
            </a:r>
          </a:p>
        </p:txBody>
      </p:sp>
      <p:pic>
        <p:nvPicPr>
          <p:cNvPr id="6" name="Picture Placeholder 5" descr="Graphical user interface, application&#10;&#10;Description automatically generated">
            <a:extLst>
              <a:ext uri="{FF2B5EF4-FFF2-40B4-BE49-F238E27FC236}">
                <a16:creationId xmlns:a16="http://schemas.microsoft.com/office/drawing/2014/main" id="{261AD2D6-C5F0-4033-B994-A59D7125B704}"/>
              </a:ext>
            </a:extLst>
          </p:cNvPr>
          <p:cNvPicPr>
            <a:picLocks noGrp="1" noChangeAspect="1"/>
          </p:cNvPicPr>
          <p:nvPr>
            <p:ph type="pic" sz="quarter" idx="12"/>
          </p:nvPr>
        </p:nvPicPr>
        <p:blipFill>
          <a:blip r:embed="rId3"/>
          <a:srcRect l="22513" r="22513"/>
          <a:stretch>
            <a:fillRect/>
          </a:stretch>
        </p:blipFill>
        <p:spPr/>
      </p:pic>
    </p:spTree>
    <p:extLst>
      <p:ext uri="{BB962C8B-B14F-4D97-AF65-F5344CB8AC3E}">
        <p14:creationId xmlns:p14="http://schemas.microsoft.com/office/powerpoint/2010/main" val="3073952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5DAAB0"/>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D47FBB8-2A87-4FDD-8742-D0C12871A3DD}"/>
              </a:ext>
            </a:extLst>
          </p:cNvPr>
          <p:cNvSpPr>
            <a:spLocks noGrp="1"/>
          </p:cNvSpPr>
          <p:nvPr>
            <p:ph type="body" sz="quarter" idx="10"/>
          </p:nvPr>
        </p:nvSpPr>
        <p:spPr/>
        <p:txBody>
          <a:bodyPr/>
          <a:lstStyle/>
          <a:p>
            <a:r>
              <a:rPr lang="en-US" dirty="0">
                <a:solidFill>
                  <a:schemeClr val="bg1">
                    <a:alpha val="20000"/>
                  </a:schemeClr>
                </a:solidFill>
                <a:latin typeface="+mn-lt"/>
              </a:rPr>
              <a:t>1</a:t>
            </a:r>
          </a:p>
        </p:txBody>
      </p:sp>
      <p:sp>
        <p:nvSpPr>
          <p:cNvPr id="3" name="Title 2">
            <a:extLst>
              <a:ext uri="{FF2B5EF4-FFF2-40B4-BE49-F238E27FC236}">
                <a16:creationId xmlns:a16="http://schemas.microsoft.com/office/drawing/2014/main" id="{F73D75BE-E7AD-49A1-A453-D007D958AC3D}"/>
              </a:ext>
            </a:extLst>
          </p:cNvPr>
          <p:cNvSpPr>
            <a:spLocks noGrp="1"/>
          </p:cNvSpPr>
          <p:nvPr>
            <p:ph type="title"/>
          </p:nvPr>
        </p:nvSpPr>
        <p:spPr/>
        <p:txBody>
          <a:bodyPr>
            <a:normAutofit fontScale="90000"/>
          </a:bodyPr>
          <a:lstStyle/>
          <a:p>
            <a:r>
              <a:rPr lang="en-US" dirty="0">
                <a:latin typeface="+mn-lt"/>
              </a:rPr>
              <a:t>AQI </a:t>
            </a:r>
            <a:r>
              <a:rPr lang="en-US" dirty="0">
                <a:solidFill>
                  <a:schemeClr val="bg1"/>
                </a:solidFill>
                <a:latin typeface="+mn-lt"/>
              </a:rPr>
              <a:t>Hypothesis</a:t>
            </a:r>
          </a:p>
        </p:txBody>
      </p:sp>
    </p:spTree>
    <p:extLst>
      <p:ext uri="{BB962C8B-B14F-4D97-AF65-F5344CB8AC3E}">
        <p14:creationId xmlns:p14="http://schemas.microsoft.com/office/powerpoint/2010/main" val="954333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picture containing diagram&#10;&#10;Description automatically generated">
            <a:extLst>
              <a:ext uri="{FF2B5EF4-FFF2-40B4-BE49-F238E27FC236}">
                <a16:creationId xmlns:a16="http://schemas.microsoft.com/office/drawing/2014/main" id="{46D415C9-7299-415E-BB1A-8D05E98FAB58}"/>
              </a:ext>
            </a:extLst>
          </p:cNvPr>
          <p:cNvPicPr>
            <a:picLocks noGrp="1" noChangeAspect="1"/>
          </p:cNvPicPr>
          <p:nvPr>
            <p:ph type="pic" sz="quarter" idx="10"/>
          </p:nvPr>
        </p:nvPicPr>
        <p:blipFill rotWithShape="1">
          <a:blip r:embed="rId3"/>
          <a:srcRect l="755" t="14912" r="-755" b="17163"/>
          <a:stretch/>
        </p:blipFill>
        <p:spPr>
          <a:xfrm>
            <a:off x="838200" y="3179380"/>
            <a:ext cx="8077200" cy="3657600"/>
          </a:xfrm>
        </p:spPr>
      </p:pic>
      <p:sp>
        <p:nvSpPr>
          <p:cNvPr id="9" name="Title 8">
            <a:extLst>
              <a:ext uri="{FF2B5EF4-FFF2-40B4-BE49-F238E27FC236}">
                <a16:creationId xmlns:a16="http://schemas.microsoft.com/office/drawing/2014/main" id="{5249062A-D4B8-4980-B15D-2F0CF58BB5B7}"/>
              </a:ext>
            </a:extLst>
          </p:cNvPr>
          <p:cNvSpPr>
            <a:spLocks noGrp="1"/>
          </p:cNvSpPr>
          <p:nvPr>
            <p:ph type="title"/>
          </p:nvPr>
        </p:nvSpPr>
        <p:spPr>
          <a:xfrm>
            <a:off x="2354003" y="1691472"/>
            <a:ext cx="5045593" cy="1325563"/>
          </a:xfrm>
        </p:spPr>
        <p:txBody>
          <a:bodyPr/>
          <a:lstStyle/>
          <a:p>
            <a:pPr algn="ctr"/>
            <a:r>
              <a:rPr lang="en-US" dirty="0">
                <a:solidFill>
                  <a:srgbClr val="5DAAB0"/>
                </a:solidFill>
                <a:latin typeface="+mn-lt"/>
              </a:rPr>
              <a:t>Selected Topic</a:t>
            </a:r>
          </a:p>
        </p:txBody>
      </p:sp>
      <p:sp>
        <p:nvSpPr>
          <p:cNvPr id="11" name="Text Placeholder 10">
            <a:extLst>
              <a:ext uri="{FF2B5EF4-FFF2-40B4-BE49-F238E27FC236}">
                <a16:creationId xmlns:a16="http://schemas.microsoft.com/office/drawing/2014/main" id="{B59FCEF3-B015-47B8-8D8F-7C0C90D275EB}"/>
              </a:ext>
            </a:extLst>
          </p:cNvPr>
          <p:cNvSpPr>
            <a:spLocks noGrp="1"/>
          </p:cNvSpPr>
          <p:nvPr>
            <p:ph type="body" sz="quarter" idx="11"/>
          </p:nvPr>
        </p:nvSpPr>
        <p:spPr>
          <a:xfrm>
            <a:off x="7569842" y="920190"/>
            <a:ext cx="4545957" cy="5328210"/>
          </a:xfrm>
        </p:spPr>
        <p:txBody>
          <a:bodyPr>
            <a:noAutofit/>
          </a:bodyPr>
          <a:lstStyle/>
          <a:p>
            <a:pPr>
              <a:spcBef>
                <a:spcPts val="1200"/>
              </a:spcBef>
            </a:pPr>
            <a:r>
              <a:rPr lang="en-US" dirty="0"/>
              <a:t>The U.S. Environmental Protection Agency (EPA) establishes an AQI for several major air pollutants regulated by the Clean Air Act. Each of these pollutants has a national air quality standard set by EPA to protect public health. </a:t>
            </a:r>
          </a:p>
          <a:p>
            <a:pPr>
              <a:spcBef>
                <a:spcPts val="1200"/>
              </a:spcBef>
            </a:pPr>
            <a:r>
              <a:rPr lang="en-US" dirty="0"/>
              <a:t>As the world is battling global warming, our team decided to review and analyze AQIs for four different states. </a:t>
            </a:r>
          </a:p>
          <a:p>
            <a:pPr>
              <a:spcBef>
                <a:spcPts val="1200"/>
              </a:spcBef>
            </a:pPr>
            <a:r>
              <a:rPr lang="en-US" dirty="0"/>
              <a:t>Specifically, we captured historical data on the following pollutants:</a:t>
            </a:r>
          </a:p>
          <a:p>
            <a:pPr marL="684213" lvl="1">
              <a:lnSpc>
                <a:spcPct val="100000"/>
              </a:lnSpc>
              <a:spcBef>
                <a:spcPts val="1200"/>
              </a:spcBef>
            </a:pPr>
            <a:r>
              <a:rPr lang="en-US" sz="1200" dirty="0"/>
              <a:t>Carbon monoxide (CO)</a:t>
            </a:r>
          </a:p>
          <a:p>
            <a:pPr marL="684213" lvl="1">
              <a:lnSpc>
                <a:spcPct val="100000"/>
              </a:lnSpc>
              <a:spcBef>
                <a:spcPts val="1200"/>
              </a:spcBef>
            </a:pPr>
            <a:r>
              <a:rPr lang="en-US" sz="1200" dirty="0"/>
              <a:t>Nitrogen monoxide (NO)</a:t>
            </a:r>
          </a:p>
          <a:p>
            <a:pPr marL="684213" lvl="1">
              <a:lnSpc>
                <a:spcPct val="100000"/>
              </a:lnSpc>
              <a:spcBef>
                <a:spcPts val="1200"/>
              </a:spcBef>
            </a:pPr>
            <a:r>
              <a:rPr lang="en-US" sz="1200" dirty="0"/>
              <a:t>Nitrogen dioxide (NO2)</a:t>
            </a:r>
          </a:p>
          <a:p>
            <a:pPr marL="684213" lvl="1">
              <a:lnSpc>
                <a:spcPct val="100000"/>
              </a:lnSpc>
              <a:spcBef>
                <a:spcPts val="1200"/>
              </a:spcBef>
            </a:pPr>
            <a:r>
              <a:rPr lang="en-US" sz="1200" dirty="0"/>
              <a:t>Ozone (O3)</a:t>
            </a:r>
          </a:p>
          <a:p>
            <a:pPr marL="684213" lvl="1">
              <a:lnSpc>
                <a:spcPct val="100000"/>
              </a:lnSpc>
              <a:spcBef>
                <a:spcPts val="1200"/>
              </a:spcBef>
            </a:pPr>
            <a:r>
              <a:rPr lang="en-US" sz="1200" dirty="0"/>
              <a:t>Sulphur dioxide (SO2)</a:t>
            </a:r>
          </a:p>
          <a:p>
            <a:pPr marL="684213" lvl="1">
              <a:lnSpc>
                <a:spcPct val="100000"/>
              </a:lnSpc>
              <a:spcBef>
                <a:spcPts val="1200"/>
              </a:spcBef>
            </a:pPr>
            <a:r>
              <a:rPr lang="en-US" sz="1200" dirty="0"/>
              <a:t>Ammonia (NH3)</a:t>
            </a:r>
          </a:p>
          <a:p>
            <a:pPr marL="684213" lvl="1">
              <a:lnSpc>
                <a:spcPct val="100000"/>
              </a:lnSpc>
              <a:spcBef>
                <a:spcPts val="1200"/>
              </a:spcBef>
            </a:pPr>
            <a:r>
              <a:rPr lang="en-US" sz="1200" dirty="0"/>
              <a:t>Particle pollution (also known as particulate matter, specifically PM2.5 and PM10)</a:t>
            </a:r>
          </a:p>
          <a:p>
            <a:pPr>
              <a:spcBef>
                <a:spcPts val="1200"/>
              </a:spcBef>
            </a:pPr>
            <a:endParaRPr lang="en-US" dirty="0"/>
          </a:p>
        </p:txBody>
      </p:sp>
      <p:sp>
        <p:nvSpPr>
          <p:cNvPr id="12" name="Text Placeholder 11">
            <a:extLst>
              <a:ext uri="{FF2B5EF4-FFF2-40B4-BE49-F238E27FC236}">
                <a16:creationId xmlns:a16="http://schemas.microsoft.com/office/drawing/2014/main" id="{045C97E3-0CF5-415A-BEEC-B465AA7F130B}"/>
              </a:ext>
            </a:extLst>
          </p:cNvPr>
          <p:cNvSpPr>
            <a:spLocks noGrp="1"/>
          </p:cNvSpPr>
          <p:nvPr>
            <p:ph type="body" sz="quarter" idx="12"/>
          </p:nvPr>
        </p:nvSpPr>
        <p:spPr>
          <a:xfrm>
            <a:off x="7569842" y="457200"/>
            <a:ext cx="4545957" cy="382749"/>
          </a:xfrm>
        </p:spPr>
        <p:txBody>
          <a:bodyPr>
            <a:normAutofit/>
          </a:bodyPr>
          <a:lstStyle/>
          <a:p>
            <a:r>
              <a:rPr lang="en-US" sz="1800" dirty="0"/>
              <a:t>Air Quality Index (AQI) Analysis</a:t>
            </a:r>
          </a:p>
        </p:txBody>
      </p:sp>
    </p:spTree>
    <p:extLst>
      <p:ext uri="{BB962C8B-B14F-4D97-AF65-F5344CB8AC3E}">
        <p14:creationId xmlns:p14="http://schemas.microsoft.com/office/powerpoint/2010/main" val="605044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5A981189-9280-48E8-90AE-7F25E741BE94}"/>
              </a:ext>
            </a:extLst>
          </p:cNvPr>
          <p:cNvSpPr>
            <a:spLocks noGrp="1"/>
          </p:cNvSpPr>
          <p:nvPr>
            <p:ph type="title"/>
          </p:nvPr>
        </p:nvSpPr>
        <p:spPr>
          <a:xfrm>
            <a:off x="844946" y="1193765"/>
            <a:ext cx="4385843" cy="1325563"/>
          </a:xfrm>
        </p:spPr>
        <p:txBody>
          <a:bodyPr>
            <a:normAutofit/>
          </a:bodyPr>
          <a:lstStyle/>
          <a:p>
            <a:pPr algn="ctr"/>
            <a:r>
              <a:rPr lang="en-US" sz="4400" dirty="0">
                <a:solidFill>
                  <a:srgbClr val="5DAAB0"/>
                </a:solidFill>
                <a:latin typeface="+mn-lt"/>
              </a:rPr>
              <a:t>Sources of Data</a:t>
            </a:r>
          </a:p>
        </p:txBody>
      </p:sp>
      <p:sp>
        <p:nvSpPr>
          <p:cNvPr id="17" name="Text Placeholder 16">
            <a:extLst>
              <a:ext uri="{FF2B5EF4-FFF2-40B4-BE49-F238E27FC236}">
                <a16:creationId xmlns:a16="http://schemas.microsoft.com/office/drawing/2014/main" id="{98B9CB9E-1380-488B-88F1-B99F12EFA776}"/>
              </a:ext>
            </a:extLst>
          </p:cNvPr>
          <p:cNvSpPr>
            <a:spLocks noGrp="1"/>
          </p:cNvSpPr>
          <p:nvPr>
            <p:ph type="body" sz="quarter" idx="12"/>
          </p:nvPr>
        </p:nvSpPr>
        <p:spPr>
          <a:xfrm>
            <a:off x="5470815" y="2540529"/>
            <a:ext cx="6321939" cy="382749"/>
          </a:xfrm>
        </p:spPr>
        <p:txBody>
          <a:bodyPr/>
          <a:lstStyle/>
          <a:p>
            <a:pPr algn="ctr"/>
            <a:r>
              <a:rPr lang="en-US" dirty="0"/>
              <a:t>OpenWeather API</a:t>
            </a:r>
          </a:p>
        </p:txBody>
      </p:sp>
      <p:sp>
        <p:nvSpPr>
          <p:cNvPr id="16" name="Text Placeholder 15">
            <a:extLst>
              <a:ext uri="{FF2B5EF4-FFF2-40B4-BE49-F238E27FC236}">
                <a16:creationId xmlns:a16="http://schemas.microsoft.com/office/drawing/2014/main" id="{5E9ED32E-028C-428E-97AF-168C8D6F92A9}"/>
              </a:ext>
            </a:extLst>
          </p:cNvPr>
          <p:cNvSpPr>
            <a:spLocks noGrp="1"/>
          </p:cNvSpPr>
          <p:nvPr>
            <p:ph type="body" sz="quarter" idx="15"/>
          </p:nvPr>
        </p:nvSpPr>
        <p:spPr>
          <a:xfrm>
            <a:off x="5470525" y="2944813"/>
            <a:ext cx="3046413" cy="3471862"/>
          </a:xfrm>
        </p:spPr>
        <p:txBody>
          <a:bodyPr>
            <a:normAutofit lnSpcReduction="10000"/>
          </a:bodyPr>
          <a:lstStyle/>
          <a:p>
            <a:pPr>
              <a:lnSpc>
                <a:spcPct val="110000"/>
              </a:lnSpc>
              <a:spcBef>
                <a:spcPts val="600"/>
              </a:spcBef>
            </a:pPr>
            <a:r>
              <a:rPr lang="en-US" sz="1200" dirty="0"/>
              <a:t>The OpenWeather Air Pollution API provides current, forecast and historical air pollution data for any coordinates on the globe</a:t>
            </a:r>
          </a:p>
          <a:p>
            <a:pPr algn="l">
              <a:lnSpc>
                <a:spcPct val="110000"/>
              </a:lnSpc>
              <a:spcBef>
                <a:spcPts val="600"/>
              </a:spcBef>
            </a:pPr>
            <a:r>
              <a:rPr lang="en-US" sz="1200" dirty="0"/>
              <a:t>OpenWeather classifies Air Quality per the scale below:</a:t>
            </a:r>
          </a:p>
          <a:p>
            <a:pPr marL="461963" lvl="1">
              <a:lnSpc>
                <a:spcPct val="110000"/>
              </a:lnSpc>
              <a:spcBef>
                <a:spcPts val="600"/>
              </a:spcBef>
            </a:pPr>
            <a:r>
              <a:rPr lang="en-US" sz="1100" dirty="0"/>
              <a:t>1 = Good</a:t>
            </a:r>
          </a:p>
          <a:p>
            <a:pPr marL="461963" lvl="1">
              <a:lnSpc>
                <a:spcPct val="110000"/>
              </a:lnSpc>
              <a:spcBef>
                <a:spcPts val="600"/>
              </a:spcBef>
            </a:pPr>
            <a:r>
              <a:rPr lang="en-US" sz="1100" dirty="0"/>
              <a:t>2 = Fair</a:t>
            </a:r>
          </a:p>
          <a:p>
            <a:pPr marL="461963" lvl="1">
              <a:lnSpc>
                <a:spcPct val="110000"/>
              </a:lnSpc>
              <a:spcBef>
                <a:spcPts val="600"/>
              </a:spcBef>
            </a:pPr>
            <a:r>
              <a:rPr lang="en-US" sz="1100" dirty="0"/>
              <a:t>3 = Moderate</a:t>
            </a:r>
          </a:p>
          <a:p>
            <a:pPr marL="461963" lvl="1">
              <a:lnSpc>
                <a:spcPct val="110000"/>
              </a:lnSpc>
              <a:spcBef>
                <a:spcPts val="600"/>
              </a:spcBef>
            </a:pPr>
            <a:r>
              <a:rPr lang="en-US" sz="1100" dirty="0"/>
              <a:t>4 = Poor</a:t>
            </a:r>
          </a:p>
          <a:p>
            <a:pPr marL="461963" lvl="1">
              <a:lnSpc>
                <a:spcPct val="110000"/>
              </a:lnSpc>
              <a:spcBef>
                <a:spcPts val="600"/>
              </a:spcBef>
            </a:pPr>
            <a:r>
              <a:rPr lang="en-US" sz="1100" dirty="0"/>
              <a:t>5 = Very Poor</a:t>
            </a:r>
          </a:p>
          <a:p>
            <a:pPr>
              <a:lnSpc>
                <a:spcPct val="110000"/>
              </a:lnSpc>
              <a:spcBef>
                <a:spcPts val="600"/>
              </a:spcBef>
            </a:pPr>
            <a:r>
              <a:rPr lang="en-US" sz="1200" dirty="0" err="1"/>
              <a:t>OpenWeather's</a:t>
            </a:r>
            <a:r>
              <a:rPr lang="en-US" sz="1200" dirty="0"/>
              <a:t> API considers elements beyond the basic Air Quality Index (AQI). It also captures metrics on 8 different pollutants</a:t>
            </a:r>
          </a:p>
        </p:txBody>
      </p:sp>
      <p:sp>
        <p:nvSpPr>
          <p:cNvPr id="18" name="Text Placeholder 17">
            <a:extLst>
              <a:ext uri="{FF2B5EF4-FFF2-40B4-BE49-F238E27FC236}">
                <a16:creationId xmlns:a16="http://schemas.microsoft.com/office/drawing/2014/main" id="{94D72ABF-5D1D-4141-8DFE-03D197B7C1E3}"/>
              </a:ext>
            </a:extLst>
          </p:cNvPr>
          <p:cNvSpPr>
            <a:spLocks noGrp="1"/>
          </p:cNvSpPr>
          <p:nvPr>
            <p:ph type="body" sz="quarter" idx="16"/>
          </p:nvPr>
        </p:nvSpPr>
        <p:spPr>
          <a:xfrm>
            <a:off x="8769606" y="2944813"/>
            <a:ext cx="3023149" cy="3471862"/>
          </a:xfrm>
        </p:spPr>
        <p:txBody>
          <a:bodyPr>
            <a:noAutofit/>
          </a:bodyPr>
          <a:lstStyle/>
          <a:p>
            <a:r>
              <a:rPr lang="en-US" sz="1200" dirty="0"/>
              <a:t>Historical data is accessible from 27th November 2020</a:t>
            </a:r>
          </a:p>
          <a:p>
            <a:r>
              <a:rPr lang="en-US" sz="1200" dirty="0"/>
              <a:t>We pulled latitudes and longitudes from all US states in a separate CSV and used this data to capture the </a:t>
            </a:r>
            <a:r>
              <a:rPr lang="en-US" sz="1200" dirty="0" err="1"/>
              <a:t>lat</a:t>
            </a:r>
            <a:r>
              <a:rPr lang="en-US" sz="1200" dirty="0"/>
              <a:t>/long coordinates of the center of our 4 selected states:</a:t>
            </a:r>
          </a:p>
          <a:p>
            <a:pPr marL="461963" lvl="1"/>
            <a:r>
              <a:rPr lang="en-US" sz="1100" dirty="0"/>
              <a:t>Alaska</a:t>
            </a:r>
          </a:p>
          <a:p>
            <a:pPr marL="461963" lvl="1"/>
            <a:r>
              <a:rPr lang="en-US" sz="1100" dirty="0"/>
              <a:t>California</a:t>
            </a:r>
          </a:p>
          <a:p>
            <a:pPr marL="461963" lvl="1"/>
            <a:r>
              <a:rPr lang="en-US" sz="1100" dirty="0"/>
              <a:t>Washington, DC</a:t>
            </a:r>
          </a:p>
          <a:p>
            <a:pPr marL="461963" lvl="1"/>
            <a:r>
              <a:rPr lang="en-US" sz="1100" dirty="0"/>
              <a:t>Massachusetts</a:t>
            </a:r>
          </a:p>
          <a:p>
            <a:r>
              <a:rPr lang="en-US" sz="1200" dirty="0"/>
              <a:t>We then created 4 different API requests for the 4 states and captured the AQI data into a separate CSV, which we then loaded into Tableau for visualization purposes</a:t>
            </a:r>
          </a:p>
        </p:txBody>
      </p:sp>
      <p:pic>
        <p:nvPicPr>
          <p:cNvPr id="10" name="Picture Placeholder 12" descr="A person standing on a table&#10; ">
            <a:extLst>
              <a:ext uri="{FF2B5EF4-FFF2-40B4-BE49-F238E27FC236}">
                <a16:creationId xmlns:a16="http://schemas.microsoft.com/office/drawing/2014/main" id="{B93D62B6-D685-446E-92E8-EAAF5504305A}"/>
              </a:ext>
            </a:extLst>
          </p:cNvPr>
          <p:cNvPicPr>
            <a:picLocks noChangeAspect="1"/>
          </p:cNvPicPr>
          <p:nvPr/>
        </p:nvPicPr>
        <p:blipFill>
          <a:blip r:embed="rId3" cstate="screen">
            <a:extLst>
              <a:ext uri="{28A0092B-C50C-407E-A947-70E740481C1C}">
                <a14:useLocalDpi xmlns:a14="http://schemas.microsoft.com/office/drawing/2010/main"/>
              </a:ext>
            </a:extLst>
          </a:blip>
          <a:srcRect l="14435" r="14435"/>
          <a:stretch>
            <a:fillRect/>
          </a:stretch>
        </p:blipFill>
        <p:spPr>
          <a:xfrm>
            <a:off x="1011423" y="2519328"/>
            <a:ext cx="4052888" cy="3803650"/>
          </a:xfrm>
          <a:prstGeom prst="rect">
            <a:avLst/>
          </a:prstGeom>
        </p:spPr>
      </p:pic>
    </p:spTree>
    <p:extLst>
      <p:ext uri="{BB962C8B-B14F-4D97-AF65-F5344CB8AC3E}">
        <p14:creationId xmlns:p14="http://schemas.microsoft.com/office/powerpoint/2010/main" val="3298998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picture containing diagram&#10;&#10;Description automatically generated">
            <a:extLst>
              <a:ext uri="{FF2B5EF4-FFF2-40B4-BE49-F238E27FC236}">
                <a16:creationId xmlns:a16="http://schemas.microsoft.com/office/drawing/2014/main" id="{46D415C9-7299-415E-BB1A-8D05E98FAB58}"/>
              </a:ext>
            </a:extLst>
          </p:cNvPr>
          <p:cNvPicPr>
            <a:picLocks noGrp="1" noChangeAspect="1"/>
          </p:cNvPicPr>
          <p:nvPr>
            <p:ph type="pic" sz="quarter" idx="10"/>
          </p:nvPr>
        </p:nvPicPr>
        <p:blipFill rotWithShape="1">
          <a:blip r:embed="rId3"/>
          <a:srcRect l="755" t="14912" r="-755" b="17163"/>
          <a:stretch/>
        </p:blipFill>
        <p:spPr>
          <a:xfrm>
            <a:off x="838200" y="3179380"/>
            <a:ext cx="8077200" cy="3657600"/>
          </a:xfrm>
        </p:spPr>
      </p:pic>
      <p:sp>
        <p:nvSpPr>
          <p:cNvPr id="9" name="Title 8">
            <a:extLst>
              <a:ext uri="{FF2B5EF4-FFF2-40B4-BE49-F238E27FC236}">
                <a16:creationId xmlns:a16="http://schemas.microsoft.com/office/drawing/2014/main" id="{5249062A-D4B8-4980-B15D-2F0CF58BB5B7}"/>
              </a:ext>
            </a:extLst>
          </p:cNvPr>
          <p:cNvSpPr>
            <a:spLocks noGrp="1"/>
          </p:cNvSpPr>
          <p:nvPr>
            <p:ph type="title"/>
          </p:nvPr>
        </p:nvSpPr>
        <p:spPr>
          <a:xfrm>
            <a:off x="2354003" y="1691472"/>
            <a:ext cx="5045593" cy="1325563"/>
          </a:xfrm>
        </p:spPr>
        <p:txBody>
          <a:bodyPr/>
          <a:lstStyle/>
          <a:p>
            <a:pPr algn="ctr"/>
            <a:r>
              <a:rPr lang="en-US" dirty="0">
                <a:solidFill>
                  <a:srgbClr val="5DAAB0"/>
                </a:solidFill>
                <a:latin typeface="+mn-lt"/>
              </a:rPr>
              <a:t>Analysis Hypothesis</a:t>
            </a:r>
          </a:p>
        </p:txBody>
      </p:sp>
      <p:sp>
        <p:nvSpPr>
          <p:cNvPr id="11" name="Text Placeholder 10">
            <a:extLst>
              <a:ext uri="{FF2B5EF4-FFF2-40B4-BE49-F238E27FC236}">
                <a16:creationId xmlns:a16="http://schemas.microsoft.com/office/drawing/2014/main" id="{B59FCEF3-B015-47B8-8D8F-7C0C90D275EB}"/>
              </a:ext>
            </a:extLst>
          </p:cNvPr>
          <p:cNvSpPr>
            <a:spLocks noGrp="1"/>
          </p:cNvSpPr>
          <p:nvPr>
            <p:ph type="body" sz="quarter" idx="11"/>
          </p:nvPr>
        </p:nvSpPr>
        <p:spPr>
          <a:xfrm>
            <a:off x="7569842" y="920190"/>
            <a:ext cx="4545957" cy="5328210"/>
          </a:xfrm>
        </p:spPr>
        <p:txBody>
          <a:bodyPr>
            <a:noAutofit/>
          </a:bodyPr>
          <a:lstStyle/>
          <a:p>
            <a:pPr>
              <a:spcBef>
                <a:spcPts val="1200"/>
              </a:spcBef>
            </a:pPr>
            <a:r>
              <a:rPr lang="en-US" dirty="0"/>
              <a:t>Which of the below air pollutants have the most impact of the overall AQI?</a:t>
            </a:r>
          </a:p>
          <a:p>
            <a:pPr marL="684213" lvl="1">
              <a:lnSpc>
                <a:spcPct val="100000"/>
              </a:lnSpc>
              <a:spcBef>
                <a:spcPts val="1200"/>
              </a:spcBef>
            </a:pPr>
            <a:r>
              <a:rPr lang="en-US" sz="1200" dirty="0"/>
              <a:t>Carbon monoxide (CO)</a:t>
            </a:r>
          </a:p>
          <a:p>
            <a:pPr marL="684213" lvl="1">
              <a:lnSpc>
                <a:spcPct val="100000"/>
              </a:lnSpc>
              <a:spcBef>
                <a:spcPts val="1200"/>
              </a:spcBef>
            </a:pPr>
            <a:r>
              <a:rPr lang="en-US" sz="1200" dirty="0"/>
              <a:t>Nitrogen monoxide (NO)</a:t>
            </a:r>
          </a:p>
          <a:p>
            <a:pPr marL="684213" lvl="1">
              <a:lnSpc>
                <a:spcPct val="100000"/>
              </a:lnSpc>
              <a:spcBef>
                <a:spcPts val="1200"/>
              </a:spcBef>
            </a:pPr>
            <a:r>
              <a:rPr lang="en-US" sz="1200" dirty="0"/>
              <a:t>Nitrogen dioxide (NO2)</a:t>
            </a:r>
          </a:p>
          <a:p>
            <a:pPr marL="684213" lvl="1">
              <a:lnSpc>
                <a:spcPct val="100000"/>
              </a:lnSpc>
              <a:spcBef>
                <a:spcPts val="1200"/>
              </a:spcBef>
            </a:pPr>
            <a:r>
              <a:rPr lang="en-US" sz="1200" dirty="0"/>
              <a:t>Ozone (O3)</a:t>
            </a:r>
          </a:p>
          <a:p>
            <a:pPr marL="684213" lvl="1">
              <a:lnSpc>
                <a:spcPct val="100000"/>
              </a:lnSpc>
              <a:spcBef>
                <a:spcPts val="1200"/>
              </a:spcBef>
            </a:pPr>
            <a:r>
              <a:rPr lang="en-US" sz="1200" dirty="0"/>
              <a:t>Sulphur dioxide (SO2)</a:t>
            </a:r>
          </a:p>
          <a:p>
            <a:pPr marL="684213" lvl="1">
              <a:lnSpc>
                <a:spcPct val="100000"/>
              </a:lnSpc>
              <a:spcBef>
                <a:spcPts val="1200"/>
              </a:spcBef>
            </a:pPr>
            <a:r>
              <a:rPr lang="en-US" sz="1200" dirty="0"/>
              <a:t>Ammonia (NH3)</a:t>
            </a:r>
          </a:p>
          <a:p>
            <a:pPr marL="684213" lvl="1">
              <a:lnSpc>
                <a:spcPct val="100000"/>
              </a:lnSpc>
              <a:spcBef>
                <a:spcPts val="1200"/>
              </a:spcBef>
            </a:pPr>
            <a:r>
              <a:rPr lang="en-US" sz="1200" dirty="0"/>
              <a:t>Particle pollution (also known as particulate matter, specifically PM2.5 and PM10)</a:t>
            </a:r>
          </a:p>
          <a:p>
            <a:pPr>
              <a:spcBef>
                <a:spcPts val="1200"/>
              </a:spcBef>
            </a:pPr>
            <a:r>
              <a:rPr lang="en-US" dirty="0"/>
              <a:t>By running various machine learning models, we are trying to assess whether specific pollutants have more or less impact of the AQI. </a:t>
            </a:r>
          </a:p>
          <a:p>
            <a:pPr>
              <a:spcBef>
                <a:spcPts val="1200"/>
              </a:spcBef>
            </a:pPr>
            <a:r>
              <a:rPr lang="en-US" dirty="0"/>
              <a:t>Moreover, we want to compare various states’ pollutants to see if there are any trends at the state level.</a:t>
            </a:r>
          </a:p>
          <a:p>
            <a:pPr>
              <a:spcBef>
                <a:spcPts val="1200"/>
              </a:spcBef>
            </a:pPr>
            <a:endParaRPr lang="en-US" dirty="0"/>
          </a:p>
        </p:txBody>
      </p:sp>
      <p:sp>
        <p:nvSpPr>
          <p:cNvPr id="12" name="Text Placeholder 11">
            <a:extLst>
              <a:ext uri="{FF2B5EF4-FFF2-40B4-BE49-F238E27FC236}">
                <a16:creationId xmlns:a16="http://schemas.microsoft.com/office/drawing/2014/main" id="{045C97E3-0CF5-415A-BEEC-B465AA7F130B}"/>
              </a:ext>
            </a:extLst>
          </p:cNvPr>
          <p:cNvSpPr>
            <a:spLocks noGrp="1"/>
          </p:cNvSpPr>
          <p:nvPr>
            <p:ph type="body" sz="quarter" idx="12"/>
          </p:nvPr>
        </p:nvSpPr>
        <p:spPr>
          <a:xfrm>
            <a:off x="7569842" y="457200"/>
            <a:ext cx="4545957" cy="382749"/>
          </a:xfrm>
        </p:spPr>
        <p:txBody>
          <a:bodyPr>
            <a:normAutofit/>
          </a:bodyPr>
          <a:lstStyle/>
          <a:p>
            <a:r>
              <a:rPr lang="en-US" sz="1800" dirty="0"/>
              <a:t>Air Quality Index (AQI) Analysis</a:t>
            </a:r>
          </a:p>
        </p:txBody>
      </p:sp>
    </p:spTree>
    <p:extLst>
      <p:ext uri="{BB962C8B-B14F-4D97-AF65-F5344CB8AC3E}">
        <p14:creationId xmlns:p14="http://schemas.microsoft.com/office/powerpoint/2010/main" val="2962108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13" descr="Two people standing in front of a window&#10; ">
            <a:extLst>
              <a:ext uri="{FF2B5EF4-FFF2-40B4-BE49-F238E27FC236}">
                <a16:creationId xmlns:a16="http://schemas.microsoft.com/office/drawing/2014/main" id="{CF497EBA-3F02-4AFE-A2E1-05410BF6A4C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l="26219" r="26219"/>
          <a:stretch/>
        </p:blipFill>
        <p:spPr/>
      </p:pic>
      <p:pic>
        <p:nvPicPr>
          <p:cNvPr id="13" name="Picture Placeholder 12" descr="A person standing on a table&#10; ">
            <a:extLst>
              <a:ext uri="{FF2B5EF4-FFF2-40B4-BE49-F238E27FC236}">
                <a16:creationId xmlns:a16="http://schemas.microsoft.com/office/drawing/2014/main" id="{A4B6015D-7E4F-478A-B264-E70A90F082D8}"/>
              </a:ext>
            </a:extLst>
          </p:cNvPr>
          <p:cNvPicPr>
            <a:picLocks noGrp="1" noChangeAspect="1"/>
          </p:cNvPicPr>
          <p:nvPr>
            <p:ph type="pic" sz="quarter" idx="15"/>
          </p:nvPr>
        </p:nvPicPr>
        <p:blipFill>
          <a:blip r:embed="rId4" cstate="screen">
            <a:extLst>
              <a:ext uri="{28A0092B-C50C-407E-A947-70E740481C1C}">
                <a14:useLocalDpi xmlns:a14="http://schemas.microsoft.com/office/drawing/2010/main"/>
              </a:ext>
            </a:extLst>
          </a:blip>
          <a:srcRect l="14435" r="14435"/>
          <a:stretch>
            <a:fillRect/>
          </a:stretch>
        </p:blipFill>
        <p:spPr/>
      </p:pic>
      <p:pic>
        <p:nvPicPr>
          <p:cNvPr id="11" name="Picture Placeholder 13" descr="3 ladies in discussion">
            <a:extLst>
              <a:ext uri="{FF2B5EF4-FFF2-40B4-BE49-F238E27FC236}">
                <a16:creationId xmlns:a16="http://schemas.microsoft.com/office/drawing/2014/main" id="{FD7B103C-B5B8-46F9-B225-3C5D1DF400E3}"/>
              </a:ext>
              <a:ext uri="{C183D7F6-B498-43B3-948B-1728B52AA6E4}">
                <adec:decorative xmlns:adec="http://schemas.microsoft.com/office/drawing/2017/decorative" val="0"/>
              </a:ext>
            </a:extLst>
          </p:cNvPr>
          <p:cNvPicPr>
            <a:picLocks noGrp="1" noChangeAspect="1"/>
          </p:cNvPicPr>
          <p:nvPr>
            <p:ph type="pic" sz="quarter" idx="16"/>
          </p:nvPr>
        </p:nvPicPr>
        <p:blipFill>
          <a:blip r:embed="rId5" cstate="screen">
            <a:extLst>
              <a:ext uri="{28A0092B-C50C-407E-A947-70E740481C1C}">
                <a14:useLocalDpi xmlns:a14="http://schemas.microsoft.com/office/drawing/2010/main"/>
              </a:ext>
            </a:extLst>
          </a:blip>
          <a:srcRect t="5646" b="5646"/>
          <a:stretch>
            <a:fillRect/>
          </a:stretch>
        </p:blipFill>
        <p:spPr/>
      </p:pic>
      <p:sp>
        <p:nvSpPr>
          <p:cNvPr id="6" name="Title 5">
            <a:extLst>
              <a:ext uri="{FF2B5EF4-FFF2-40B4-BE49-F238E27FC236}">
                <a16:creationId xmlns:a16="http://schemas.microsoft.com/office/drawing/2014/main" id="{AD8CD555-AB49-4CAE-998F-97A85F59AD6D}"/>
              </a:ext>
            </a:extLst>
          </p:cNvPr>
          <p:cNvSpPr>
            <a:spLocks noGrp="1"/>
          </p:cNvSpPr>
          <p:nvPr>
            <p:ph type="title"/>
          </p:nvPr>
        </p:nvSpPr>
        <p:spPr/>
        <p:txBody>
          <a:bodyPr/>
          <a:lstStyle/>
          <a:p>
            <a:r>
              <a:rPr lang="en-US" dirty="0">
                <a:latin typeface="+mn-lt"/>
              </a:rPr>
              <a:t>Click to Add Slide Title Here</a:t>
            </a:r>
          </a:p>
        </p:txBody>
      </p:sp>
    </p:spTree>
    <p:extLst>
      <p:ext uri="{BB962C8B-B14F-4D97-AF65-F5344CB8AC3E}">
        <p14:creationId xmlns:p14="http://schemas.microsoft.com/office/powerpoint/2010/main" val="202479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5DAAB0"/>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D47FBB8-2A87-4FDD-8742-D0C12871A3DD}"/>
              </a:ext>
            </a:extLst>
          </p:cNvPr>
          <p:cNvSpPr>
            <a:spLocks noGrp="1"/>
          </p:cNvSpPr>
          <p:nvPr>
            <p:ph type="body" sz="quarter" idx="10"/>
          </p:nvPr>
        </p:nvSpPr>
        <p:spPr/>
        <p:txBody>
          <a:bodyPr/>
          <a:lstStyle/>
          <a:p>
            <a:r>
              <a:rPr lang="en-US" dirty="0">
                <a:solidFill>
                  <a:schemeClr val="bg1">
                    <a:alpha val="20000"/>
                  </a:schemeClr>
                </a:solidFill>
                <a:latin typeface="+mn-lt"/>
              </a:rPr>
              <a:t>2</a:t>
            </a:r>
          </a:p>
        </p:txBody>
      </p:sp>
      <p:sp>
        <p:nvSpPr>
          <p:cNvPr id="3" name="Title 2">
            <a:extLst>
              <a:ext uri="{FF2B5EF4-FFF2-40B4-BE49-F238E27FC236}">
                <a16:creationId xmlns:a16="http://schemas.microsoft.com/office/drawing/2014/main" id="{F73D75BE-E7AD-49A1-A453-D007D958AC3D}"/>
              </a:ext>
            </a:extLst>
          </p:cNvPr>
          <p:cNvSpPr>
            <a:spLocks noGrp="1"/>
          </p:cNvSpPr>
          <p:nvPr>
            <p:ph type="title"/>
          </p:nvPr>
        </p:nvSpPr>
        <p:spPr/>
        <p:txBody>
          <a:bodyPr>
            <a:normAutofit/>
          </a:bodyPr>
          <a:lstStyle/>
          <a:p>
            <a:r>
              <a:rPr lang="en-US" dirty="0">
                <a:solidFill>
                  <a:schemeClr val="bg1"/>
                </a:solidFill>
                <a:latin typeface="+mn-lt"/>
              </a:rPr>
              <a:t>AQI Analysis</a:t>
            </a:r>
          </a:p>
        </p:txBody>
      </p:sp>
    </p:spTree>
    <p:extLst>
      <p:ext uri="{BB962C8B-B14F-4D97-AF65-F5344CB8AC3E}">
        <p14:creationId xmlns:p14="http://schemas.microsoft.com/office/powerpoint/2010/main" val="1155590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F3B36882-9218-4CA3-9948-3210693A1432}"/>
              </a:ext>
            </a:extLst>
          </p:cNvPr>
          <p:cNvSpPr>
            <a:spLocks noGrp="1"/>
          </p:cNvSpPr>
          <p:nvPr>
            <p:ph type="pic" sz="quarter" idx="13"/>
          </p:nvPr>
        </p:nvSpPr>
        <p:spPr/>
      </p:sp>
      <p:sp>
        <p:nvSpPr>
          <p:cNvPr id="3" name="Picture Placeholder 2">
            <a:extLst>
              <a:ext uri="{FF2B5EF4-FFF2-40B4-BE49-F238E27FC236}">
                <a16:creationId xmlns:a16="http://schemas.microsoft.com/office/drawing/2014/main" id="{BC8A54E8-F773-4B3D-91E6-15BAEAC7EFFE}"/>
              </a:ext>
            </a:extLst>
          </p:cNvPr>
          <p:cNvSpPr>
            <a:spLocks noGrp="1"/>
          </p:cNvSpPr>
          <p:nvPr>
            <p:ph type="pic" sz="quarter" idx="15"/>
          </p:nvPr>
        </p:nvSpPr>
        <p:spPr/>
      </p:sp>
      <p:sp>
        <p:nvSpPr>
          <p:cNvPr id="4" name="Picture Placeholder 3">
            <a:extLst>
              <a:ext uri="{FF2B5EF4-FFF2-40B4-BE49-F238E27FC236}">
                <a16:creationId xmlns:a16="http://schemas.microsoft.com/office/drawing/2014/main" id="{4AC005F8-A463-49F2-8969-1E9BEBB293EF}"/>
              </a:ext>
            </a:extLst>
          </p:cNvPr>
          <p:cNvSpPr>
            <a:spLocks noGrp="1"/>
          </p:cNvSpPr>
          <p:nvPr>
            <p:ph type="pic" sz="quarter" idx="16"/>
          </p:nvPr>
        </p:nvSpPr>
        <p:spPr/>
      </p:sp>
      <p:sp>
        <p:nvSpPr>
          <p:cNvPr id="5" name="Title 4">
            <a:extLst>
              <a:ext uri="{FF2B5EF4-FFF2-40B4-BE49-F238E27FC236}">
                <a16:creationId xmlns:a16="http://schemas.microsoft.com/office/drawing/2014/main" id="{E870BB1D-96EA-4078-AEC4-04F59C72F156}"/>
              </a:ext>
            </a:extLst>
          </p:cNvPr>
          <p:cNvSpPr>
            <a:spLocks noGrp="1"/>
          </p:cNvSpPr>
          <p:nvPr>
            <p:ph type="title"/>
          </p:nvPr>
        </p:nvSpPr>
        <p:spPr/>
        <p:txBody>
          <a:bodyPr/>
          <a:lstStyle/>
          <a:p>
            <a:r>
              <a:rPr lang="en-US" dirty="0"/>
              <a:t>Backup Slides</a:t>
            </a:r>
          </a:p>
        </p:txBody>
      </p:sp>
    </p:spTree>
    <p:extLst>
      <p:ext uri="{BB962C8B-B14F-4D97-AF65-F5344CB8AC3E}">
        <p14:creationId xmlns:p14="http://schemas.microsoft.com/office/powerpoint/2010/main" val="3909312436"/>
      </p:ext>
    </p:extLst>
  </p:cSld>
  <p:clrMapOvr>
    <a:masterClrMapping/>
  </p:clrMapOvr>
</p:sld>
</file>

<file path=ppt/theme/theme1.xml><?xml version="1.0" encoding="utf-8"?>
<a:theme xmlns:a="http://schemas.openxmlformats.org/drawingml/2006/main" name="Office Theme">
  <a:themeElements>
    <a:clrScheme name="MSFT_ELT_Template01">
      <a:dk1>
        <a:srgbClr val="3F3F3F"/>
      </a:dk1>
      <a:lt1>
        <a:srgbClr val="FFFFFF"/>
      </a:lt1>
      <a:dk2>
        <a:srgbClr val="000000"/>
      </a:dk2>
      <a:lt2>
        <a:srgbClr val="A5A5A5"/>
      </a:lt2>
      <a:accent1>
        <a:srgbClr val="5DAAB0"/>
      </a:accent1>
      <a:accent2>
        <a:srgbClr val="DFE3E9"/>
      </a:accent2>
      <a:accent3>
        <a:srgbClr val="BBC3CD"/>
      </a:accent3>
      <a:accent4>
        <a:srgbClr val="484848"/>
      </a:accent4>
      <a:accent5>
        <a:srgbClr val="1F1F26"/>
      </a:accent5>
      <a:accent6>
        <a:srgbClr val="F2CAA2"/>
      </a:accent6>
      <a:hlink>
        <a:srgbClr val="00194C"/>
      </a:hlink>
      <a:folHlink>
        <a:srgbClr val="954F72"/>
      </a:folHlink>
    </a:clrScheme>
    <a:fontScheme name="MSFT_ELT_Template01">
      <a:majorFont>
        <a:latin typeface="Constant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ICK TO ADD TITLE" id="{F1EBDCD4-0DFE-4BFC-B527-76D7C1C6466B}" vid="{B36D0821-FAFD-4A44-B0A3-9261322768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{F7EE3E65-5A99-4933-A5D6-F4BFCFCFD8CB}tf55702786_win32</Template>
  <TotalTime>45</TotalTime>
  <Words>793</Words>
  <Application>Microsoft Office PowerPoint</Application>
  <PresentationFormat>Widescreen</PresentationFormat>
  <Paragraphs>91</Paragraphs>
  <Slides>13</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Constantia</vt:lpstr>
      <vt:lpstr>Helvetica Light</vt:lpstr>
      <vt:lpstr>Office Theme</vt:lpstr>
      <vt:lpstr>OpenWeather Air Quality Index Analysis</vt:lpstr>
      <vt:lpstr>Agenda</vt:lpstr>
      <vt:lpstr>AQI Hypothesis</vt:lpstr>
      <vt:lpstr>Selected Topic</vt:lpstr>
      <vt:lpstr>Sources of Data</vt:lpstr>
      <vt:lpstr>Analysis Hypothesis</vt:lpstr>
      <vt:lpstr>Click to Add Slide Title Here</vt:lpstr>
      <vt:lpstr>AQI Analysis</vt:lpstr>
      <vt:lpstr>Backup Slides</vt:lpstr>
      <vt:lpstr>Section Header </vt:lpstr>
      <vt:lpstr>Click to Add Icon Slide Title Here </vt:lpstr>
      <vt:lpstr>Click to Add Team Slide Title Here </vt:lpstr>
      <vt:lpstr>Click to Add Chart Slide Title Here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 TO ADD TITLE</dc:title>
  <dc:creator>elodiecslawinski@gmail.com</dc:creator>
  <cp:lastModifiedBy>elodiecslawinski@gmail.com</cp:lastModifiedBy>
  <cp:revision>1</cp:revision>
  <dcterms:created xsi:type="dcterms:W3CDTF">2021-09-08T20:29:34Z</dcterms:created>
  <dcterms:modified xsi:type="dcterms:W3CDTF">2021-09-18T13:56:02Z</dcterms:modified>
</cp:coreProperties>
</file>