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8"/>
    <p:restoredTop sz="94763"/>
  </p:normalViewPr>
  <p:slideViewPr>
    <p:cSldViewPr snapToGrid="0">
      <p:cViewPr varScale="1">
        <p:scale>
          <a:sx n="99" d="100"/>
          <a:sy n="9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CBBF0E-ACA4-EE42-87B0-DFB41DA595A3}" type="slidenum"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0267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BF0E-ACA4-EE42-87B0-DFB41DA595A3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802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BF0E-ACA4-EE42-87B0-DFB41DA595A3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87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BF0E-ACA4-EE42-87B0-DFB41DA595A3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19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BBF0E-ACA4-EE42-87B0-DFB41DA595A3}" type="slidenum"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26872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BF0E-ACA4-EE42-87B0-DFB41DA595A3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01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BF0E-ACA4-EE42-87B0-DFB41DA595A3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98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BF0E-ACA4-EE42-87B0-DFB41DA595A3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0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BBF0E-ACA4-EE42-87B0-DFB41DA595A3}" type="slidenum"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760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BBF0E-ACA4-EE42-87B0-DFB41DA595A3}" type="slidenum"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42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CBBF0E-ACA4-EE42-87B0-DFB41DA595A3}" type="slidenum"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92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74D3296-830D-4549-A368-2AEF08B9C526}" type="datetimeFigureOut"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CBBF0E-ACA4-EE42-87B0-DFB41DA595A3}" type="slidenum"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2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8E5D-2E7E-A6A2-76B8-AA1E96E07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76552"/>
            <a:ext cx="8361229" cy="2793604"/>
          </a:xfrm>
        </p:spPr>
        <p:txBody>
          <a:bodyPr/>
          <a:lstStyle/>
          <a:p>
            <a:r>
              <a:rPr lang="tr-TR" sz="4800"/>
              <a:t>EnhancIng Image-Based FashIon AssIstants wIth CondItIoned DIffusIon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45649-3D41-2FD6-86F2-9B18FE79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103" y="4923231"/>
            <a:ext cx="2669345" cy="479087"/>
          </a:xfrm>
        </p:spPr>
        <p:txBody>
          <a:bodyPr>
            <a:normAutofit/>
          </a:bodyPr>
          <a:lstStyle/>
          <a:p>
            <a:r>
              <a:rPr lang="tr-TR"/>
              <a:t>Video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1938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B3C7-62AC-35A8-5B20-86F5817B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524703" cy="743607"/>
          </a:xfrm>
        </p:spPr>
        <p:txBody>
          <a:bodyPr/>
          <a:lstStyle/>
          <a:p>
            <a:r>
              <a:rPr lang="tr-TR"/>
              <a:t>Team Introduction</a:t>
            </a:r>
          </a:p>
        </p:txBody>
      </p:sp>
      <p:pic>
        <p:nvPicPr>
          <p:cNvPr id="1026" name="Picture 2" descr="profil resmi">
            <a:extLst>
              <a:ext uri="{FF2B5EF4-FFF2-40B4-BE49-F238E27FC236}">
                <a16:creationId xmlns:a16="http://schemas.microsoft.com/office/drawing/2014/main" id="{F8F8987B-7F92-3242-5341-129A3F5DC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r="18249"/>
          <a:stretch/>
        </p:blipFill>
        <p:spPr bwMode="auto">
          <a:xfrm>
            <a:off x="1681654" y="2000765"/>
            <a:ext cx="2333297" cy="28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701CC-E3F5-C411-0DE4-B3225F296F6B}"/>
              </a:ext>
            </a:extLst>
          </p:cNvPr>
          <p:cNvSpPr txBox="1"/>
          <p:nvPr/>
        </p:nvSpPr>
        <p:spPr>
          <a:xfrm>
            <a:off x="2039604" y="4992414"/>
            <a:ext cx="1594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/>
              <a:t>Eyüp Menevşe</a:t>
            </a:r>
          </a:p>
          <a:p>
            <a:pPr algn="ctr"/>
            <a:r>
              <a:rPr lang="tr-TR"/>
              <a:t>2210356031</a:t>
            </a:r>
          </a:p>
        </p:txBody>
      </p:sp>
      <p:pic>
        <p:nvPicPr>
          <p:cNvPr id="6" name="Picture 5" descr="A person holding a cat&#10;&#10;Description automatically generated">
            <a:extLst>
              <a:ext uri="{FF2B5EF4-FFF2-40B4-BE49-F238E27FC236}">
                <a16:creationId xmlns:a16="http://schemas.microsoft.com/office/drawing/2014/main" id="{9C615845-396B-BB11-3B80-A9133C26C4D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262" r="10431"/>
          <a:stretch/>
        </p:blipFill>
        <p:spPr>
          <a:xfrm>
            <a:off x="4929351" y="2000765"/>
            <a:ext cx="2333298" cy="2856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C37E3-7879-B587-A704-FFED3F3DDD6E}"/>
              </a:ext>
            </a:extLst>
          </p:cNvPr>
          <p:cNvSpPr txBox="1"/>
          <p:nvPr/>
        </p:nvSpPr>
        <p:spPr>
          <a:xfrm>
            <a:off x="5343710" y="4992414"/>
            <a:ext cx="1504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/>
              <a:t>Ahmet Uman</a:t>
            </a:r>
          </a:p>
          <a:p>
            <a:pPr algn="ctr"/>
            <a:r>
              <a:rPr lang="tr-TR"/>
              <a:t>2210356129</a:t>
            </a:r>
          </a:p>
        </p:txBody>
      </p:sp>
      <p:pic>
        <p:nvPicPr>
          <p:cNvPr id="19" name="Picture 18" descr="A person standing on a brick path next to a river with a large tower in the background&#10;&#10;Description automatically generated">
            <a:extLst>
              <a:ext uri="{FF2B5EF4-FFF2-40B4-BE49-F238E27FC236}">
                <a16:creationId xmlns:a16="http://schemas.microsoft.com/office/drawing/2014/main" id="{2D0F6F65-64BB-987C-787C-F8AA74D4A8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" t="5419" r="5855"/>
          <a:stretch/>
        </p:blipFill>
        <p:spPr>
          <a:xfrm>
            <a:off x="8177049" y="1996919"/>
            <a:ext cx="2333298" cy="28641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112AA3-06CD-2A08-DDC6-31604F7134B4}"/>
              </a:ext>
            </a:extLst>
          </p:cNvPr>
          <p:cNvSpPr txBox="1"/>
          <p:nvPr/>
        </p:nvSpPr>
        <p:spPr>
          <a:xfrm>
            <a:off x="8217460" y="4992414"/>
            <a:ext cx="225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/>
              <a:t>Mehmet Eren Soykök</a:t>
            </a:r>
          </a:p>
          <a:p>
            <a:pPr algn="ctr"/>
            <a:r>
              <a:rPr lang="tr-TR"/>
              <a:t>2200765016</a:t>
            </a:r>
          </a:p>
        </p:txBody>
      </p:sp>
    </p:spTree>
    <p:extLst>
      <p:ext uri="{BB962C8B-B14F-4D97-AF65-F5344CB8AC3E}">
        <p14:creationId xmlns:p14="http://schemas.microsoft.com/office/powerpoint/2010/main" val="49168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91CD-6CBA-2B9C-5982-DB910E70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669"/>
          </a:xfrm>
        </p:spPr>
        <p:txBody>
          <a:bodyPr/>
          <a:lstStyle/>
          <a:p>
            <a:r>
              <a:rPr lang="tr-TR"/>
              <a:t>Problem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3113-3825-75C6-D30D-40BBE2F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2600"/>
            <a:ext cx="9601200" cy="1340069"/>
          </a:xfrm>
        </p:spPr>
        <p:txBody>
          <a:bodyPr/>
          <a:lstStyle/>
          <a:p>
            <a:pPr marL="0" indent="0">
              <a:buNone/>
            </a:pPr>
            <a:r>
              <a:rPr lang="tr-TR"/>
              <a:t>Our project focuses on enabling people to describe a clothing piece they want to wear and see it on their body. We have created a workflow where a person can upload a photo of themselves along with a text input where they describe the clothing they want to wear and get an output image with the desired piece on them.</a:t>
            </a:r>
          </a:p>
        </p:txBody>
      </p:sp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E8CF94D4-50F4-5852-A621-D188B624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25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3529-C86B-C718-962A-EDD193E2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Solution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4D68-2FB4-EBDC-CA13-0EE7657F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5890"/>
            <a:ext cx="9601200" cy="1592317"/>
          </a:xfrm>
        </p:spPr>
        <p:txBody>
          <a:bodyPr/>
          <a:lstStyle/>
          <a:p>
            <a:pPr marL="0" indent="0">
              <a:buNone/>
            </a:pPr>
            <a:r>
              <a:rPr lang="tr-TR"/>
              <a:t>We are using a conditioned Stable Diffusion Inpainting text-to-image model as base model where you describe a text with a mask image and get a output image with the masked part filled with your text description. On top of this base model, we are attaching a ControlNet conditioning model where we use a segmentation map of the input image and use this to provide extra information to our workflow.</a:t>
            </a:r>
          </a:p>
        </p:txBody>
      </p:sp>
      <p:pic>
        <p:nvPicPr>
          <p:cNvPr id="5" name="Picture 4" descr="A person in a green blouse&#10;&#10;Description automatically generated">
            <a:extLst>
              <a:ext uri="{FF2B5EF4-FFF2-40B4-BE49-F238E27FC236}">
                <a16:creationId xmlns:a16="http://schemas.microsoft.com/office/drawing/2014/main" id="{4F42D84F-BB32-90EA-F233-4586542F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99794"/>
            <a:ext cx="1885681" cy="2241331"/>
          </a:xfrm>
          <a:prstGeom prst="rect">
            <a:avLst/>
          </a:prstGeom>
        </p:spPr>
      </p:pic>
      <p:pic>
        <p:nvPicPr>
          <p:cNvPr id="7" name="Picture 6" descr="A white mask on a black background&#10;&#10;Description automatically generated">
            <a:extLst>
              <a:ext uri="{FF2B5EF4-FFF2-40B4-BE49-F238E27FC236}">
                <a16:creationId xmlns:a16="http://schemas.microsoft.com/office/drawing/2014/main" id="{4484CF29-645B-C042-818A-7D4BBEBE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40" y="3596340"/>
            <a:ext cx="1885681" cy="2241330"/>
          </a:xfrm>
          <a:prstGeom prst="rect">
            <a:avLst/>
          </a:prstGeom>
        </p:spPr>
      </p:pic>
      <p:pic>
        <p:nvPicPr>
          <p:cNvPr id="9" name="Picture 8" descr="A person with blue face&#10;&#10;Description automatically generated">
            <a:extLst>
              <a:ext uri="{FF2B5EF4-FFF2-40B4-BE49-F238E27FC236}">
                <a16:creationId xmlns:a16="http://schemas.microsoft.com/office/drawing/2014/main" id="{1B6FA505-92F7-BAA3-7C87-1E6A9F49B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80" y="3596340"/>
            <a:ext cx="1885681" cy="1859748"/>
          </a:xfrm>
          <a:prstGeom prst="rect">
            <a:avLst/>
          </a:prstGeom>
        </p:spPr>
      </p:pic>
      <p:pic>
        <p:nvPicPr>
          <p:cNvPr id="11" name="Picture 10" descr="A person in a white shirt&#10;&#10;Description automatically generated">
            <a:extLst>
              <a:ext uri="{FF2B5EF4-FFF2-40B4-BE49-F238E27FC236}">
                <a16:creationId xmlns:a16="http://schemas.microsoft.com/office/drawing/2014/main" id="{DD757F94-6939-E6F6-CC70-3152C7AD5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5519" y="3602436"/>
            <a:ext cx="1933622" cy="2241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A1B99-FEBE-A02A-9888-52374904F552}"/>
              </a:ext>
            </a:extLst>
          </p:cNvPr>
          <p:cNvSpPr txBox="1"/>
          <p:nvPr/>
        </p:nvSpPr>
        <p:spPr>
          <a:xfrm>
            <a:off x="3295251" y="459764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6134F-3421-F750-D756-2B075D32A752}"/>
              </a:ext>
            </a:extLst>
          </p:cNvPr>
          <p:cNvSpPr txBox="1"/>
          <p:nvPr/>
        </p:nvSpPr>
        <p:spPr>
          <a:xfrm>
            <a:off x="5576191" y="459764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184A0-CB62-3BD2-F38D-C79191D44BCB}"/>
              </a:ext>
            </a:extLst>
          </p:cNvPr>
          <p:cNvSpPr txBox="1"/>
          <p:nvPr/>
        </p:nvSpPr>
        <p:spPr>
          <a:xfrm>
            <a:off x="5774896" y="5468338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Segmentation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69511-2B23-1295-F251-9C4BA7AB1588}"/>
              </a:ext>
            </a:extLst>
          </p:cNvPr>
          <p:cNvSpPr txBox="1"/>
          <p:nvPr/>
        </p:nvSpPr>
        <p:spPr>
          <a:xfrm>
            <a:off x="7977743" y="4597647"/>
            <a:ext cx="17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+   Text Input   =</a:t>
            </a:r>
          </a:p>
        </p:txBody>
      </p:sp>
    </p:spTree>
    <p:extLst>
      <p:ext uri="{BB962C8B-B14F-4D97-AF65-F5344CB8AC3E}">
        <p14:creationId xmlns:p14="http://schemas.microsoft.com/office/powerpoint/2010/main" val="110163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977A-5C53-C9A8-CEC5-F8063185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CCF-DFD2-8730-EF2F-2939C56F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Now I will show a live demonstration of our model.</a:t>
            </a:r>
          </a:p>
        </p:txBody>
      </p:sp>
    </p:spTree>
    <p:extLst>
      <p:ext uri="{BB962C8B-B14F-4D97-AF65-F5344CB8AC3E}">
        <p14:creationId xmlns:p14="http://schemas.microsoft.com/office/powerpoint/2010/main" val="188935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216-ABE7-C90E-DDDF-5E5EA59A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20600576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122</TotalTime>
  <Words>186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EnhancIng Image-Based FashIon AssIstants wIth CondItIoned DIffusIon Models</vt:lpstr>
      <vt:lpstr>Team Introduction</vt:lpstr>
      <vt:lpstr>Problem Introduction</vt:lpstr>
      <vt:lpstr>Solution Methodology</vt:lpstr>
      <vt:lpstr>Quick Demo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Image-Based FashIon AssIstants wIth CondItIoned DIffusIon Models</dc:title>
  <dc:creator>EYUP MENEVSE</dc:creator>
  <cp:lastModifiedBy>EYUP MENEVSE</cp:lastModifiedBy>
  <cp:revision>1</cp:revision>
  <dcterms:created xsi:type="dcterms:W3CDTF">2025-06-18T21:59:07Z</dcterms:created>
  <dcterms:modified xsi:type="dcterms:W3CDTF">2025-06-19T00:01:30Z</dcterms:modified>
</cp:coreProperties>
</file>