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7426E-26B9-433B-8029-86074E9181B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9DD3E2-6966-4CCA-813E-EEEAD2AC7072}">
      <dgm:prSet/>
      <dgm:spPr/>
      <dgm:t>
        <a:bodyPr/>
        <a:lstStyle/>
        <a:p>
          <a:r>
            <a:rPr lang="en-US"/>
            <a:t>Analyze</a:t>
          </a:r>
        </a:p>
      </dgm:t>
    </dgm:pt>
    <dgm:pt modelId="{D6174A92-2E15-4DEC-AD1F-B47C4BC45F93}" type="parTrans" cxnId="{2DA39FBE-3D9D-4EB5-91DF-D009B8D5EC66}">
      <dgm:prSet/>
      <dgm:spPr/>
      <dgm:t>
        <a:bodyPr/>
        <a:lstStyle/>
        <a:p>
          <a:endParaRPr lang="en-US"/>
        </a:p>
      </dgm:t>
    </dgm:pt>
    <dgm:pt modelId="{9581D97E-8B6F-42B4-992F-D79035293BE9}" type="sibTrans" cxnId="{2DA39FBE-3D9D-4EB5-91DF-D009B8D5EC66}">
      <dgm:prSet/>
      <dgm:spPr/>
      <dgm:t>
        <a:bodyPr/>
        <a:lstStyle/>
        <a:p>
          <a:endParaRPr lang="en-US"/>
        </a:p>
      </dgm:t>
    </dgm:pt>
    <dgm:pt modelId="{C7C0DEDA-C0B5-4581-8BC8-036F72EF0240}">
      <dgm:prSet/>
      <dgm:spPr/>
      <dgm:t>
        <a:bodyPr/>
        <a:lstStyle/>
        <a:p>
          <a:r>
            <a:rPr lang="en-US"/>
            <a:t>Analyze and Visual an Issue: The likely winner in an MMA fight</a:t>
          </a:r>
        </a:p>
      </dgm:t>
    </dgm:pt>
    <dgm:pt modelId="{C64A3C86-6DD7-4559-978A-A53CAC9648CD}" type="parTrans" cxnId="{9CFA9E71-A901-4C54-84DC-E84DEC5684D6}">
      <dgm:prSet/>
      <dgm:spPr/>
      <dgm:t>
        <a:bodyPr/>
        <a:lstStyle/>
        <a:p>
          <a:endParaRPr lang="en-US"/>
        </a:p>
      </dgm:t>
    </dgm:pt>
    <dgm:pt modelId="{CF74CDCA-827E-49C6-8F4F-F16E24139076}" type="sibTrans" cxnId="{9CFA9E71-A901-4C54-84DC-E84DEC5684D6}">
      <dgm:prSet/>
      <dgm:spPr/>
      <dgm:t>
        <a:bodyPr/>
        <a:lstStyle/>
        <a:p>
          <a:endParaRPr lang="en-US"/>
        </a:p>
      </dgm:t>
    </dgm:pt>
    <dgm:pt modelId="{6CDBA250-C654-4B35-AE05-161D005146E9}">
      <dgm:prSet/>
      <dgm:spPr/>
      <dgm:t>
        <a:bodyPr/>
        <a:lstStyle/>
        <a:p>
          <a:r>
            <a:rPr lang="en-US"/>
            <a:t>Use</a:t>
          </a:r>
        </a:p>
      </dgm:t>
    </dgm:pt>
    <dgm:pt modelId="{5CF0C154-C67A-454D-9E6E-EB0790708B70}" type="parTrans" cxnId="{ADA5FD9E-623B-4BE8-A569-552FBF9EBA18}">
      <dgm:prSet/>
      <dgm:spPr/>
      <dgm:t>
        <a:bodyPr/>
        <a:lstStyle/>
        <a:p>
          <a:endParaRPr lang="en-US"/>
        </a:p>
      </dgm:t>
    </dgm:pt>
    <dgm:pt modelId="{BDD84290-A7D4-429A-B1AB-E2DE86370BC0}" type="sibTrans" cxnId="{ADA5FD9E-623B-4BE8-A569-552FBF9EBA18}">
      <dgm:prSet/>
      <dgm:spPr/>
      <dgm:t>
        <a:bodyPr/>
        <a:lstStyle/>
        <a:p>
          <a:endParaRPr lang="en-US"/>
        </a:p>
      </dgm:t>
    </dgm:pt>
    <dgm:pt modelId="{F67BE7D8-70BE-4DD0-9027-3BE1A055B006}">
      <dgm:prSet/>
      <dgm:spPr/>
      <dgm:t>
        <a:bodyPr/>
        <a:lstStyle/>
        <a:p>
          <a:r>
            <a:rPr lang="en-US"/>
            <a:t>Use Machine Learning in technologies used: regression model</a:t>
          </a:r>
        </a:p>
      </dgm:t>
    </dgm:pt>
    <dgm:pt modelId="{414FBB9E-FC76-495F-A101-FB0AB401EFB4}" type="parTrans" cxnId="{DCE86896-ABED-4AFA-A3D6-5E0FA8B22164}">
      <dgm:prSet/>
      <dgm:spPr/>
      <dgm:t>
        <a:bodyPr/>
        <a:lstStyle/>
        <a:p>
          <a:endParaRPr lang="en-US"/>
        </a:p>
      </dgm:t>
    </dgm:pt>
    <dgm:pt modelId="{C6B8A2A9-086E-48B0-A9FB-5B270D9E8AB8}" type="sibTrans" cxnId="{DCE86896-ABED-4AFA-A3D6-5E0FA8B22164}">
      <dgm:prSet/>
      <dgm:spPr/>
      <dgm:t>
        <a:bodyPr/>
        <a:lstStyle/>
        <a:p>
          <a:endParaRPr lang="en-US"/>
        </a:p>
      </dgm:t>
    </dgm:pt>
    <dgm:pt modelId="{01E73586-84A2-4626-9546-677E8B6E67C1}">
      <dgm:prSet/>
      <dgm:spPr/>
      <dgm:t>
        <a:bodyPr/>
        <a:lstStyle/>
        <a:p>
          <a:r>
            <a:rPr lang="en-US"/>
            <a:t>Scikit</a:t>
          </a:r>
        </a:p>
      </dgm:t>
    </dgm:pt>
    <dgm:pt modelId="{F3530664-D47A-4961-BEAE-A43087B0558C}" type="parTrans" cxnId="{13F34B83-214A-4809-9ECD-EE1B7477582F}">
      <dgm:prSet/>
      <dgm:spPr/>
      <dgm:t>
        <a:bodyPr/>
        <a:lstStyle/>
        <a:p>
          <a:endParaRPr lang="en-US"/>
        </a:p>
      </dgm:t>
    </dgm:pt>
    <dgm:pt modelId="{47A12540-5013-4F5C-AC35-72F07E13AB78}" type="sibTrans" cxnId="{13F34B83-214A-4809-9ECD-EE1B7477582F}">
      <dgm:prSet/>
      <dgm:spPr/>
      <dgm:t>
        <a:bodyPr/>
        <a:lstStyle/>
        <a:p>
          <a:endParaRPr lang="en-US"/>
        </a:p>
      </dgm:t>
    </dgm:pt>
    <dgm:pt modelId="{51A6DC5E-775A-44C8-B413-CCBBFBE2F6B9}">
      <dgm:prSet/>
      <dgm:spPr/>
      <dgm:t>
        <a:bodyPr/>
        <a:lstStyle/>
        <a:p>
          <a:r>
            <a:rPr lang="en-US"/>
            <a:t>Python Pandas</a:t>
          </a:r>
        </a:p>
      </dgm:t>
    </dgm:pt>
    <dgm:pt modelId="{BFB9FE25-F539-46AC-B585-81181D919181}" type="parTrans" cxnId="{E82BBDD9-DB7F-4900-8F4D-D70BF0F7C05B}">
      <dgm:prSet/>
      <dgm:spPr/>
      <dgm:t>
        <a:bodyPr/>
        <a:lstStyle/>
        <a:p>
          <a:endParaRPr lang="en-US"/>
        </a:p>
      </dgm:t>
    </dgm:pt>
    <dgm:pt modelId="{D81478B7-A899-4CA3-82C1-B3C3A10238B0}" type="sibTrans" cxnId="{E82BBDD9-DB7F-4900-8F4D-D70BF0F7C05B}">
      <dgm:prSet/>
      <dgm:spPr/>
      <dgm:t>
        <a:bodyPr/>
        <a:lstStyle/>
        <a:p>
          <a:endParaRPr lang="en-US"/>
        </a:p>
      </dgm:t>
    </dgm:pt>
    <dgm:pt modelId="{07E3FADA-89C6-419D-8DAD-9E1EB542F234}">
      <dgm:prSet/>
      <dgm:spPr/>
      <dgm:t>
        <a:bodyPr/>
        <a:lstStyle/>
        <a:p>
          <a:r>
            <a:rPr lang="en-US"/>
            <a:t>MongoDB</a:t>
          </a:r>
        </a:p>
      </dgm:t>
    </dgm:pt>
    <dgm:pt modelId="{B06E1C28-8BA6-4DF2-A655-4B998C224D0B}" type="parTrans" cxnId="{2E7C4640-1FF8-45F5-ADA5-D589DC08DB41}">
      <dgm:prSet/>
      <dgm:spPr/>
      <dgm:t>
        <a:bodyPr/>
        <a:lstStyle/>
        <a:p>
          <a:endParaRPr lang="en-US"/>
        </a:p>
      </dgm:t>
    </dgm:pt>
    <dgm:pt modelId="{9B490BF9-B43A-4608-8BE5-5BA2F4FC09C9}" type="sibTrans" cxnId="{2E7C4640-1FF8-45F5-ADA5-D589DC08DB41}">
      <dgm:prSet/>
      <dgm:spPr/>
      <dgm:t>
        <a:bodyPr/>
        <a:lstStyle/>
        <a:p>
          <a:endParaRPr lang="en-US"/>
        </a:p>
      </dgm:t>
    </dgm:pt>
    <dgm:pt modelId="{A2549AE5-9AA1-4500-A002-C0026B033F05}">
      <dgm:prSet/>
      <dgm:spPr/>
      <dgm:t>
        <a:bodyPr/>
        <a:lstStyle/>
        <a:p>
          <a:r>
            <a:rPr lang="en-US"/>
            <a:t>Matplotlin and PyPlot</a:t>
          </a:r>
        </a:p>
      </dgm:t>
    </dgm:pt>
    <dgm:pt modelId="{394119F4-455B-464B-BC82-1485017F774C}" type="parTrans" cxnId="{76B879FB-032E-4901-A8C9-72888389FDCB}">
      <dgm:prSet/>
      <dgm:spPr/>
      <dgm:t>
        <a:bodyPr/>
        <a:lstStyle/>
        <a:p>
          <a:endParaRPr lang="en-US"/>
        </a:p>
      </dgm:t>
    </dgm:pt>
    <dgm:pt modelId="{9876E865-0ED3-4979-9A9F-C27B79124ADB}" type="sibTrans" cxnId="{76B879FB-032E-4901-A8C9-72888389FDCB}">
      <dgm:prSet/>
      <dgm:spPr/>
      <dgm:t>
        <a:bodyPr/>
        <a:lstStyle/>
        <a:p>
          <a:endParaRPr lang="en-US"/>
        </a:p>
      </dgm:t>
    </dgm:pt>
    <dgm:pt modelId="{D953AD19-CAF3-4CFC-BF7C-7C4060F7C966}">
      <dgm:prSet/>
      <dgm:spPr/>
      <dgm:t>
        <a:bodyPr/>
        <a:lstStyle/>
        <a:p>
          <a:r>
            <a:rPr lang="en-US"/>
            <a:t>HTML/CSS/Bootstrap</a:t>
          </a:r>
        </a:p>
      </dgm:t>
    </dgm:pt>
    <dgm:pt modelId="{467FC094-04E4-4447-A624-152B9DDC81BE}" type="parTrans" cxnId="{24FFC1D2-3AC2-4EF4-BE2E-382AAF374BA2}">
      <dgm:prSet/>
      <dgm:spPr/>
      <dgm:t>
        <a:bodyPr/>
        <a:lstStyle/>
        <a:p>
          <a:endParaRPr lang="en-US"/>
        </a:p>
      </dgm:t>
    </dgm:pt>
    <dgm:pt modelId="{00C9A3AD-83AE-4401-8691-4EA6CDFC40E4}" type="sibTrans" cxnId="{24FFC1D2-3AC2-4EF4-BE2E-382AAF374BA2}">
      <dgm:prSet/>
      <dgm:spPr/>
      <dgm:t>
        <a:bodyPr/>
        <a:lstStyle/>
        <a:p>
          <a:endParaRPr lang="en-US"/>
        </a:p>
      </dgm:t>
    </dgm:pt>
    <dgm:pt modelId="{5230446A-61A0-453B-B5CD-57AA11416824}">
      <dgm:prSet/>
      <dgm:spPr/>
      <dgm:t>
        <a:bodyPr/>
        <a:lstStyle/>
        <a:p>
          <a:r>
            <a:rPr lang="en-US"/>
            <a:t>JavaScript D3.js</a:t>
          </a:r>
        </a:p>
      </dgm:t>
    </dgm:pt>
    <dgm:pt modelId="{EFB62B68-7034-41FA-8454-5503A411C277}" type="parTrans" cxnId="{AE63D76A-59D2-4950-8E7B-D7071C83B7E5}">
      <dgm:prSet/>
      <dgm:spPr/>
      <dgm:t>
        <a:bodyPr/>
        <a:lstStyle/>
        <a:p>
          <a:endParaRPr lang="en-US"/>
        </a:p>
      </dgm:t>
    </dgm:pt>
    <dgm:pt modelId="{22E3737F-0458-4096-811D-6A5F3E6961DC}" type="sibTrans" cxnId="{AE63D76A-59D2-4950-8E7B-D7071C83B7E5}">
      <dgm:prSet/>
      <dgm:spPr/>
      <dgm:t>
        <a:bodyPr/>
        <a:lstStyle/>
        <a:p>
          <a:endParaRPr lang="en-US"/>
        </a:p>
      </dgm:t>
    </dgm:pt>
    <dgm:pt modelId="{24B9E305-292D-4C77-9E99-099ABBFB343B}">
      <dgm:prSet/>
      <dgm:spPr/>
      <dgm:t>
        <a:bodyPr/>
        <a:lstStyle/>
        <a:p>
          <a:r>
            <a:rPr lang="en-US"/>
            <a:t>Demo</a:t>
          </a:r>
        </a:p>
      </dgm:t>
    </dgm:pt>
    <dgm:pt modelId="{1289592E-5AE8-4BCB-A3C0-3F5D48FFFC93}" type="parTrans" cxnId="{CBBBD4DE-76A4-4269-91CA-DA5759691C8D}">
      <dgm:prSet/>
      <dgm:spPr/>
      <dgm:t>
        <a:bodyPr/>
        <a:lstStyle/>
        <a:p>
          <a:endParaRPr lang="en-US"/>
        </a:p>
      </dgm:t>
    </dgm:pt>
    <dgm:pt modelId="{05C6F71F-AD9A-47BF-A520-6AF81B8C499D}" type="sibTrans" cxnId="{CBBBD4DE-76A4-4269-91CA-DA5759691C8D}">
      <dgm:prSet/>
      <dgm:spPr/>
      <dgm:t>
        <a:bodyPr/>
        <a:lstStyle/>
        <a:p>
          <a:endParaRPr lang="en-US"/>
        </a:p>
      </dgm:t>
    </dgm:pt>
    <dgm:pt modelId="{6050D379-A6B3-4205-82FC-EC55DBD07AA4}">
      <dgm:prSet/>
      <dgm:spPr/>
      <dgm:t>
        <a:bodyPr/>
        <a:lstStyle/>
        <a:p>
          <a:r>
            <a:rPr lang="en-US"/>
            <a:t>Demo of our work</a:t>
          </a:r>
        </a:p>
      </dgm:t>
    </dgm:pt>
    <dgm:pt modelId="{AFB6D9DB-A0BE-450E-9E51-B88BB88D968B}" type="parTrans" cxnId="{A83FDF48-660B-4DAA-973B-DAFE58626842}">
      <dgm:prSet/>
      <dgm:spPr/>
      <dgm:t>
        <a:bodyPr/>
        <a:lstStyle/>
        <a:p>
          <a:endParaRPr lang="en-US"/>
        </a:p>
      </dgm:t>
    </dgm:pt>
    <dgm:pt modelId="{AE62FB51-C34D-404B-A922-E0BA47F790C5}" type="sibTrans" cxnId="{A83FDF48-660B-4DAA-973B-DAFE58626842}">
      <dgm:prSet/>
      <dgm:spPr/>
      <dgm:t>
        <a:bodyPr/>
        <a:lstStyle/>
        <a:p>
          <a:endParaRPr lang="en-US"/>
        </a:p>
      </dgm:t>
    </dgm:pt>
    <dgm:pt modelId="{0F94CDCF-15A0-4070-A745-B261BD108552}" type="pres">
      <dgm:prSet presAssocID="{1EA7426E-26B9-433B-8029-86074E9181BE}" presName="Name0" presStyleCnt="0">
        <dgm:presLayoutVars>
          <dgm:dir/>
          <dgm:animLvl val="lvl"/>
          <dgm:resizeHandles val="exact"/>
        </dgm:presLayoutVars>
      </dgm:prSet>
      <dgm:spPr/>
    </dgm:pt>
    <dgm:pt modelId="{595A6D33-36D7-4CF0-BF88-371AEEA0FFD6}" type="pres">
      <dgm:prSet presAssocID="{24B9E305-292D-4C77-9E99-099ABBFB343B}" presName="boxAndChildren" presStyleCnt="0"/>
      <dgm:spPr/>
    </dgm:pt>
    <dgm:pt modelId="{1E6AACB1-1D2C-41D5-A876-9ADA68850F8C}" type="pres">
      <dgm:prSet presAssocID="{24B9E305-292D-4C77-9E99-099ABBFB343B}" presName="parentTextBox" presStyleLbl="alignNode1" presStyleIdx="0" presStyleCnt="3"/>
      <dgm:spPr/>
    </dgm:pt>
    <dgm:pt modelId="{BD19060B-9A73-4D09-8A33-18640A9A8BC7}" type="pres">
      <dgm:prSet presAssocID="{24B9E305-292D-4C77-9E99-099ABBFB343B}" presName="descendantBox" presStyleLbl="bgAccFollowNode1" presStyleIdx="0" presStyleCnt="3"/>
      <dgm:spPr/>
    </dgm:pt>
    <dgm:pt modelId="{33940E0C-2DA0-402B-8403-93A96F1A6BF7}" type="pres">
      <dgm:prSet presAssocID="{BDD84290-A7D4-429A-B1AB-E2DE86370BC0}" presName="sp" presStyleCnt="0"/>
      <dgm:spPr/>
    </dgm:pt>
    <dgm:pt modelId="{95D0535F-A0E3-4330-A83B-F74DAFB36F51}" type="pres">
      <dgm:prSet presAssocID="{6CDBA250-C654-4B35-AE05-161D005146E9}" presName="arrowAndChildren" presStyleCnt="0"/>
      <dgm:spPr/>
    </dgm:pt>
    <dgm:pt modelId="{A9543541-BD94-426C-BA01-73B9ADC5A319}" type="pres">
      <dgm:prSet presAssocID="{6CDBA250-C654-4B35-AE05-161D005146E9}" presName="parentTextArrow" presStyleLbl="node1" presStyleIdx="0" presStyleCnt="0"/>
      <dgm:spPr/>
    </dgm:pt>
    <dgm:pt modelId="{F653B35B-99A1-45E4-8580-AA93F66B5C60}" type="pres">
      <dgm:prSet presAssocID="{6CDBA250-C654-4B35-AE05-161D005146E9}" presName="arrow" presStyleLbl="alignNode1" presStyleIdx="1" presStyleCnt="3"/>
      <dgm:spPr/>
    </dgm:pt>
    <dgm:pt modelId="{F97AEF65-64C1-4A44-B06B-D067DE976487}" type="pres">
      <dgm:prSet presAssocID="{6CDBA250-C654-4B35-AE05-161D005146E9}" presName="descendantArrow" presStyleLbl="bgAccFollowNode1" presStyleIdx="1" presStyleCnt="3"/>
      <dgm:spPr/>
    </dgm:pt>
    <dgm:pt modelId="{A688E56F-3F41-4D42-8A67-D4A58AA96ABD}" type="pres">
      <dgm:prSet presAssocID="{9581D97E-8B6F-42B4-992F-D79035293BE9}" presName="sp" presStyleCnt="0"/>
      <dgm:spPr/>
    </dgm:pt>
    <dgm:pt modelId="{DB42D364-266F-49D9-A903-22F49B445E23}" type="pres">
      <dgm:prSet presAssocID="{4D9DD3E2-6966-4CCA-813E-EEEAD2AC7072}" presName="arrowAndChildren" presStyleCnt="0"/>
      <dgm:spPr/>
    </dgm:pt>
    <dgm:pt modelId="{3D535698-D744-43CD-B770-D25976A8CFB8}" type="pres">
      <dgm:prSet presAssocID="{4D9DD3E2-6966-4CCA-813E-EEEAD2AC7072}" presName="parentTextArrow" presStyleLbl="node1" presStyleIdx="0" presStyleCnt="0"/>
      <dgm:spPr/>
    </dgm:pt>
    <dgm:pt modelId="{EFF164B3-1ACB-4F0C-8669-B17572DA3040}" type="pres">
      <dgm:prSet presAssocID="{4D9DD3E2-6966-4CCA-813E-EEEAD2AC7072}" presName="arrow" presStyleLbl="alignNode1" presStyleIdx="2" presStyleCnt="3"/>
      <dgm:spPr/>
    </dgm:pt>
    <dgm:pt modelId="{2AE073CE-2BD8-4E22-B2BE-FD9D5B2B64E5}" type="pres">
      <dgm:prSet presAssocID="{4D9DD3E2-6966-4CCA-813E-EEEAD2AC7072}" presName="descendantArrow" presStyleLbl="bgAccFollowNode1" presStyleIdx="2" presStyleCnt="3"/>
      <dgm:spPr/>
    </dgm:pt>
  </dgm:ptLst>
  <dgm:cxnLst>
    <dgm:cxn modelId="{4DE20705-3A8A-4E60-B9C6-EA627ABFDE50}" type="presOf" srcId="{1EA7426E-26B9-433B-8029-86074E9181BE}" destId="{0F94CDCF-15A0-4070-A745-B261BD108552}" srcOrd="0" destOrd="0" presId="urn:microsoft.com/office/officeart/2016/7/layout/VerticalDownArrowProcess"/>
    <dgm:cxn modelId="{F41D1A0D-7B07-4420-B64D-AEB756FB9270}" type="presOf" srcId="{5230446A-61A0-453B-B5CD-57AA11416824}" destId="{F97AEF65-64C1-4A44-B06B-D067DE976487}" srcOrd="0" destOrd="6" presId="urn:microsoft.com/office/officeart/2016/7/layout/VerticalDownArrowProcess"/>
    <dgm:cxn modelId="{BC8EF715-F6AB-4A65-906A-43446AC5316A}" type="presOf" srcId="{4D9DD3E2-6966-4CCA-813E-EEEAD2AC7072}" destId="{EFF164B3-1ACB-4F0C-8669-B17572DA3040}" srcOrd="1" destOrd="0" presId="urn:microsoft.com/office/officeart/2016/7/layout/VerticalDownArrowProcess"/>
    <dgm:cxn modelId="{40A2C11C-6984-4E09-8A3D-E03913685A8A}" type="presOf" srcId="{6CDBA250-C654-4B35-AE05-161D005146E9}" destId="{A9543541-BD94-426C-BA01-73B9ADC5A319}" srcOrd="0" destOrd="0" presId="urn:microsoft.com/office/officeart/2016/7/layout/VerticalDownArrowProcess"/>
    <dgm:cxn modelId="{E7EBF31F-CB3F-46BB-A91D-1A6E1F09CC84}" type="presOf" srcId="{07E3FADA-89C6-419D-8DAD-9E1EB542F234}" destId="{F97AEF65-64C1-4A44-B06B-D067DE976487}" srcOrd="0" destOrd="3" presId="urn:microsoft.com/office/officeart/2016/7/layout/VerticalDownArrowProcess"/>
    <dgm:cxn modelId="{2E7C4640-1FF8-45F5-ADA5-D589DC08DB41}" srcId="{F67BE7D8-70BE-4DD0-9027-3BE1A055B006}" destId="{07E3FADA-89C6-419D-8DAD-9E1EB542F234}" srcOrd="2" destOrd="0" parTransId="{B06E1C28-8BA6-4DF2-A655-4B998C224D0B}" sibTransId="{9B490BF9-B43A-4608-8BE5-5BA2F4FC09C9}"/>
    <dgm:cxn modelId="{63114241-EE02-4607-998F-EAB7954F9945}" type="presOf" srcId="{01E73586-84A2-4626-9546-677E8B6E67C1}" destId="{F97AEF65-64C1-4A44-B06B-D067DE976487}" srcOrd="0" destOrd="1" presId="urn:microsoft.com/office/officeart/2016/7/layout/VerticalDownArrowProcess"/>
    <dgm:cxn modelId="{A83FDF48-660B-4DAA-973B-DAFE58626842}" srcId="{24B9E305-292D-4C77-9E99-099ABBFB343B}" destId="{6050D379-A6B3-4205-82FC-EC55DBD07AA4}" srcOrd="0" destOrd="0" parTransId="{AFB6D9DB-A0BE-450E-9E51-B88BB88D968B}" sibTransId="{AE62FB51-C34D-404B-A922-E0BA47F790C5}"/>
    <dgm:cxn modelId="{AE63D76A-59D2-4950-8E7B-D7071C83B7E5}" srcId="{F67BE7D8-70BE-4DD0-9027-3BE1A055B006}" destId="{5230446A-61A0-453B-B5CD-57AA11416824}" srcOrd="5" destOrd="0" parTransId="{EFB62B68-7034-41FA-8454-5503A411C277}" sibTransId="{22E3737F-0458-4096-811D-6A5F3E6961DC}"/>
    <dgm:cxn modelId="{9CFA9E71-A901-4C54-84DC-E84DEC5684D6}" srcId="{4D9DD3E2-6966-4CCA-813E-EEEAD2AC7072}" destId="{C7C0DEDA-C0B5-4581-8BC8-036F72EF0240}" srcOrd="0" destOrd="0" parTransId="{C64A3C86-6DD7-4559-978A-A53CAC9648CD}" sibTransId="{CF74CDCA-827E-49C6-8F4F-F16E24139076}"/>
    <dgm:cxn modelId="{B44A017A-7C03-4C3C-AB75-09F58B95AA4C}" type="presOf" srcId="{24B9E305-292D-4C77-9E99-099ABBFB343B}" destId="{1E6AACB1-1D2C-41D5-A876-9ADA68850F8C}" srcOrd="0" destOrd="0" presId="urn:microsoft.com/office/officeart/2016/7/layout/VerticalDownArrowProcess"/>
    <dgm:cxn modelId="{13F34B83-214A-4809-9ECD-EE1B7477582F}" srcId="{F67BE7D8-70BE-4DD0-9027-3BE1A055B006}" destId="{01E73586-84A2-4626-9546-677E8B6E67C1}" srcOrd="0" destOrd="0" parTransId="{F3530664-D47A-4961-BEAE-A43087B0558C}" sibTransId="{47A12540-5013-4F5C-AC35-72F07E13AB78}"/>
    <dgm:cxn modelId="{96B8628F-B401-420C-BB94-A95087E59101}" type="presOf" srcId="{6CDBA250-C654-4B35-AE05-161D005146E9}" destId="{F653B35B-99A1-45E4-8580-AA93F66B5C60}" srcOrd="1" destOrd="0" presId="urn:microsoft.com/office/officeart/2016/7/layout/VerticalDownArrowProcess"/>
    <dgm:cxn modelId="{FA7CDE94-0DC6-4ED0-9D14-8519E42B59FB}" type="presOf" srcId="{6050D379-A6B3-4205-82FC-EC55DBD07AA4}" destId="{BD19060B-9A73-4D09-8A33-18640A9A8BC7}" srcOrd="0" destOrd="0" presId="urn:microsoft.com/office/officeart/2016/7/layout/VerticalDownArrowProcess"/>
    <dgm:cxn modelId="{DCE86896-ABED-4AFA-A3D6-5E0FA8B22164}" srcId="{6CDBA250-C654-4B35-AE05-161D005146E9}" destId="{F67BE7D8-70BE-4DD0-9027-3BE1A055B006}" srcOrd="0" destOrd="0" parTransId="{414FBB9E-FC76-495F-A101-FB0AB401EFB4}" sibTransId="{C6B8A2A9-086E-48B0-A9FB-5B270D9E8AB8}"/>
    <dgm:cxn modelId="{ADA5FD9E-623B-4BE8-A569-552FBF9EBA18}" srcId="{1EA7426E-26B9-433B-8029-86074E9181BE}" destId="{6CDBA250-C654-4B35-AE05-161D005146E9}" srcOrd="1" destOrd="0" parTransId="{5CF0C154-C67A-454D-9E6E-EB0790708B70}" sibTransId="{BDD84290-A7D4-429A-B1AB-E2DE86370BC0}"/>
    <dgm:cxn modelId="{BB2321A8-884C-4C0B-9DAF-DE88D6672291}" type="presOf" srcId="{D953AD19-CAF3-4CFC-BF7C-7C4060F7C966}" destId="{F97AEF65-64C1-4A44-B06B-D067DE976487}" srcOrd="0" destOrd="5" presId="urn:microsoft.com/office/officeart/2016/7/layout/VerticalDownArrowProcess"/>
    <dgm:cxn modelId="{A67E89AC-F4B7-4833-AAA1-E33D4129D61E}" type="presOf" srcId="{F67BE7D8-70BE-4DD0-9027-3BE1A055B006}" destId="{F97AEF65-64C1-4A44-B06B-D067DE976487}" srcOrd="0" destOrd="0" presId="urn:microsoft.com/office/officeart/2016/7/layout/VerticalDownArrowProcess"/>
    <dgm:cxn modelId="{631B3FB0-DA84-4B63-86D5-3A50E8EBC04C}" type="presOf" srcId="{4D9DD3E2-6966-4CCA-813E-EEEAD2AC7072}" destId="{3D535698-D744-43CD-B770-D25976A8CFB8}" srcOrd="0" destOrd="0" presId="urn:microsoft.com/office/officeart/2016/7/layout/VerticalDownArrowProcess"/>
    <dgm:cxn modelId="{94E221BA-C973-4EAC-8F64-6C46D37353EE}" type="presOf" srcId="{C7C0DEDA-C0B5-4581-8BC8-036F72EF0240}" destId="{2AE073CE-2BD8-4E22-B2BE-FD9D5B2B64E5}" srcOrd="0" destOrd="0" presId="urn:microsoft.com/office/officeart/2016/7/layout/VerticalDownArrowProcess"/>
    <dgm:cxn modelId="{1DF65FBB-4F8A-46FB-9BEF-5DA9DC1B3F8B}" type="presOf" srcId="{51A6DC5E-775A-44C8-B413-CCBBFBE2F6B9}" destId="{F97AEF65-64C1-4A44-B06B-D067DE976487}" srcOrd="0" destOrd="2" presId="urn:microsoft.com/office/officeart/2016/7/layout/VerticalDownArrowProcess"/>
    <dgm:cxn modelId="{2DA39FBE-3D9D-4EB5-91DF-D009B8D5EC66}" srcId="{1EA7426E-26B9-433B-8029-86074E9181BE}" destId="{4D9DD3E2-6966-4CCA-813E-EEEAD2AC7072}" srcOrd="0" destOrd="0" parTransId="{D6174A92-2E15-4DEC-AD1F-B47C4BC45F93}" sibTransId="{9581D97E-8B6F-42B4-992F-D79035293BE9}"/>
    <dgm:cxn modelId="{467515CE-B18D-4031-8E89-FD9CF3347332}" type="presOf" srcId="{A2549AE5-9AA1-4500-A002-C0026B033F05}" destId="{F97AEF65-64C1-4A44-B06B-D067DE976487}" srcOrd="0" destOrd="4" presId="urn:microsoft.com/office/officeart/2016/7/layout/VerticalDownArrowProcess"/>
    <dgm:cxn modelId="{24FFC1D2-3AC2-4EF4-BE2E-382AAF374BA2}" srcId="{F67BE7D8-70BE-4DD0-9027-3BE1A055B006}" destId="{D953AD19-CAF3-4CFC-BF7C-7C4060F7C966}" srcOrd="4" destOrd="0" parTransId="{467FC094-04E4-4447-A624-152B9DDC81BE}" sibTransId="{00C9A3AD-83AE-4401-8691-4EA6CDFC40E4}"/>
    <dgm:cxn modelId="{E82BBDD9-DB7F-4900-8F4D-D70BF0F7C05B}" srcId="{F67BE7D8-70BE-4DD0-9027-3BE1A055B006}" destId="{51A6DC5E-775A-44C8-B413-CCBBFBE2F6B9}" srcOrd="1" destOrd="0" parTransId="{BFB9FE25-F539-46AC-B585-81181D919181}" sibTransId="{D81478B7-A899-4CA3-82C1-B3C3A10238B0}"/>
    <dgm:cxn modelId="{CBBBD4DE-76A4-4269-91CA-DA5759691C8D}" srcId="{1EA7426E-26B9-433B-8029-86074E9181BE}" destId="{24B9E305-292D-4C77-9E99-099ABBFB343B}" srcOrd="2" destOrd="0" parTransId="{1289592E-5AE8-4BCB-A3C0-3F5D48FFFC93}" sibTransId="{05C6F71F-AD9A-47BF-A520-6AF81B8C499D}"/>
    <dgm:cxn modelId="{76B879FB-032E-4901-A8C9-72888389FDCB}" srcId="{F67BE7D8-70BE-4DD0-9027-3BE1A055B006}" destId="{A2549AE5-9AA1-4500-A002-C0026B033F05}" srcOrd="3" destOrd="0" parTransId="{394119F4-455B-464B-BC82-1485017F774C}" sibTransId="{9876E865-0ED3-4979-9A9F-C27B79124ADB}"/>
    <dgm:cxn modelId="{688B565E-7A71-4646-A553-70BB8891FB56}" type="presParOf" srcId="{0F94CDCF-15A0-4070-A745-B261BD108552}" destId="{595A6D33-36D7-4CF0-BF88-371AEEA0FFD6}" srcOrd="0" destOrd="0" presId="urn:microsoft.com/office/officeart/2016/7/layout/VerticalDownArrowProcess"/>
    <dgm:cxn modelId="{36996786-11AE-4C70-A072-59313845AF82}" type="presParOf" srcId="{595A6D33-36D7-4CF0-BF88-371AEEA0FFD6}" destId="{1E6AACB1-1D2C-41D5-A876-9ADA68850F8C}" srcOrd="0" destOrd="0" presId="urn:microsoft.com/office/officeart/2016/7/layout/VerticalDownArrowProcess"/>
    <dgm:cxn modelId="{73DC5203-60B8-423D-82FA-657962D4AD45}" type="presParOf" srcId="{595A6D33-36D7-4CF0-BF88-371AEEA0FFD6}" destId="{BD19060B-9A73-4D09-8A33-18640A9A8BC7}" srcOrd="1" destOrd="0" presId="urn:microsoft.com/office/officeart/2016/7/layout/VerticalDownArrowProcess"/>
    <dgm:cxn modelId="{CDA17F8C-CE42-4F58-AAEF-3B4699764244}" type="presParOf" srcId="{0F94CDCF-15A0-4070-A745-B261BD108552}" destId="{33940E0C-2DA0-402B-8403-93A96F1A6BF7}" srcOrd="1" destOrd="0" presId="urn:microsoft.com/office/officeart/2016/7/layout/VerticalDownArrowProcess"/>
    <dgm:cxn modelId="{BE438418-A405-4FEB-835A-8FD179302DD5}" type="presParOf" srcId="{0F94CDCF-15A0-4070-A745-B261BD108552}" destId="{95D0535F-A0E3-4330-A83B-F74DAFB36F51}" srcOrd="2" destOrd="0" presId="urn:microsoft.com/office/officeart/2016/7/layout/VerticalDownArrowProcess"/>
    <dgm:cxn modelId="{C8CDBC97-C7A9-4612-9B3A-F6B5C1D80222}" type="presParOf" srcId="{95D0535F-A0E3-4330-A83B-F74DAFB36F51}" destId="{A9543541-BD94-426C-BA01-73B9ADC5A319}" srcOrd="0" destOrd="0" presId="urn:microsoft.com/office/officeart/2016/7/layout/VerticalDownArrowProcess"/>
    <dgm:cxn modelId="{0BBF2A01-A840-41D8-9E23-97C39E4E3CA5}" type="presParOf" srcId="{95D0535F-A0E3-4330-A83B-F74DAFB36F51}" destId="{F653B35B-99A1-45E4-8580-AA93F66B5C60}" srcOrd="1" destOrd="0" presId="urn:microsoft.com/office/officeart/2016/7/layout/VerticalDownArrowProcess"/>
    <dgm:cxn modelId="{854A8645-D00E-4D0E-A543-053F72CAE89D}" type="presParOf" srcId="{95D0535F-A0E3-4330-A83B-F74DAFB36F51}" destId="{F97AEF65-64C1-4A44-B06B-D067DE976487}" srcOrd="2" destOrd="0" presId="urn:microsoft.com/office/officeart/2016/7/layout/VerticalDownArrowProcess"/>
    <dgm:cxn modelId="{7254EF46-4FD2-4AB3-8182-0D49B8604224}" type="presParOf" srcId="{0F94CDCF-15A0-4070-A745-B261BD108552}" destId="{A688E56F-3F41-4D42-8A67-D4A58AA96ABD}" srcOrd="3" destOrd="0" presId="urn:microsoft.com/office/officeart/2016/7/layout/VerticalDownArrowProcess"/>
    <dgm:cxn modelId="{FD2CAAC1-90B3-4DAA-BEE0-AC183673BDFC}" type="presParOf" srcId="{0F94CDCF-15A0-4070-A745-B261BD108552}" destId="{DB42D364-266F-49D9-A903-22F49B445E23}" srcOrd="4" destOrd="0" presId="urn:microsoft.com/office/officeart/2016/7/layout/VerticalDownArrowProcess"/>
    <dgm:cxn modelId="{AC311CB9-DC55-46D2-A308-8648B8CDB2FE}" type="presParOf" srcId="{DB42D364-266F-49D9-A903-22F49B445E23}" destId="{3D535698-D744-43CD-B770-D25976A8CFB8}" srcOrd="0" destOrd="0" presId="urn:microsoft.com/office/officeart/2016/7/layout/VerticalDownArrowProcess"/>
    <dgm:cxn modelId="{4C7CD3AE-1E90-4C8E-8B3D-C0EC9AB51CE6}" type="presParOf" srcId="{DB42D364-266F-49D9-A903-22F49B445E23}" destId="{EFF164B3-1ACB-4F0C-8669-B17572DA3040}" srcOrd="1" destOrd="0" presId="urn:microsoft.com/office/officeart/2016/7/layout/VerticalDownArrowProcess"/>
    <dgm:cxn modelId="{18F5E5CB-E09F-4C96-A278-AB8BC39D9399}" type="presParOf" srcId="{DB42D364-266F-49D9-A903-22F49B445E23}" destId="{2AE073CE-2BD8-4E22-B2BE-FD9D5B2B64E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AACB1-1D2C-41D5-A876-9ADA68850F8C}">
      <dsp:nvSpPr>
        <dsp:cNvPr id="0" name=""/>
        <dsp:cNvSpPr/>
      </dsp:nvSpPr>
      <dsp:spPr>
        <a:xfrm>
          <a:off x="0" y="4121538"/>
          <a:ext cx="1759346" cy="13527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125" tIns="256032" rIns="12512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Demo</a:t>
          </a:r>
        </a:p>
      </dsp:txBody>
      <dsp:txXfrm>
        <a:off x="0" y="4121538"/>
        <a:ext cx="1759346" cy="1352780"/>
      </dsp:txXfrm>
    </dsp:sp>
    <dsp:sp modelId="{BD19060B-9A73-4D09-8A33-18640A9A8BC7}">
      <dsp:nvSpPr>
        <dsp:cNvPr id="0" name=""/>
        <dsp:cNvSpPr/>
      </dsp:nvSpPr>
      <dsp:spPr>
        <a:xfrm>
          <a:off x="1759346" y="4121538"/>
          <a:ext cx="5278040" cy="13527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4" tIns="139700" rIns="10706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Demo of our work</a:t>
          </a:r>
        </a:p>
      </dsp:txBody>
      <dsp:txXfrm>
        <a:off x="1759346" y="4121538"/>
        <a:ext cx="5278040" cy="1352780"/>
      </dsp:txXfrm>
    </dsp:sp>
    <dsp:sp modelId="{F653B35B-99A1-45E4-8580-AA93F66B5C60}">
      <dsp:nvSpPr>
        <dsp:cNvPr id="0" name=""/>
        <dsp:cNvSpPr/>
      </dsp:nvSpPr>
      <dsp:spPr>
        <a:xfrm rot="10800000">
          <a:off x="0" y="2061253"/>
          <a:ext cx="1759346" cy="20805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125" tIns="256032" rIns="12512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</a:t>
          </a:r>
        </a:p>
      </dsp:txBody>
      <dsp:txXfrm rot="-10800000">
        <a:off x="0" y="2061253"/>
        <a:ext cx="1759346" cy="1352375"/>
      </dsp:txXfrm>
    </dsp:sp>
    <dsp:sp modelId="{F97AEF65-64C1-4A44-B06B-D067DE976487}">
      <dsp:nvSpPr>
        <dsp:cNvPr id="0" name=""/>
        <dsp:cNvSpPr/>
      </dsp:nvSpPr>
      <dsp:spPr>
        <a:xfrm>
          <a:off x="1759346" y="2061253"/>
          <a:ext cx="5278040" cy="135237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4" tIns="139700" rIns="107064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Machine Learning in technologies used: regression model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Scikit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Python Pandas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MongoDB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Matplotlin and PyPlot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HTML/CSS/Bootstrap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JavaScript D3.js</a:t>
          </a:r>
        </a:p>
      </dsp:txBody>
      <dsp:txXfrm>
        <a:off x="1759346" y="2061253"/>
        <a:ext cx="5278040" cy="1352375"/>
      </dsp:txXfrm>
    </dsp:sp>
    <dsp:sp modelId="{EFF164B3-1ACB-4F0C-8669-B17572DA3040}">
      <dsp:nvSpPr>
        <dsp:cNvPr id="0" name=""/>
        <dsp:cNvSpPr/>
      </dsp:nvSpPr>
      <dsp:spPr>
        <a:xfrm rot="10800000">
          <a:off x="0" y="967"/>
          <a:ext cx="1759346" cy="20805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125" tIns="256032" rIns="12512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Analyze</a:t>
          </a:r>
        </a:p>
      </dsp:txBody>
      <dsp:txXfrm rot="-10800000">
        <a:off x="0" y="967"/>
        <a:ext cx="1759346" cy="1352375"/>
      </dsp:txXfrm>
    </dsp:sp>
    <dsp:sp modelId="{2AE073CE-2BD8-4E22-B2BE-FD9D5B2B64E5}">
      <dsp:nvSpPr>
        <dsp:cNvPr id="0" name=""/>
        <dsp:cNvSpPr/>
      </dsp:nvSpPr>
      <dsp:spPr>
        <a:xfrm>
          <a:off x="1759346" y="967"/>
          <a:ext cx="5278040" cy="135237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4" tIns="139700" rIns="10706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 and Visual an Issue: The likely winner in an MMA fight</a:t>
          </a:r>
        </a:p>
      </dsp:txBody>
      <dsp:txXfrm>
        <a:off x="1759346" y="967"/>
        <a:ext cx="5278040" cy="1352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7534-8BD3-470C-8191-D785C0AD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F2373-305C-4214-86B9-BA9F1828E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A964-58AF-4E95-BB23-6DC5859F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8F98-E8E3-4931-855B-84F3209C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5BEB-F4C4-482D-9E2C-B2D26D0C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9D05-5CBA-4800-9A65-CB69E9A3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03491-2950-4633-BB64-3CA357A05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B11-5BC8-4559-B27B-407D9F7F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8E3E-CEBB-4909-B623-15D43915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D262-ABE1-467D-961A-7F2A1307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7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BA561-9E65-46D4-9C12-5FC1B249B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75BDC-412C-4BA2-B1DF-3201C64B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94B7-3C97-4065-B6A3-07D191DB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9991-ABCE-4793-A9F2-5BE5C79C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221F-7C16-4B3F-9DF6-D7FB3FB5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497B-9A59-4A06-B7D7-1EB2ABCE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381A-0974-4967-A8B7-CE6853F1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5B28-EB03-4030-B85D-E9DBF7B0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3F2B-E71A-43BF-B370-773C6012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4FEB-7F61-40AA-8F85-1497904A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F90D-2CA2-49F5-AC19-E4637175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3D58-0DBB-4245-B717-10715330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26FB-8AA2-499A-B5AB-642A4FE7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4412D-EC17-48D9-A32B-D0F7B7FC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E9F4-9F5E-448B-BB49-84DDD7AF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6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BFB9-00D9-4DBD-81CE-11182E78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053D-34DA-4BA2-9512-4380A9AE9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57BB3-9949-4636-9425-7871491F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02CD3-1FEA-46FB-8DD3-D5955AFA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1172-2825-41AB-93E8-12FD7E0E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583A6-FE5B-49A1-8553-81E2E85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8A48-6998-4952-A422-B605B97B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D5DF-666F-43FB-B307-79B93FEAD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405EB-ADE4-4544-9935-7FA223B70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D31A3-DCDC-4020-88AB-631E4D490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6F102-F6B4-482B-83EA-559D3C7E8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17656-FE2E-4E3A-8B34-821885FA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E54C0-31A0-4E26-AAB0-3F85999B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B91AC-27C6-4794-ACF4-B1F0C926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851F-94CE-415E-84D9-BCDF0B69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DE153-AAF1-40BA-93EB-D52258E6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F4344-7308-4C1F-89E2-64E187C7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001C8-3C29-4F26-888E-07ACC013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D5008-4C35-4EBB-8114-0FA7280F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3AD0C-983C-4393-9761-2BF22778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536E2-4210-41BA-8197-D79CA910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6453-9756-4063-8065-49C28B58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134F-EB4A-43C3-AD46-B0657AF4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1867-53CE-4821-AAAC-5C3C9F418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8C4F3-0CF9-4631-A021-95222B31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393B-66A7-427F-98D7-706BC4C7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35EE1-B5A0-4842-AAC4-321D430F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4C9C-1926-42DA-AD6D-61BA49EC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288BE-E329-4219-8225-5D432F646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7C33-0C9E-48A3-814F-7D81ED8B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5E75-6A8D-4790-B0C4-996252DC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032B6-BFDC-4B88-BEE9-39AB5D2F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1A19E-75DE-4C34-B7DF-B75A2D32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0593D-692D-451E-8138-F000ACA0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CEA76-6E71-4963-A53D-091419068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B60A-39E4-4768-82C3-A0D8DC715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F561-09BF-4897-A7FE-4F8A5C73230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F14C-D438-4FF4-A359-40964F1FF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32F8-86A0-4115-862A-08781E485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3798-11B8-4DF9-9CD1-AEA6EBCF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668B9-C9E5-47E9-8428-617F127CC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Project 3: Pick Your Fighter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1795C-C829-4DA0-B915-611DD0906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Sid Ali, </a:t>
            </a:r>
            <a:r>
              <a:rPr lang="en-US" dirty="0" err="1"/>
              <a:t>Xiaoran</a:t>
            </a:r>
            <a:r>
              <a:rPr lang="en-US" dirty="0"/>
              <a:t> Li, Sana Rogers, Meredith Johnson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9D6CE-23D2-408A-B6E4-040108AE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1AADCA-11DA-469E-B424-51F1163E6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256148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45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0A904-98A9-42EE-BD6B-926C01C6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Step 1: Sourcing and Cleaning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9137FB-C36F-432C-9B30-313E18520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32" y="2164080"/>
            <a:ext cx="3787928" cy="355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048E83-D89E-480E-86C5-3C4DA21D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583" y="2926080"/>
            <a:ext cx="4041209" cy="1696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738AB-F767-48A3-AAD8-2765E7012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85" y="1833324"/>
            <a:ext cx="2456883" cy="45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3D390-35C0-4DDB-853F-C0E1B0BF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2: ETL – assumed we’d use MongoDB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0FAE66-8ADB-42F3-834F-7BF754F06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489653"/>
            <a:ext cx="7225748" cy="18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8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02D2-3C02-4FC7-A8C2-107F02B5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 Course Correction to use Scikit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972619-5206-4E64-8786-D9D1E5248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57" y="467208"/>
            <a:ext cx="688788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EB11C-6F25-4B3B-A4FC-A2F3EEA8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en-US" sz="3400"/>
              <a:t>Step 4: Performed a Regression and Trained the 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94A4987-6BDD-4328-87AF-3E2CAA303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49" r="11192" b="2"/>
          <a:stretch/>
        </p:blipFill>
        <p:spPr>
          <a:xfrm>
            <a:off x="4374672" y="1376777"/>
            <a:ext cx="3566160" cy="352755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D316EB-56E5-48BD-A19B-F4D02E9D1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68" b="1"/>
          <a:stretch/>
        </p:blipFill>
        <p:spPr>
          <a:xfrm>
            <a:off x="8298974" y="246888"/>
            <a:ext cx="3566160" cy="557711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E4A45A7-D1B6-4A9B-AAB7-D154F1559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92" b="62883"/>
          <a:stretch/>
        </p:blipFill>
        <p:spPr>
          <a:xfrm>
            <a:off x="450370" y="3156713"/>
            <a:ext cx="3566160" cy="20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70AD-96EB-4ED8-8398-1A85A10C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a website to visualize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2A60-2309-4E53-9BCF-F79BFEAA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pictures here</a:t>
            </a:r>
          </a:p>
        </p:txBody>
      </p:sp>
    </p:spTree>
    <p:extLst>
      <p:ext uri="{BB962C8B-B14F-4D97-AF65-F5344CB8AC3E}">
        <p14:creationId xmlns:p14="http://schemas.microsoft.com/office/powerpoint/2010/main" val="55100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E7655DB5177A4AA44FF9489539267B" ma:contentTypeVersion="13" ma:contentTypeDescription="Create a new document." ma:contentTypeScope="" ma:versionID="471672077370c92cda67099847a7620a">
  <xsd:schema xmlns:xsd="http://www.w3.org/2001/XMLSchema" xmlns:xs="http://www.w3.org/2001/XMLSchema" xmlns:p="http://schemas.microsoft.com/office/2006/metadata/properties" xmlns:ns3="111952d3-cda7-487d-80ed-c2e991bc1645" xmlns:ns4="975c3991-7a80-4c76-97e8-3f100934df17" targetNamespace="http://schemas.microsoft.com/office/2006/metadata/properties" ma:root="true" ma:fieldsID="af5d1004a4d06c55f657413610c0ff50" ns3:_="" ns4:_="">
    <xsd:import namespace="111952d3-cda7-487d-80ed-c2e991bc1645"/>
    <xsd:import namespace="975c3991-7a80-4c76-97e8-3f100934df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952d3-cda7-487d-80ed-c2e991bc1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c3991-7a80-4c76-97e8-3f100934df1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EE463-EEBE-4635-BAAC-1D30D5811F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0B0604-98C0-476B-AE79-8A6A0D6C35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AC6FB2-FC63-4305-855D-D60FDDC896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952d3-cda7-487d-80ed-c2e991bc1645"/>
    <ds:schemaRef ds:uri="975c3991-7a80-4c76-97e8-3f100934df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3: Pick Your Fighter</vt:lpstr>
      <vt:lpstr>Project Requirements</vt:lpstr>
      <vt:lpstr>Step 1: Sourcing and Cleaning</vt:lpstr>
      <vt:lpstr>Step 2: ETL – assumed we’d use MongoDB</vt:lpstr>
      <vt:lpstr>Step 3: Course Correction to use Scikit</vt:lpstr>
      <vt:lpstr>Step 4: Performed a Regression and Trained the Model</vt:lpstr>
      <vt:lpstr>Built a website to visualize our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Pick Your Fighter</dc:title>
  <dc:creator>Johnson, Meredith B. (AGDC)</dc:creator>
  <cp:lastModifiedBy>meredith johnson</cp:lastModifiedBy>
  <cp:revision>4</cp:revision>
  <dcterms:created xsi:type="dcterms:W3CDTF">2021-05-17T19:44:40Z</dcterms:created>
  <dcterms:modified xsi:type="dcterms:W3CDTF">2021-05-17T20:17:06Z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0x010100ECE7655DB5177A4AA44FF9489539267B</vt:lpwstr>
  </property>
</Properties>
</file>