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1" r:id="rId4"/>
    <p:sldId id="264" r:id="rId5"/>
    <p:sldId id="270" r:id="rId6"/>
    <p:sldId id="273" r:id="rId7"/>
    <p:sldId id="272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8A1"/>
    <a:srgbClr val="FF6600"/>
    <a:srgbClr val="007635"/>
    <a:srgbClr val="8F4C31"/>
    <a:srgbClr val="3810E0"/>
    <a:srgbClr val="0DD33C"/>
    <a:srgbClr val="BE8E66"/>
    <a:srgbClr val="D97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7331" autoAdjust="0"/>
  </p:normalViewPr>
  <p:slideViewPr>
    <p:cSldViewPr>
      <p:cViewPr>
        <p:scale>
          <a:sx n="100" d="100"/>
          <a:sy n="100" d="100"/>
        </p:scale>
        <p:origin x="-58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73776-EB65-4841-9B80-21EA984DBEE7}" type="doc">
      <dgm:prSet loTypeId="urn:microsoft.com/office/officeart/2005/8/layout/radial6" loCatId="cycle" qsTypeId="urn:microsoft.com/office/officeart/2005/8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C9EB12-1D7B-41BA-A825-3E842246B714}">
      <dgm:prSet phldrT="[Text]"/>
      <dgm:spPr/>
      <dgm:t>
        <a:bodyPr/>
        <a:lstStyle/>
        <a:p>
          <a:r>
            <a:rPr lang="en-US" dirty="0"/>
            <a:t>Sol</a:t>
          </a:r>
        </a:p>
      </dgm:t>
    </dgm:pt>
    <dgm:pt modelId="{5FB94FB7-7BF5-433D-9ABF-97314044E016}" type="parTrans" cxnId="{07510270-723B-48A3-83BC-6A823629D73A}">
      <dgm:prSet/>
      <dgm:spPr/>
      <dgm:t>
        <a:bodyPr/>
        <a:lstStyle/>
        <a:p>
          <a:endParaRPr lang="en-US"/>
        </a:p>
      </dgm:t>
    </dgm:pt>
    <dgm:pt modelId="{2E39544F-4E33-4751-9275-B4B7086E7A36}" type="sibTrans" cxnId="{07510270-723B-48A3-83BC-6A823629D73A}">
      <dgm:prSet/>
      <dgm:spPr/>
      <dgm:t>
        <a:bodyPr/>
        <a:lstStyle/>
        <a:p>
          <a:endParaRPr lang="en-US"/>
        </a:p>
      </dgm:t>
    </dgm:pt>
    <dgm:pt modelId="{5B079487-AD5C-466C-B5A5-3EC3A84F0767}">
      <dgm:prSet phldrT="[Text]" custT="1"/>
      <dgm:spPr/>
      <dgm:t>
        <a:bodyPr/>
        <a:lstStyle/>
        <a:p>
          <a:r>
            <a:rPr lang="en-US" sz="1200" dirty="0" smtClean="0"/>
            <a:t>movies</a:t>
          </a:r>
          <a:endParaRPr lang="en-US" sz="1200" dirty="0"/>
        </a:p>
      </dgm:t>
    </dgm:pt>
    <dgm:pt modelId="{5D9709E9-75F3-45D3-A0A9-8BD18BB4AD33}" type="parTrans" cxnId="{6B978815-1E8D-4C51-9A1B-EE6E7B2CA571}">
      <dgm:prSet/>
      <dgm:spPr/>
      <dgm:t>
        <a:bodyPr/>
        <a:lstStyle/>
        <a:p>
          <a:endParaRPr lang="en-US"/>
        </a:p>
      </dgm:t>
    </dgm:pt>
    <dgm:pt modelId="{ECB4603E-EB54-4A42-AC08-5E6676FA2543}" type="sibTrans" cxnId="{6B978815-1E8D-4C51-9A1B-EE6E7B2CA571}">
      <dgm:prSet/>
      <dgm:spPr/>
      <dgm:t>
        <a:bodyPr/>
        <a:lstStyle/>
        <a:p>
          <a:endParaRPr lang="en-US"/>
        </a:p>
      </dgm:t>
    </dgm:pt>
    <dgm:pt modelId="{F95406CE-9777-4ED2-BB19-233745E87980}">
      <dgm:prSet phldrT="[Text]" custT="1"/>
      <dgm:spPr/>
      <dgm:t>
        <a:bodyPr/>
        <a:lstStyle/>
        <a:p>
          <a:r>
            <a:rPr lang="en-US" sz="1200" dirty="0"/>
            <a:t>health</a:t>
          </a:r>
        </a:p>
      </dgm:t>
    </dgm:pt>
    <dgm:pt modelId="{B1A18A4B-59B3-400D-9095-E281089670C8}" type="parTrans" cxnId="{F9BDAF0E-D576-4995-9230-E54A73FC0E6B}">
      <dgm:prSet/>
      <dgm:spPr/>
      <dgm:t>
        <a:bodyPr/>
        <a:lstStyle/>
        <a:p>
          <a:endParaRPr lang="en-US"/>
        </a:p>
      </dgm:t>
    </dgm:pt>
    <dgm:pt modelId="{84A2D62F-3FA4-4705-A07F-002FF0D0E040}" type="sibTrans" cxnId="{F9BDAF0E-D576-4995-9230-E54A73FC0E6B}">
      <dgm:prSet/>
      <dgm:spPr/>
      <dgm:t>
        <a:bodyPr/>
        <a:lstStyle/>
        <a:p>
          <a:endParaRPr lang="en-US"/>
        </a:p>
      </dgm:t>
    </dgm:pt>
    <dgm:pt modelId="{8C3D0620-CB27-436B-AC57-2196B3871401}">
      <dgm:prSet phldrT="[Text]" custT="1"/>
      <dgm:spPr/>
      <dgm:t>
        <a:bodyPr/>
        <a:lstStyle/>
        <a:p>
          <a:r>
            <a:rPr lang="en-US" sz="1000" dirty="0"/>
            <a:t>university</a:t>
          </a:r>
        </a:p>
      </dgm:t>
    </dgm:pt>
    <dgm:pt modelId="{3175EB08-0C69-42F0-81F9-510C6C079A6B}" type="parTrans" cxnId="{F707F7FA-C6ED-4D19-A791-121BF711E32C}">
      <dgm:prSet/>
      <dgm:spPr/>
      <dgm:t>
        <a:bodyPr/>
        <a:lstStyle/>
        <a:p>
          <a:endParaRPr lang="en-US"/>
        </a:p>
      </dgm:t>
    </dgm:pt>
    <dgm:pt modelId="{7FFD106B-E1EC-4BB1-9B08-1BCD3D398C83}" type="sibTrans" cxnId="{F707F7FA-C6ED-4D19-A791-121BF711E32C}">
      <dgm:prSet/>
      <dgm:spPr/>
      <dgm:t>
        <a:bodyPr/>
        <a:lstStyle/>
        <a:p>
          <a:endParaRPr lang="en-US"/>
        </a:p>
      </dgm:t>
    </dgm:pt>
    <dgm:pt modelId="{930C4F10-761A-44B2-8D67-1C957E05D447}">
      <dgm:prSet phldrT="[Text]" custT="1"/>
      <dgm:spPr/>
      <dgm:t>
        <a:bodyPr/>
        <a:lstStyle/>
        <a:p>
          <a:r>
            <a:rPr lang="en-US" sz="1200" dirty="0"/>
            <a:t>sports</a:t>
          </a:r>
        </a:p>
      </dgm:t>
    </dgm:pt>
    <dgm:pt modelId="{101995C0-490F-4799-A194-5413C941EDCA}" type="parTrans" cxnId="{47D4AB49-20F9-4D08-B641-D73161323990}">
      <dgm:prSet/>
      <dgm:spPr/>
      <dgm:t>
        <a:bodyPr/>
        <a:lstStyle/>
        <a:p>
          <a:endParaRPr lang="en-US"/>
        </a:p>
      </dgm:t>
    </dgm:pt>
    <dgm:pt modelId="{3740DC7B-97D6-47CD-81B3-EAD8930C93D6}" type="sibTrans" cxnId="{47D4AB49-20F9-4D08-B641-D73161323990}">
      <dgm:prSet/>
      <dgm:spPr/>
      <dgm:t>
        <a:bodyPr/>
        <a:lstStyle/>
        <a:p>
          <a:endParaRPr lang="en-US"/>
        </a:p>
      </dgm:t>
    </dgm:pt>
    <dgm:pt modelId="{440CBD0A-4398-44B7-986E-40853992ED9D}" type="pres">
      <dgm:prSet presAssocID="{91273776-EB65-4841-9B80-21EA984DBE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47E6E-4B2E-4EF2-909B-A157643EC9E6}" type="pres">
      <dgm:prSet presAssocID="{8AC9EB12-1D7B-41BA-A825-3E842246B714}" presName="centerShape" presStyleLbl="node0" presStyleIdx="0" presStyleCnt="1"/>
      <dgm:spPr/>
      <dgm:t>
        <a:bodyPr/>
        <a:lstStyle/>
        <a:p>
          <a:endParaRPr lang="en-US"/>
        </a:p>
      </dgm:t>
    </dgm:pt>
    <dgm:pt modelId="{239AE0DF-4CEC-4773-94AA-8724F053D296}" type="pres">
      <dgm:prSet presAssocID="{5B079487-AD5C-466C-B5A5-3EC3A84F07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58265-D142-4509-89D6-C6C2E91079F5}" type="pres">
      <dgm:prSet presAssocID="{5B079487-AD5C-466C-B5A5-3EC3A84F0767}" presName="dummy" presStyleCnt="0"/>
      <dgm:spPr/>
      <dgm:t>
        <a:bodyPr/>
        <a:lstStyle/>
        <a:p>
          <a:endParaRPr lang="en-US"/>
        </a:p>
      </dgm:t>
    </dgm:pt>
    <dgm:pt modelId="{67D41456-285D-4598-B998-E10D5F15A5A6}" type="pres">
      <dgm:prSet presAssocID="{ECB4603E-EB54-4A42-AC08-5E6676FA25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4F7A0A6-EC82-4115-8F42-83F9C1C565B3}" type="pres">
      <dgm:prSet presAssocID="{F95406CE-9777-4ED2-BB19-233745E879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61394-712E-4EF8-966B-B34F986621CB}" type="pres">
      <dgm:prSet presAssocID="{F95406CE-9777-4ED2-BB19-233745E87980}" presName="dummy" presStyleCnt="0"/>
      <dgm:spPr/>
      <dgm:t>
        <a:bodyPr/>
        <a:lstStyle/>
        <a:p>
          <a:endParaRPr lang="en-US"/>
        </a:p>
      </dgm:t>
    </dgm:pt>
    <dgm:pt modelId="{A70E82F7-BB1A-4F56-A6EB-E0B73A724E1D}" type="pres">
      <dgm:prSet presAssocID="{84A2D62F-3FA4-4705-A07F-002FF0D0E0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C0A1DF7-8D6D-4AD4-B07A-E0738054DD38}" type="pres">
      <dgm:prSet presAssocID="{8C3D0620-CB27-436B-AC57-2196B38714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DD3B-5BD6-4681-9826-5B0FC382A65C}" type="pres">
      <dgm:prSet presAssocID="{8C3D0620-CB27-436B-AC57-2196B3871401}" presName="dummy" presStyleCnt="0"/>
      <dgm:spPr/>
      <dgm:t>
        <a:bodyPr/>
        <a:lstStyle/>
        <a:p>
          <a:endParaRPr lang="en-US"/>
        </a:p>
      </dgm:t>
    </dgm:pt>
    <dgm:pt modelId="{C9A5220C-93C1-43CD-A663-E6F64A804720}" type="pres">
      <dgm:prSet presAssocID="{7FFD106B-E1EC-4BB1-9B08-1BCD3D398C8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B607A66-C89B-4643-998B-77E2C011B396}" type="pres">
      <dgm:prSet presAssocID="{930C4F10-761A-44B2-8D67-1C957E05D4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CC39-4C33-4E7E-A354-12FB9DB8B11D}" type="pres">
      <dgm:prSet presAssocID="{930C4F10-761A-44B2-8D67-1C957E05D447}" presName="dummy" presStyleCnt="0"/>
      <dgm:spPr/>
      <dgm:t>
        <a:bodyPr/>
        <a:lstStyle/>
        <a:p>
          <a:endParaRPr lang="en-US"/>
        </a:p>
      </dgm:t>
    </dgm:pt>
    <dgm:pt modelId="{83FDFFF8-559F-4558-8661-710861956C0E}" type="pres">
      <dgm:prSet presAssocID="{3740DC7B-97D6-47CD-81B3-EAD8930C93D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707F7FA-C6ED-4D19-A791-121BF711E32C}" srcId="{8AC9EB12-1D7B-41BA-A825-3E842246B714}" destId="{8C3D0620-CB27-436B-AC57-2196B3871401}" srcOrd="2" destOrd="0" parTransId="{3175EB08-0C69-42F0-81F9-510C6C079A6B}" sibTransId="{7FFD106B-E1EC-4BB1-9B08-1BCD3D398C83}"/>
    <dgm:cxn modelId="{EAAF1350-5785-4DEF-B5CE-F29C57534AC3}" type="presOf" srcId="{7FFD106B-E1EC-4BB1-9B08-1BCD3D398C83}" destId="{C9A5220C-93C1-43CD-A663-E6F64A804720}" srcOrd="0" destOrd="0" presId="urn:microsoft.com/office/officeart/2005/8/layout/radial6"/>
    <dgm:cxn modelId="{068D07EA-C59D-44FF-81A5-B5DF56F06410}" type="presOf" srcId="{3740DC7B-97D6-47CD-81B3-EAD8930C93D6}" destId="{83FDFFF8-559F-4558-8661-710861956C0E}" srcOrd="0" destOrd="0" presId="urn:microsoft.com/office/officeart/2005/8/layout/radial6"/>
    <dgm:cxn modelId="{D110A764-FD9A-49AF-9412-C186AAEBB6F8}" type="presOf" srcId="{ECB4603E-EB54-4A42-AC08-5E6676FA2543}" destId="{67D41456-285D-4598-B998-E10D5F15A5A6}" srcOrd="0" destOrd="0" presId="urn:microsoft.com/office/officeart/2005/8/layout/radial6"/>
    <dgm:cxn modelId="{A1DF151B-2431-42A7-9F6C-CFC181AF48F6}" type="presOf" srcId="{F95406CE-9777-4ED2-BB19-233745E87980}" destId="{E4F7A0A6-EC82-4115-8F42-83F9C1C565B3}" srcOrd="0" destOrd="0" presId="urn:microsoft.com/office/officeart/2005/8/layout/radial6"/>
    <dgm:cxn modelId="{07510270-723B-48A3-83BC-6A823629D73A}" srcId="{91273776-EB65-4841-9B80-21EA984DBEE7}" destId="{8AC9EB12-1D7B-41BA-A825-3E842246B714}" srcOrd="0" destOrd="0" parTransId="{5FB94FB7-7BF5-433D-9ABF-97314044E016}" sibTransId="{2E39544F-4E33-4751-9275-B4B7086E7A36}"/>
    <dgm:cxn modelId="{6B978815-1E8D-4C51-9A1B-EE6E7B2CA571}" srcId="{8AC9EB12-1D7B-41BA-A825-3E842246B714}" destId="{5B079487-AD5C-466C-B5A5-3EC3A84F0767}" srcOrd="0" destOrd="0" parTransId="{5D9709E9-75F3-45D3-A0A9-8BD18BB4AD33}" sibTransId="{ECB4603E-EB54-4A42-AC08-5E6676FA2543}"/>
    <dgm:cxn modelId="{2F4B3AD5-9A80-42DC-A56D-0FB3CB06B653}" type="presOf" srcId="{8C3D0620-CB27-436B-AC57-2196B3871401}" destId="{3C0A1DF7-8D6D-4AD4-B07A-E0738054DD38}" srcOrd="0" destOrd="0" presId="urn:microsoft.com/office/officeart/2005/8/layout/radial6"/>
    <dgm:cxn modelId="{61D7F588-86A3-4272-A799-6F7E3903C02B}" type="presOf" srcId="{5B079487-AD5C-466C-B5A5-3EC3A84F0767}" destId="{239AE0DF-4CEC-4773-94AA-8724F053D296}" srcOrd="0" destOrd="0" presId="urn:microsoft.com/office/officeart/2005/8/layout/radial6"/>
    <dgm:cxn modelId="{F9BDAF0E-D576-4995-9230-E54A73FC0E6B}" srcId="{8AC9EB12-1D7B-41BA-A825-3E842246B714}" destId="{F95406CE-9777-4ED2-BB19-233745E87980}" srcOrd="1" destOrd="0" parTransId="{B1A18A4B-59B3-400D-9095-E281089670C8}" sibTransId="{84A2D62F-3FA4-4705-A07F-002FF0D0E040}"/>
    <dgm:cxn modelId="{C7545030-499D-49DD-B4EE-C08CAE1D7BE6}" type="presOf" srcId="{84A2D62F-3FA4-4705-A07F-002FF0D0E040}" destId="{A70E82F7-BB1A-4F56-A6EB-E0B73A724E1D}" srcOrd="0" destOrd="0" presId="urn:microsoft.com/office/officeart/2005/8/layout/radial6"/>
    <dgm:cxn modelId="{255BCAF7-0499-48B4-84A1-7C6A71705040}" type="presOf" srcId="{8AC9EB12-1D7B-41BA-A825-3E842246B714}" destId="{91C47E6E-4B2E-4EF2-909B-A157643EC9E6}" srcOrd="0" destOrd="0" presId="urn:microsoft.com/office/officeart/2005/8/layout/radial6"/>
    <dgm:cxn modelId="{47D4AB49-20F9-4D08-B641-D73161323990}" srcId="{8AC9EB12-1D7B-41BA-A825-3E842246B714}" destId="{930C4F10-761A-44B2-8D67-1C957E05D447}" srcOrd="3" destOrd="0" parTransId="{101995C0-490F-4799-A194-5413C941EDCA}" sibTransId="{3740DC7B-97D6-47CD-81B3-EAD8930C93D6}"/>
    <dgm:cxn modelId="{C5A5F671-68EE-47E9-B4AD-7ED33C989EC1}" type="presOf" srcId="{91273776-EB65-4841-9B80-21EA984DBEE7}" destId="{440CBD0A-4398-44B7-986E-40853992ED9D}" srcOrd="0" destOrd="0" presId="urn:microsoft.com/office/officeart/2005/8/layout/radial6"/>
    <dgm:cxn modelId="{DB607AA8-67BE-4A31-8DA9-3AFA6B2E67D2}" type="presOf" srcId="{930C4F10-761A-44B2-8D67-1C957E05D447}" destId="{7B607A66-C89B-4643-998B-77E2C011B396}" srcOrd="0" destOrd="0" presId="urn:microsoft.com/office/officeart/2005/8/layout/radial6"/>
    <dgm:cxn modelId="{8025A63A-3B2C-4FB8-9800-1FE6E08E95E7}" type="presParOf" srcId="{440CBD0A-4398-44B7-986E-40853992ED9D}" destId="{91C47E6E-4B2E-4EF2-909B-A157643EC9E6}" srcOrd="0" destOrd="0" presId="urn:microsoft.com/office/officeart/2005/8/layout/radial6"/>
    <dgm:cxn modelId="{A93259AA-A541-40D9-A82B-0A32F2A13560}" type="presParOf" srcId="{440CBD0A-4398-44B7-986E-40853992ED9D}" destId="{239AE0DF-4CEC-4773-94AA-8724F053D296}" srcOrd="1" destOrd="0" presId="urn:microsoft.com/office/officeart/2005/8/layout/radial6"/>
    <dgm:cxn modelId="{CBE61331-C13A-44FC-B035-25F49C608BE5}" type="presParOf" srcId="{440CBD0A-4398-44B7-986E-40853992ED9D}" destId="{B6058265-D142-4509-89D6-C6C2E91079F5}" srcOrd="2" destOrd="0" presId="urn:microsoft.com/office/officeart/2005/8/layout/radial6"/>
    <dgm:cxn modelId="{826D8427-CAEC-4BE8-AD74-0F54E0916F59}" type="presParOf" srcId="{440CBD0A-4398-44B7-986E-40853992ED9D}" destId="{67D41456-285D-4598-B998-E10D5F15A5A6}" srcOrd="3" destOrd="0" presId="urn:microsoft.com/office/officeart/2005/8/layout/radial6"/>
    <dgm:cxn modelId="{8C702EE9-D443-48DE-8F6A-CBF96C37C1BB}" type="presParOf" srcId="{440CBD0A-4398-44B7-986E-40853992ED9D}" destId="{E4F7A0A6-EC82-4115-8F42-83F9C1C565B3}" srcOrd="4" destOrd="0" presId="urn:microsoft.com/office/officeart/2005/8/layout/radial6"/>
    <dgm:cxn modelId="{36D109CC-B8F3-427A-8FF7-7C2ED2EF1776}" type="presParOf" srcId="{440CBD0A-4398-44B7-986E-40853992ED9D}" destId="{F9661394-712E-4EF8-966B-B34F986621CB}" srcOrd="5" destOrd="0" presId="urn:microsoft.com/office/officeart/2005/8/layout/radial6"/>
    <dgm:cxn modelId="{FAEB647E-E3B4-4E11-93FC-BBEB52772745}" type="presParOf" srcId="{440CBD0A-4398-44B7-986E-40853992ED9D}" destId="{A70E82F7-BB1A-4F56-A6EB-E0B73A724E1D}" srcOrd="6" destOrd="0" presId="urn:microsoft.com/office/officeart/2005/8/layout/radial6"/>
    <dgm:cxn modelId="{63CCEC91-162F-48F1-BABE-70F5F22F5542}" type="presParOf" srcId="{440CBD0A-4398-44B7-986E-40853992ED9D}" destId="{3C0A1DF7-8D6D-4AD4-B07A-E0738054DD38}" srcOrd="7" destOrd="0" presId="urn:microsoft.com/office/officeart/2005/8/layout/radial6"/>
    <dgm:cxn modelId="{27F2E4BF-0B64-4EC3-8D92-02583791B59A}" type="presParOf" srcId="{440CBD0A-4398-44B7-986E-40853992ED9D}" destId="{B286DD3B-5BD6-4681-9826-5B0FC382A65C}" srcOrd="8" destOrd="0" presId="urn:microsoft.com/office/officeart/2005/8/layout/radial6"/>
    <dgm:cxn modelId="{B5308ED7-0F3E-41BD-8E3B-1B4FD479550A}" type="presParOf" srcId="{440CBD0A-4398-44B7-986E-40853992ED9D}" destId="{C9A5220C-93C1-43CD-A663-E6F64A804720}" srcOrd="9" destOrd="0" presId="urn:microsoft.com/office/officeart/2005/8/layout/radial6"/>
    <dgm:cxn modelId="{8E4C90BB-F4CB-44C2-A0E2-4D64C15A6B56}" type="presParOf" srcId="{440CBD0A-4398-44B7-986E-40853992ED9D}" destId="{7B607A66-C89B-4643-998B-77E2C011B396}" srcOrd="10" destOrd="0" presId="urn:microsoft.com/office/officeart/2005/8/layout/radial6"/>
    <dgm:cxn modelId="{C934AEBB-B2BC-481A-9E62-76C2E0DD546E}" type="presParOf" srcId="{440CBD0A-4398-44B7-986E-40853992ED9D}" destId="{08EBCC39-4C33-4E7E-A354-12FB9DB8B11D}" srcOrd="11" destOrd="0" presId="urn:microsoft.com/office/officeart/2005/8/layout/radial6"/>
    <dgm:cxn modelId="{29C42779-7551-47B0-A77F-C1E81A2DCE6E}" type="presParOf" srcId="{440CBD0A-4398-44B7-986E-40853992ED9D}" destId="{83FDFFF8-559F-4558-8661-710861956C0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73776-EB65-4841-9B80-21EA984DBEE7}" type="doc">
      <dgm:prSet loTypeId="urn:microsoft.com/office/officeart/2005/8/layout/radial6" loCatId="cycle" qsTypeId="urn:microsoft.com/office/officeart/2005/8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C9EB12-1D7B-41BA-A825-3E842246B714}">
      <dgm:prSet phldrT="[Text]"/>
      <dgm:spPr/>
      <dgm:t>
        <a:bodyPr/>
        <a:lstStyle/>
        <a:p>
          <a:r>
            <a:rPr lang="en-US"/>
            <a:t>Sol</a:t>
          </a:r>
        </a:p>
      </dgm:t>
    </dgm:pt>
    <dgm:pt modelId="{5FB94FB7-7BF5-433D-9ABF-97314044E016}" type="parTrans" cxnId="{07510270-723B-48A3-83BC-6A823629D73A}">
      <dgm:prSet/>
      <dgm:spPr/>
      <dgm:t>
        <a:bodyPr/>
        <a:lstStyle/>
        <a:p>
          <a:endParaRPr lang="en-US"/>
        </a:p>
      </dgm:t>
    </dgm:pt>
    <dgm:pt modelId="{2E39544F-4E33-4751-9275-B4B7086E7A36}" type="sibTrans" cxnId="{07510270-723B-48A3-83BC-6A823629D73A}">
      <dgm:prSet/>
      <dgm:spPr/>
      <dgm:t>
        <a:bodyPr/>
        <a:lstStyle/>
        <a:p>
          <a:endParaRPr lang="en-US"/>
        </a:p>
      </dgm:t>
    </dgm:pt>
    <dgm:pt modelId="{5B079487-AD5C-466C-B5A5-3EC3A84F0767}">
      <dgm:prSet phldrT="[Text]"/>
      <dgm:spPr/>
      <dgm:t>
        <a:bodyPr/>
        <a:lstStyle/>
        <a:p>
          <a:r>
            <a:rPr lang="en-US"/>
            <a:t>entertainment</a:t>
          </a:r>
        </a:p>
      </dgm:t>
    </dgm:pt>
    <dgm:pt modelId="{5D9709E9-75F3-45D3-A0A9-8BD18BB4AD33}" type="parTrans" cxnId="{6B978815-1E8D-4C51-9A1B-EE6E7B2CA571}">
      <dgm:prSet/>
      <dgm:spPr/>
      <dgm:t>
        <a:bodyPr/>
        <a:lstStyle/>
        <a:p>
          <a:endParaRPr lang="en-US"/>
        </a:p>
      </dgm:t>
    </dgm:pt>
    <dgm:pt modelId="{ECB4603E-EB54-4A42-AC08-5E6676FA2543}" type="sibTrans" cxnId="{6B978815-1E8D-4C51-9A1B-EE6E7B2CA571}">
      <dgm:prSet/>
      <dgm:spPr/>
      <dgm:t>
        <a:bodyPr/>
        <a:lstStyle/>
        <a:p>
          <a:endParaRPr lang="en-US"/>
        </a:p>
      </dgm:t>
    </dgm:pt>
    <dgm:pt modelId="{F95406CE-9777-4ED2-BB19-233745E87980}">
      <dgm:prSet phldrT="[Text]"/>
      <dgm:spPr/>
      <dgm:t>
        <a:bodyPr/>
        <a:lstStyle/>
        <a:p>
          <a:r>
            <a:rPr lang="en-US"/>
            <a:t>health</a:t>
          </a:r>
        </a:p>
      </dgm:t>
    </dgm:pt>
    <dgm:pt modelId="{B1A18A4B-59B3-400D-9095-E281089670C8}" type="parTrans" cxnId="{F9BDAF0E-D576-4995-9230-E54A73FC0E6B}">
      <dgm:prSet/>
      <dgm:spPr/>
      <dgm:t>
        <a:bodyPr/>
        <a:lstStyle/>
        <a:p>
          <a:endParaRPr lang="en-US"/>
        </a:p>
      </dgm:t>
    </dgm:pt>
    <dgm:pt modelId="{84A2D62F-3FA4-4705-A07F-002FF0D0E040}" type="sibTrans" cxnId="{F9BDAF0E-D576-4995-9230-E54A73FC0E6B}">
      <dgm:prSet/>
      <dgm:spPr/>
      <dgm:t>
        <a:bodyPr/>
        <a:lstStyle/>
        <a:p>
          <a:endParaRPr lang="en-US"/>
        </a:p>
      </dgm:t>
    </dgm:pt>
    <dgm:pt modelId="{8C3D0620-CB27-436B-AC57-2196B3871401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3175EB08-0C69-42F0-81F9-510C6C079A6B}" type="parTrans" cxnId="{F707F7FA-C6ED-4D19-A791-121BF711E32C}">
      <dgm:prSet/>
      <dgm:spPr/>
      <dgm:t>
        <a:bodyPr/>
        <a:lstStyle/>
        <a:p>
          <a:endParaRPr lang="en-US"/>
        </a:p>
      </dgm:t>
    </dgm:pt>
    <dgm:pt modelId="{7FFD106B-E1EC-4BB1-9B08-1BCD3D398C83}" type="sibTrans" cxnId="{F707F7FA-C6ED-4D19-A791-121BF711E32C}">
      <dgm:prSet/>
      <dgm:spPr/>
      <dgm:t>
        <a:bodyPr/>
        <a:lstStyle/>
        <a:p>
          <a:endParaRPr lang="en-US"/>
        </a:p>
      </dgm:t>
    </dgm:pt>
    <dgm:pt modelId="{930C4F10-761A-44B2-8D67-1C957E05D447}">
      <dgm:prSet phldrT="[Text]"/>
      <dgm:spPr/>
      <dgm:t>
        <a:bodyPr/>
        <a:lstStyle/>
        <a:p>
          <a:r>
            <a:rPr lang="en-US"/>
            <a:t>sports</a:t>
          </a:r>
        </a:p>
      </dgm:t>
    </dgm:pt>
    <dgm:pt modelId="{101995C0-490F-4799-A194-5413C941EDCA}" type="parTrans" cxnId="{47D4AB49-20F9-4D08-B641-D73161323990}">
      <dgm:prSet/>
      <dgm:spPr/>
      <dgm:t>
        <a:bodyPr/>
        <a:lstStyle/>
        <a:p>
          <a:endParaRPr lang="en-US"/>
        </a:p>
      </dgm:t>
    </dgm:pt>
    <dgm:pt modelId="{3740DC7B-97D6-47CD-81B3-EAD8930C93D6}" type="sibTrans" cxnId="{47D4AB49-20F9-4D08-B641-D73161323990}">
      <dgm:prSet/>
      <dgm:spPr/>
      <dgm:t>
        <a:bodyPr/>
        <a:lstStyle/>
        <a:p>
          <a:endParaRPr lang="en-US"/>
        </a:p>
      </dgm:t>
    </dgm:pt>
    <dgm:pt modelId="{440CBD0A-4398-44B7-986E-40853992ED9D}" type="pres">
      <dgm:prSet presAssocID="{91273776-EB65-4841-9B80-21EA984DBE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47E6E-4B2E-4EF2-909B-A157643EC9E6}" type="pres">
      <dgm:prSet presAssocID="{8AC9EB12-1D7B-41BA-A825-3E842246B714}" presName="centerShape" presStyleLbl="node0" presStyleIdx="0" presStyleCnt="1"/>
      <dgm:spPr/>
      <dgm:t>
        <a:bodyPr/>
        <a:lstStyle/>
        <a:p>
          <a:endParaRPr lang="en-US"/>
        </a:p>
      </dgm:t>
    </dgm:pt>
    <dgm:pt modelId="{239AE0DF-4CEC-4773-94AA-8724F053D296}" type="pres">
      <dgm:prSet presAssocID="{5B079487-AD5C-466C-B5A5-3EC3A84F07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58265-D142-4509-89D6-C6C2E91079F5}" type="pres">
      <dgm:prSet presAssocID="{5B079487-AD5C-466C-B5A5-3EC3A84F0767}" presName="dummy" presStyleCnt="0"/>
      <dgm:spPr/>
      <dgm:t>
        <a:bodyPr/>
        <a:lstStyle/>
        <a:p>
          <a:endParaRPr lang="en-US"/>
        </a:p>
      </dgm:t>
    </dgm:pt>
    <dgm:pt modelId="{67D41456-285D-4598-B998-E10D5F15A5A6}" type="pres">
      <dgm:prSet presAssocID="{ECB4603E-EB54-4A42-AC08-5E6676FA25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4F7A0A6-EC82-4115-8F42-83F9C1C565B3}" type="pres">
      <dgm:prSet presAssocID="{F95406CE-9777-4ED2-BB19-233745E879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61394-712E-4EF8-966B-B34F986621CB}" type="pres">
      <dgm:prSet presAssocID="{F95406CE-9777-4ED2-BB19-233745E87980}" presName="dummy" presStyleCnt="0"/>
      <dgm:spPr/>
      <dgm:t>
        <a:bodyPr/>
        <a:lstStyle/>
        <a:p>
          <a:endParaRPr lang="en-US"/>
        </a:p>
      </dgm:t>
    </dgm:pt>
    <dgm:pt modelId="{A70E82F7-BB1A-4F56-A6EB-E0B73A724E1D}" type="pres">
      <dgm:prSet presAssocID="{84A2D62F-3FA4-4705-A07F-002FF0D0E0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C0A1DF7-8D6D-4AD4-B07A-E0738054DD38}" type="pres">
      <dgm:prSet presAssocID="{8C3D0620-CB27-436B-AC57-2196B38714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DD3B-5BD6-4681-9826-5B0FC382A65C}" type="pres">
      <dgm:prSet presAssocID="{8C3D0620-CB27-436B-AC57-2196B3871401}" presName="dummy" presStyleCnt="0"/>
      <dgm:spPr/>
      <dgm:t>
        <a:bodyPr/>
        <a:lstStyle/>
        <a:p>
          <a:endParaRPr lang="en-US"/>
        </a:p>
      </dgm:t>
    </dgm:pt>
    <dgm:pt modelId="{C9A5220C-93C1-43CD-A663-E6F64A804720}" type="pres">
      <dgm:prSet presAssocID="{7FFD106B-E1EC-4BB1-9B08-1BCD3D398C8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B607A66-C89B-4643-998B-77E2C011B396}" type="pres">
      <dgm:prSet presAssocID="{930C4F10-761A-44B2-8D67-1C957E05D4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CC39-4C33-4E7E-A354-12FB9DB8B11D}" type="pres">
      <dgm:prSet presAssocID="{930C4F10-761A-44B2-8D67-1C957E05D447}" presName="dummy" presStyleCnt="0"/>
      <dgm:spPr/>
      <dgm:t>
        <a:bodyPr/>
        <a:lstStyle/>
        <a:p>
          <a:endParaRPr lang="en-US"/>
        </a:p>
      </dgm:t>
    </dgm:pt>
    <dgm:pt modelId="{83FDFFF8-559F-4558-8661-710861956C0E}" type="pres">
      <dgm:prSet presAssocID="{3740DC7B-97D6-47CD-81B3-EAD8930C93D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707F7FA-C6ED-4D19-A791-121BF711E32C}" srcId="{8AC9EB12-1D7B-41BA-A825-3E842246B714}" destId="{8C3D0620-CB27-436B-AC57-2196B3871401}" srcOrd="2" destOrd="0" parTransId="{3175EB08-0C69-42F0-81F9-510C6C079A6B}" sibTransId="{7FFD106B-E1EC-4BB1-9B08-1BCD3D398C83}"/>
    <dgm:cxn modelId="{E09FAC53-0FA4-48F0-AE9E-174C8EADBC0A}" type="presOf" srcId="{91273776-EB65-4841-9B80-21EA984DBEE7}" destId="{440CBD0A-4398-44B7-986E-40853992ED9D}" srcOrd="0" destOrd="0" presId="urn:microsoft.com/office/officeart/2005/8/layout/radial6"/>
    <dgm:cxn modelId="{BEE70863-43D1-47DD-9D87-D758F696EF99}" type="presOf" srcId="{8AC9EB12-1D7B-41BA-A825-3E842246B714}" destId="{91C47E6E-4B2E-4EF2-909B-A157643EC9E6}" srcOrd="0" destOrd="0" presId="urn:microsoft.com/office/officeart/2005/8/layout/radial6"/>
    <dgm:cxn modelId="{723DBBEA-B1F2-485F-A798-F4995BA377E5}" type="presOf" srcId="{7FFD106B-E1EC-4BB1-9B08-1BCD3D398C83}" destId="{C9A5220C-93C1-43CD-A663-E6F64A804720}" srcOrd="0" destOrd="0" presId="urn:microsoft.com/office/officeart/2005/8/layout/radial6"/>
    <dgm:cxn modelId="{B130F6DC-1165-4786-99D9-247C99BE07FC}" type="presOf" srcId="{5B079487-AD5C-466C-B5A5-3EC3A84F0767}" destId="{239AE0DF-4CEC-4773-94AA-8724F053D296}" srcOrd="0" destOrd="0" presId="urn:microsoft.com/office/officeart/2005/8/layout/radial6"/>
    <dgm:cxn modelId="{E650663A-A6BB-4560-BA2F-665701784855}" type="presOf" srcId="{930C4F10-761A-44B2-8D67-1C957E05D447}" destId="{7B607A66-C89B-4643-998B-77E2C011B396}" srcOrd="0" destOrd="0" presId="urn:microsoft.com/office/officeart/2005/8/layout/radial6"/>
    <dgm:cxn modelId="{47D4AB49-20F9-4D08-B641-D73161323990}" srcId="{8AC9EB12-1D7B-41BA-A825-3E842246B714}" destId="{930C4F10-761A-44B2-8D67-1C957E05D447}" srcOrd="3" destOrd="0" parTransId="{101995C0-490F-4799-A194-5413C941EDCA}" sibTransId="{3740DC7B-97D6-47CD-81B3-EAD8930C93D6}"/>
    <dgm:cxn modelId="{6B978815-1E8D-4C51-9A1B-EE6E7B2CA571}" srcId="{8AC9EB12-1D7B-41BA-A825-3E842246B714}" destId="{5B079487-AD5C-466C-B5A5-3EC3A84F0767}" srcOrd="0" destOrd="0" parTransId="{5D9709E9-75F3-45D3-A0A9-8BD18BB4AD33}" sibTransId="{ECB4603E-EB54-4A42-AC08-5E6676FA2543}"/>
    <dgm:cxn modelId="{F9BDAF0E-D576-4995-9230-E54A73FC0E6B}" srcId="{8AC9EB12-1D7B-41BA-A825-3E842246B714}" destId="{F95406CE-9777-4ED2-BB19-233745E87980}" srcOrd="1" destOrd="0" parTransId="{B1A18A4B-59B3-400D-9095-E281089670C8}" sibTransId="{84A2D62F-3FA4-4705-A07F-002FF0D0E040}"/>
    <dgm:cxn modelId="{CCE16AEC-9286-487D-B9C3-9FC9BCDF0898}" type="presOf" srcId="{ECB4603E-EB54-4A42-AC08-5E6676FA2543}" destId="{67D41456-285D-4598-B998-E10D5F15A5A6}" srcOrd="0" destOrd="0" presId="urn:microsoft.com/office/officeart/2005/8/layout/radial6"/>
    <dgm:cxn modelId="{398E8026-28BC-46A2-BFE6-1B933FB8A7EE}" type="presOf" srcId="{8C3D0620-CB27-436B-AC57-2196B3871401}" destId="{3C0A1DF7-8D6D-4AD4-B07A-E0738054DD38}" srcOrd="0" destOrd="0" presId="urn:microsoft.com/office/officeart/2005/8/layout/radial6"/>
    <dgm:cxn modelId="{A20525AE-7BF5-4993-B3E4-79F04F0D12C7}" type="presOf" srcId="{F95406CE-9777-4ED2-BB19-233745E87980}" destId="{E4F7A0A6-EC82-4115-8F42-83F9C1C565B3}" srcOrd="0" destOrd="0" presId="urn:microsoft.com/office/officeart/2005/8/layout/radial6"/>
    <dgm:cxn modelId="{07510270-723B-48A3-83BC-6A823629D73A}" srcId="{91273776-EB65-4841-9B80-21EA984DBEE7}" destId="{8AC9EB12-1D7B-41BA-A825-3E842246B714}" srcOrd="0" destOrd="0" parTransId="{5FB94FB7-7BF5-433D-9ABF-97314044E016}" sibTransId="{2E39544F-4E33-4751-9275-B4B7086E7A36}"/>
    <dgm:cxn modelId="{A46128B4-3ABC-41AB-973C-E4AB769302B5}" type="presOf" srcId="{3740DC7B-97D6-47CD-81B3-EAD8930C93D6}" destId="{83FDFFF8-559F-4558-8661-710861956C0E}" srcOrd="0" destOrd="0" presId="urn:microsoft.com/office/officeart/2005/8/layout/radial6"/>
    <dgm:cxn modelId="{B1E951D3-7ED4-4FFD-8654-015BF072D584}" type="presOf" srcId="{84A2D62F-3FA4-4705-A07F-002FF0D0E040}" destId="{A70E82F7-BB1A-4F56-A6EB-E0B73A724E1D}" srcOrd="0" destOrd="0" presId="urn:microsoft.com/office/officeart/2005/8/layout/radial6"/>
    <dgm:cxn modelId="{C75DCE8C-7312-4B5C-90DE-B20448BBE6A2}" type="presParOf" srcId="{440CBD0A-4398-44B7-986E-40853992ED9D}" destId="{91C47E6E-4B2E-4EF2-909B-A157643EC9E6}" srcOrd="0" destOrd="0" presId="urn:microsoft.com/office/officeart/2005/8/layout/radial6"/>
    <dgm:cxn modelId="{49BB8278-BDA9-43A6-87F1-5E8B5F1E1955}" type="presParOf" srcId="{440CBD0A-4398-44B7-986E-40853992ED9D}" destId="{239AE0DF-4CEC-4773-94AA-8724F053D296}" srcOrd="1" destOrd="0" presId="urn:microsoft.com/office/officeart/2005/8/layout/radial6"/>
    <dgm:cxn modelId="{AEC4F7EA-D434-4030-9071-C6E9FDA9108A}" type="presParOf" srcId="{440CBD0A-4398-44B7-986E-40853992ED9D}" destId="{B6058265-D142-4509-89D6-C6C2E91079F5}" srcOrd="2" destOrd="0" presId="urn:microsoft.com/office/officeart/2005/8/layout/radial6"/>
    <dgm:cxn modelId="{2A3BBE69-F7FA-4B56-AC3E-E14913B0BC1E}" type="presParOf" srcId="{440CBD0A-4398-44B7-986E-40853992ED9D}" destId="{67D41456-285D-4598-B998-E10D5F15A5A6}" srcOrd="3" destOrd="0" presId="urn:microsoft.com/office/officeart/2005/8/layout/radial6"/>
    <dgm:cxn modelId="{1A6408C8-8A66-4D05-A8B6-D81540F69952}" type="presParOf" srcId="{440CBD0A-4398-44B7-986E-40853992ED9D}" destId="{E4F7A0A6-EC82-4115-8F42-83F9C1C565B3}" srcOrd="4" destOrd="0" presId="urn:microsoft.com/office/officeart/2005/8/layout/radial6"/>
    <dgm:cxn modelId="{4746D17B-FDCF-4840-A7FE-25BD1CBFCF4A}" type="presParOf" srcId="{440CBD0A-4398-44B7-986E-40853992ED9D}" destId="{F9661394-712E-4EF8-966B-B34F986621CB}" srcOrd="5" destOrd="0" presId="urn:microsoft.com/office/officeart/2005/8/layout/radial6"/>
    <dgm:cxn modelId="{5FE90AF0-7FD1-43B8-B1A7-09CF8B19FC49}" type="presParOf" srcId="{440CBD0A-4398-44B7-986E-40853992ED9D}" destId="{A70E82F7-BB1A-4F56-A6EB-E0B73A724E1D}" srcOrd="6" destOrd="0" presId="urn:microsoft.com/office/officeart/2005/8/layout/radial6"/>
    <dgm:cxn modelId="{528DB24C-A853-4708-8DB0-31870C9240B5}" type="presParOf" srcId="{440CBD0A-4398-44B7-986E-40853992ED9D}" destId="{3C0A1DF7-8D6D-4AD4-B07A-E0738054DD38}" srcOrd="7" destOrd="0" presId="urn:microsoft.com/office/officeart/2005/8/layout/radial6"/>
    <dgm:cxn modelId="{3573D167-8E56-4374-BE2D-48AA44E911B9}" type="presParOf" srcId="{440CBD0A-4398-44B7-986E-40853992ED9D}" destId="{B286DD3B-5BD6-4681-9826-5B0FC382A65C}" srcOrd="8" destOrd="0" presId="urn:microsoft.com/office/officeart/2005/8/layout/radial6"/>
    <dgm:cxn modelId="{6E7AA3B8-B59F-4B21-9B19-55DE1688500E}" type="presParOf" srcId="{440CBD0A-4398-44B7-986E-40853992ED9D}" destId="{C9A5220C-93C1-43CD-A663-E6F64A804720}" srcOrd="9" destOrd="0" presId="urn:microsoft.com/office/officeart/2005/8/layout/radial6"/>
    <dgm:cxn modelId="{8402E415-8862-4C57-9ACA-DD3056D5E5F6}" type="presParOf" srcId="{440CBD0A-4398-44B7-986E-40853992ED9D}" destId="{7B607A66-C89B-4643-998B-77E2C011B396}" srcOrd="10" destOrd="0" presId="urn:microsoft.com/office/officeart/2005/8/layout/radial6"/>
    <dgm:cxn modelId="{C7718B4E-B15A-400E-BFC6-226DD92BB842}" type="presParOf" srcId="{440CBD0A-4398-44B7-986E-40853992ED9D}" destId="{08EBCC39-4C33-4E7E-A354-12FB9DB8B11D}" srcOrd="11" destOrd="0" presId="urn:microsoft.com/office/officeart/2005/8/layout/radial6"/>
    <dgm:cxn modelId="{6FD85C4D-088E-4AD3-9704-1D667E2CEF8C}" type="presParOf" srcId="{440CBD0A-4398-44B7-986E-40853992ED9D}" destId="{83FDFFF8-559F-4558-8661-710861956C0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DFFF8-559F-4558-8661-710861956C0E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5220C-93C1-43CD-A663-E6F64A804720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E82F7-BB1A-4F56-A6EB-E0B73A724E1D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41456-285D-4598-B998-E10D5F15A5A6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47E6E-4B2E-4EF2-909B-A157643EC9E6}">
      <dsp:nvSpPr>
        <dsp:cNvPr id="0" name=""/>
        <dsp:cNvSpPr/>
      </dsp:nvSpPr>
      <dsp:spPr>
        <a:xfrm>
          <a:off x="2337680" y="1156580"/>
          <a:ext cx="1268238" cy="12682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Sol</a:t>
          </a:r>
        </a:p>
      </dsp:txBody>
      <dsp:txXfrm>
        <a:off x="2523409" y="1342309"/>
        <a:ext cx="896780" cy="896780"/>
      </dsp:txXfrm>
    </dsp:sp>
    <dsp:sp modelId="{239AE0DF-4CEC-4773-94AA-8724F053D296}">
      <dsp:nvSpPr>
        <dsp:cNvPr id="0" name=""/>
        <dsp:cNvSpPr/>
      </dsp:nvSpPr>
      <dsp:spPr>
        <a:xfrm>
          <a:off x="2527916" y="792"/>
          <a:ext cx="887767" cy="8877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movies</a:t>
          </a:r>
          <a:endParaRPr lang="en-US" sz="1200" kern="1200" dirty="0"/>
        </a:p>
      </dsp:txBody>
      <dsp:txXfrm>
        <a:off x="2657926" y="130802"/>
        <a:ext cx="627747" cy="627747"/>
      </dsp:txXfrm>
    </dsp:sp>
    <dsp:sp modelId="{E4F7A0A6-EC82-4115-8F42-83F9C1C565B3}">
      <dsp:nvSpPr>
        <dsp:cNvPr id="0" name=""/>
        <dsp:cNvSpPr/>
      </dsp:nvSpPr>
      <dsp:spPr>
        <a:xfrm>
          <a:off x="3873939" y="1346816"/>
          <a:ext cx="887767" cy="887767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health</a:t>
          </a:r>
        </a:p>
      </dsp:txBody>
      <dsp:txXfrm>
        <a:off x="4003949" y="1476826"/>
        <a:ext cx="627747" cy="627747"/>
      </dsp:txXfrm>
    </dsp:sp>
    <dsp:sp modelId="{3C0A1DF7-8D6D-4AD4-B07A-E0738054DD38}">
      <dsp:nvSpPr>
        <dsp:cNvPr id="0" name=""/>
        <dsp:cNvSpPr/>
      </dsp:nvSpPr>
      <dsp:spPr>
        <a:xfrm>
          <a:off x="2527916" y="2692839"/>
          <a:ext cx="887767" cy="887767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university</a:t>
          </a:r>
        </a:p>
      </dsp:txBody>
      <dsp:txXfrm>
        <a:off x="2657926" y="2822849"/>
        <a:ext cx="627747" cy="627747"/>
      </dsp:txXfrm>
    </dsp:sp>
    <dsp:sp modelId="{7B607A66-C89B-4643-998B-77E2C011B396}">
      <dsp:nvSpPr>
        <dsp:cNvPr id="0" name=""/>
        <dsp:cNvSpPr/>
      </dsp:nvSpPr>
      <dsp:spPr>
        <a:xfrm>
          <a:off x="1181892" y="1346816"/>
          <a:ext cx="887767" cy="88776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sports</a:t>
          </a:r>
        </a:p>
      </dsp:txBody>
      <dsp:txXfrm>
        <a:off x="1311902" y="1476826"/>
        <a:ext cx="627747" cy="62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DFFF8-559F-4558-8661-710861956C0E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5220C-93C1-43CD-A663-E6F64A804720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E82F7-BB1A-4F56-A6EB-E0B73A724E1D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41456-285D-4598-B998-E10D5F15A5A6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47E6E-4B2E-4EF2-909B-A157643EC9E6}">
      <dsp:nvSpPr>
        <dsp:cNvPr id="0" name=""/>
        <dsp:cNvSpPr/>
      </dsp:nvSpPr>
      <dsp:spPr>
        <a:xfrm>
          <a:off x="324556" y="172156"/>
          <a:ext cx="189086" cy="1890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Sol</a:t>
          </a:r>
        </a:p>
      </dsp:txBody>
      <dsp:txXfrm>
        <a:off x="352247" y="199847"/>
        <a:ext cx="133704" cy="133704"/>
      </dsp:txXfrm>
    </dsp:sp>
    <dsp:sp modelId="{239AE0DF-4CEC-4773-94AA-8724F053D296}">
      <dsp:nvSpPr>
        <dsp:cNvPr id="0" name=""/>
        <dsp:cNvSpPr/>
      </dsp:nvSpPr>
      <dsp:spPr>
        <a:xfrm>
          <a:off x="352919" y="21"/>
          <a:ext cx="132360" cy="132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entertainment</a:t>
          </a:r>
        </a:p>
      </dsp:txBody>
      <dsp:txXfrm>
        <a:off x="372303" y="19405"/>
        <a:ext cx="93592" cy="93592"/>
      </dsp:txXfrm>
    </dsp:sp>
    <dsp:sp modelId="{E4F7A0A6-EC82-4115-8F42-83F9C1C565B3}">
      <dsp:nvSpPr>
        <dsp:cNvPr id="0" name=""/>
        <dsp:cNvSpPr/>
      </dsp:nvSpPr>
      <dsp:spPr>
        <a:xfrm>
          <a:off x="553417" y="200519"/>
          <a:ext cx="132360" cy="13236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health</a:t>
          </a:r>
        </a:p>
      </dsp:txBody>
      <dsp:txXfrm>
        <a:off x="572801" y="219903"/>
        <a:ext cx="93592" cy="93592"/>
      </dsp:txXfrm>
    </dsp:sp>
    <dsp:sp modelId="{3C0A1DF7-8D6D-4AD4-B07A-E0738054DD38}">
      <dsp:nvSpPr>
        <dsp:cNvPr id="0" name=""/>
        <dsp:cNvSpPr/>
      </dsp:nvSpPr>
      <dsp:spPr>
        <a:xfrm>
          <a:off x="352919" y="401017"/>
          <a:ext cx="132360" cy="13236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university</a:t>
          </a:r>
        </a:p>
      </dsp:txBody>
      <dsp:txXfrm>
        <a:off x="372303" y="420401"/>
        <a:ext cx="93592" cy="93592"/>
      </dsp:txXfrm>
    </dsp:sp>
    <dsp:sp modelId="{7B607A66-C89B-4643-998B-77E2C011B396}">
      <dsp:nvSpPr>
        <dsp:cNvPr id="0" name=""/>
        <dsp:cNvSpPr/>
      </dsp:nvSpPr>
      <dsp:spPr>
        <a:xfrm>
          <a:off x="152421" y="200519"/>
          <a:ext cx="132360" cy="13236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sports</a:t>
          </a:r>
        </a:p>
      </dsp:txBody>
      <dsp:txXfrm>
        <a:off x="171805" y="219903"/>
        <a:ext cx="93592" cy="93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31FF-56D0-443C-9A26-FC0572A5369E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0C83C-6170-4BF1-8F60-85B71FDA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0C83C-6170-4BF1-8F60-85B71FDAB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CC40-E2EB-468F-B172-0D057FFA917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5.wm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23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tMRh2j_T8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6718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color-based remote</a:t>
            </a:r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400800" cy="457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Meredith Shelby</a:t>
            </a:r>
            <a:endParaRPr lang="en-US" sz="3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2971800" y="2514600"/>
            <a:ext cx="3200400" cy="1506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3276602" y="1295400"/>
            <a:ext cx="2895598" cy="1362635"/>
          </a:xfrm>
          <a:prstGeom prst="rect">
            <a:avLst/>
          </a:prstGeo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19800" y="265697"/>
            <a:ext cx="1114425" cy="1009650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2403142">
            <a:off x="784448" y="1358131"/>
            <a:ext cx="923939" cy="406533"/>
          </a:xfrm>
          <a:prstGeom prst="rightArrow">
            <a:avLst>
              <a:gd name="adj1" fmla="val 50000"/>
              <a:gd name="adj2" fmla="val 56818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39637" y="32766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OffAxis2Left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0" y="3810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perspectiveAbove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11637" y="27437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perspectiveHeroicExtremeRightFacing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48187" y="2796540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200400" y="2813585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057400" y="3657600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>
              <a:effectLst/>
              <a:latin typeface="Calibri"/>
              <a:ea typeface="Times New Roman"/>
              <a:cs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879131"/>
              </p:ext>
            </p:extLst>
          </p:nvPr>
        </p:nvGraphicFramePr>
        <p:xfrm>
          <a:off x="5791200" y="685800"/>
          <a:ext cx="8382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 rot="2403142">
            <a:off x="1089247" y="1390215"/>
            <a:ext cx="923939" cy="406533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1000" y="321842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OffAxis2Right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10" name="Picture 4" descr="C:\Users\mere\AppData\Local\Microsoft\Windows\INetCache\IE\XF7PMR61\MC90029793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24400"/>
            <a:ext cx="1201522" cy="17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97517" y="2209800"/>
            <a:ext cx="2795888" cy="1271188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1026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5781" flipH="1">
            <a:off x="2930520" y="1368778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2984339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swirl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9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4478" flipH="1">
            <a:off x="2579060" y="1801146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01582" y="224482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82657" flipH="1">
            <a:off x="2585823" y="2763119"/>
            <a:ext cx="797165" cy="184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6677026" y="1318651"/>
            <a:ext cx="1523998" cy="717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86475" y="1066800"/>
            <a:ext cx="2590800" cy="4185761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en-US" sz="2200" b="1" u="sng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SPECS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iscus-shaped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1/10</a:t>
            </a:r>
            <a:r>
              <a:rPr lang="en-US" sz="2200" baseline="30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” - 1/2” thickness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iameter  4cm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adius  2cm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ircumference  12.56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rea  12.56 cm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lightweight-plastic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8887" y="635913"/>
            <a:ext cx="25272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Movement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2155164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color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2555274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touch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7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323201"/>
            <a:ext cx="1675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UX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10220" r="51815" b="37436"/>
          <a:stretch/>
        </p:blipFill>
        <p:spPr>
          <a:xfrm>
            <a:off x="5266626" y="1745307"/>
            <a:ext cx="1198694" cy="1568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4845" y="2206254"/>
            <a:ext cx="167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looks like a discus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held like a discus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20" y="3657600"/>
            <a:ext cx="1200348" cy="1880546"/>
          </a:xfrm>
          <a:prstGeom prst="rect">
            <a:avLst/>
          </a:prstGeom>
        </p:spPr>
      </p:pic>
      <p:pic>
        <p:nvPicPr>
          <p:cNvPr id="14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2284019" y="1799516"/>
            <a:ext cx="1696335" cy="32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286000" y="2567643"/>
            <a:ext cx="2386786" cy="1839912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25593" y="4095750"/>
            <a:ext cx="167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maller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lightweight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3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860" y="304800"/>
            <a:ext cx="2514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 Sys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7888571"/>
              </p:ext>
            </p:extLst>
          </p:nvPr>
        </p:nvGraphicFramePr>
        <p:xfrm>
          <a:off x="2209800" y="1524000"/>
          <a:ext cx="5943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2819400" y="1600200"/>
            <a:ext cx="4419600" cy="34290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276850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828710" y="5200650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56568" b="4545"/>
          <a:stretch/>
        </p:blipFill>
        <p:spPr>
          <a:xfrm>
            <a:off x="609600" y="2495998"/>
            <a:ext cx="1793405" cy="16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5257800" cy="30480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400549" y="4362450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76650" y="4648199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1241271"/>
            <a:ext cx="5108498" cy="287353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379990" y="1906571"/>
            <a:ext cx="633413" cy="1719397"/>
            <a:chOff x="1749107" y="2428173"/>
            <a:chExt cx="328613" cy="1180532"/>
          </a:xfrm>
          <a:solidFill>
            <a:schemeClr val="bg1">
              <a:lumMod val="75000"/>
              <a:alpha val="32000"/>
            </a:schemeClr>
          </a:solidFill>
        </p:grpSpPr>
        <p:pic>
          <p:nvPicPr>
            <p:cNvPr id="19" name="Picture 18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002779" y="1267434"/>
            <a:ext cx="1393190" cy="3447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/>
              <a:ea typeface="Times New Roman"/>
              <a:cs typeface="Arial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38234"/>
              </p:ext>
            </p:extLst>
          </p:nvPr>
        </p:nvGraphicFramePr>
        <p:xfrm>
          <a:off x="169822" y="1566550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474239" y="3088018"/>
            <a:ext cx="71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Gymnastics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6919" y="250144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FIFA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7753" y="265854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NCAA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6353" y="326909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Tennis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3469" y="223665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NFL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7812" y="35922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News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5412" y="271454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Childrens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7324" y="183725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DIY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2999" y="264615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Drama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7799" y="2243611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Movies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2998" y="2351333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Reality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91087" y="3242666"/>
            <a:ext cx="723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Education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20162251">
            <a:off x="718484" y="748798"/>
            <a:ext cx="1708380" cy="52349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286949" y="1304538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 dirty="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4671" y="1600200"/>
            <a:ext cx="4884329" cy="2971800"/>
          </a:xfrm>
          <a:prstGeom prst="rect">
            <a:avLst/>
          </a:prstGeom>
          <a:noFill/>
          <a:ln w="793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582786" y="4529965"/>
            <a:ext cx="688472" cy="81394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7441" y="4724398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71" y="1600199"/>
            <a:ext cx="4835840" cy="2971801"/>
          </a:xfrm>
          <a:prstGeom prst="rect">
            <a:avLst/>
          </a:prstGeom>
        </p:spPr>
      </p:pic>
      <p:pic>
        <p:nvPicPr>
          <p:cNvPr id="10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43200" y="324163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Sid Science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92679" y="3059289"/>
            <a:ext cx="105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Curious George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78349" y="270889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Arthur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59063" y="367560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Sesame Street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7500" y="364174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NBR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6975" y="2207107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Downtown Abbey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4600" y="317463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Frontline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30663" y="263195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Antiques Roadshow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34344" y="3338290"/>
            <a:ext cx="7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Julia Childs</a:t>
            </a:r>
            <a:endParaRPr lang="en-US" sz="10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54340"/>
              </p:ext>
            </p:extLst>
          </p:nvPr>
        </p:nvGraphicFramePr>
        <p:xfrm>
          <a:off x="262011" y="2190181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Curved Down Arrow 31"/>
          <p:cNvSpPr/>
          <p:nvPr/>
        </p:nvSpPr>
        <p:spPr>
          <a:xfrm rot="6770397">
            <a:off x="2073266" y="4593329"/>
            <a:ext cx="1708380" cy="52349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4" descr="C:\Users\mere\AppData\Local\Microsoft\Windows\INetCache\IE\XF7PMR61\MC90029793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54" y="2529463"/>
            <a:ext cx="600761" cy="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66807" y="1693545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 dirty="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1859210"/>
            <a:ext cx="1414071" cy="1095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72764" y="3461401"/>
            <a:ext cx="231849" cy="2100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452053"/>
            <a:ext cx="4991100" cy="2667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1219200"/>
            <a:ext cx="5029200" cy="2900363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41101" y="4291013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4557713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24600" y="2166802"/>
            <a:ext cx="633413" cy="1719397"/>
            <a:chOff x="1749107" y="2428173"/>
            <a:chExt cx="328613" cy="1180532"/>
          </a:xfrm>
          <a:solidFill>
            <a:schemeClr val="bg1">
              <a:lumMod val="75000"/>
              <a:alpha val="32000"/>
            </a:schemeClr>
          </a:solidFill>
        </p:grpSpPr>
        <p:pic>
          <p:nvPicPr>
            <p:cNvPr id="11" name="Picture 10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2314725" y="12946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 News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6676" y="233997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4401" y="22192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CNN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9864" y="284759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FOX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8800" y="203015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NPR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8538" y="32774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</a:t>
            </a:r>
            <a:r>
              <a:rPr lang="en-US" sz="1200" b="1" dirty="0" smtClean="0">
                <a:solidFill>
                  <a:schemeClr val="bg1"/>
                </a:solidFill>
              </a:rPr>
              <a:t>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85653"/>
              </p:ext>
            </p:extLst>
          </p:nvPr>
        </p:nvGraphicFramePr>
        <p:xfrm>
          <a:off x="336584" y="2071329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229111" y="1384425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>
              <a:effectLst/>
              <a:latin typeface="Calibri"/>
              <a:ea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re\AppData\Local\Microsoft\Windows\Temporary Internet Files\Content.IE5\2P9P7P1D\MC910216418[1]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81200"/>
            <a:ext cx="3504882" cy="375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7303123" y="1624194"/>
            <a:ext cx="1600200" cy="6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2500" dirty="0">
              <a:effectLst/>
              <a:latin typeface="Calibri"/>
              <a:ea typeface="Times New Roman"/>
              <a:cs typeface="Arial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2403142">
            <a:off x="4084561" y="3404420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812099" y="2072340"/>
            <a:ext cx="481013" cy="1622228"/>
            <a:chOff x="1749107" y="2428173"/>
            <a:chExt cx="328613" cy="1180532"/>
          </a:xfrm>
        </p:grpSpPr>
        <p:pic>
          <p:nvPicPr>
            <p:cNvPr id="8" name="Picture 7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AutoShape 8"/>
          <p:cNvSpPr>
            <a:spLocks noChangeArrowheads="1"/>
          </p:cNvSpPr>
          <p:nvPr/>
        </p:nvSpPr>
        <p:spPr bwMode="auto">
          <a:xfrm rot="2403142">
            <a:off x="3685584" y="3019692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 rot="2403142">
            <a:off x="3226228" y="2657075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 rot="2403142">
            <a:off x="2775793" y="2288804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81710" y="3962400"/>
            <a:ext cx="47625" cy="167176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669602" y="3835462"/>
            <a:ext cx="1245797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chemeClr val="bg1"/>
                </a:solidFill>
                <a:effectLst/>
                <a:latin typeface="Calibri"/>
                <a:ea typeface="Times New Roman"/>
                <a:cs typeface="Arial"/>
              </a:rPr>
              <a:t>PLANET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Network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FF6600"/>
                </a:solidFill>
                <a:effectLst/>
                <a:latin typeface="Calibri"/>
                <a:ea typeface="Times New Roman"/>
                <a:cs typeface="Arial"/>
              </a:rPr>
              <a:t>Interest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FFFF00"/>
                </a:solidFill>
                <a:effectLst/>
                <a:latin typeface="Calibri"/>
                <a:ea typeface="Times New Roman"/>
                <a:cs typeface="Arial"/>
              </a:rPr>
              <a:t>Genre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D818A1"/>
                </a:solidFill>
                <a:latin typeface="Calibri"/>
                <a:ea typeface="Times New Roman"/>
                <a:cs typeface="Arial"/>
              </a:rPr>
              <a:t>You set up your search preferences</a:t>
            </a:r>
            <a:endParaRPr lang="en-US" sz="1100" dirty="0">
              <a:solidFill>
                <a:srgbClr val="D818A1"/>
              </a:solidFill>
              <a:effectLst/>
              <a:latin typeface="Calibri"/>
              <a:ea typeface="Times New Roman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" y="1323201"/>
            <a:ext cx="167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mapping</a:t>
            </a:r>
            <a:endParaRPr lang="en-US" sz="4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60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laborate-Thin" panose="02000506050000020004" pitchFamily="50" charset="0"/>
              </a:rPr>
              <a:t>2D|3D prototype</a:t>
            </a:r>
            <a:endParaRPr lang="en-US" dirty="0">
              <a:latin typeface="Colaborate-Thin" panose="0200050605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" r="8139"/>
          <a:stretch/>
        </p:blipFill>
        <p:spPr>
          <a:xfrm>
            <a:off x="609600" y="1447800"/>
            <a:ext cx="382209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327659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laborate-Thin" panose="02000506050000020004" pitchFamily="50" charset="0"/>
              </a:rPr>
              <a:t>12/8/14</a:t>
            </a:r>
            <a:endParaRPr lang="en-US" sz="1000" b="1" dirty="0">
              <a:latin typeface="Colaborate-Thin" panose="02000506050000020004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32460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Meredith Shelby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14478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Items to add to my blog: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Watched how to hold &amp; throw a discus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www.youtube.com/watch?v=KytMRh2j_T8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Searched discus &amp; CD images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Created story boards of UX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264</Words>
  <Application>Microsoft Office PowerPoint</Application>
  <PresentationFormat>On-screen Show (4:3)</PresentationFormat>
  <Paragraphs>156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color-based remote</vt:lpstr>
      <vt:lpstr>PowerPoint Presentation</vt:lpstr>
      <vt:lpstr>PowerPoint Presentation</vt:lpstr>
      <vt:lpstr>Sol Sys</vt:lpstr>
      <vt:lpstr>PowerPoint Presentation</vt:lpstr>
      <vt:lpstr>PowerPoint Presentation</vt:lpstr>
      <vt:lpstr>PowerPoint Presentation</vt:lpstr>
      <vt:lpstr>PowerPoint Presentation</vt:lpstr>
      <vt:lpstr>2D|3D prototype</vt:lpstr>
      <vt:lpstr>PowerPoint Presentation</vt:lpstr>
      <vt:lpstr>PowerPoint Presentation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Mere</dc:creator>
  <cp:lastModifiedBy>MS</cp:lastModifiedBy>
  <cp:revision>91</cp:revision>
  <dcterms:created xsi:type="dcterms:W3CDTF">2014-11-17T20:34:58Z</dcterms:created>
  <dcterms:modified xsi:type="dcterms:W3CDTF">2014-12-09T05:09:54Z</dcterms:modified>
</cp:coreProperties>
</file>