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9" r:id="rId3"/>
    <p:sldId id="271" r:id="rId4"/>
    <p:sldId id="264" r:id="rId5"/>
    <p:sldId id="270" r:id="rId6"/>
    <p:sldId id="273" r:id="rId7"/>
    <p:sldId id="272" r:id="rId8"/>
    <p:sldId id="265" r:id="rId9"/>
    <p:sldId id="263" r:id="rId10"/>
    <p:sldId id="266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18A1"/>
    <a:srgbClr val="FF6600"/>
    <a:srgbClr val="007635"/>
    <a:srgbClr val="8F4C31"/>
    <a:srgbClr val="3810E0"/>
    <a:srgbClr val="0DD33C"/>
    <a:srgbClr val="BE8E66"/>
    <a:srgbClr val="D974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501" autoAdjust="0"/>
    <p:restoredTop sz="97331" autoAdjust="0"/>
  </p:normalViewPr>
  <p:slideViewPr>
    <p:cSldViewPr>
      <p:cViewPr>
        <p:scale>
          <a:sx n="100" d="100"/>
          <a:sy n="100" d="100"/>
        </p:scale>
        <p:origin x="-588" y="5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1273776-EB65-4841-9B80-21EA984DBEE7}" type="doc">
      <dgm:prSet loTypeId="urn:microsoft.com/office/officeart/2005/8/layout/radial6" loCatId="cycle" qsTypeId="urn:microsoft.com/office/officeart/2005/8/quickstyle/3d8" qsCatId="3D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8AC9EB12-1D7B-41BA-A825-3E842246B714}">
      <dgm:prSet phldrT="[Text]"/>
      <dgm:spPr/>
      <dgm:t>
        <a:bodyPr/>
        <a:lstStyle/>
        <a:p>
          <a:r>
            <a:rPr lang="en-US" dirty="0"/>
            <a:t>Sol</a:t>
          </a:r>
        </a:p>
      </dgm:t>
    </dgm:pt>
    <dgm:pt modelId="{5FB94FB7-7BF5-433D-9ABF-97314044E016}" type="parTrans" cxnId="{07510270-723B-48A3-83BC-6A823629D73A}">
      <dgm:prSet/>
      <dgm:spPr/>
      <dgm:t>
        <a:bodyPr/>
        <a:lstStyle/>
        <a:p>
          <a:endParaRPr lang="en-US"/>
        </a:p>
      </dgm:t>
    </dgm:pt>
    <dgm:pt modelId="{2E39544F-4E33-4751-9275-B4B7086E7A36}" type="sibTrans" cxnId="{07510270-723B-48A3-83BC-6A823629D73A}">
      <dgm:prSet/>
      <dgm:spPr/>
      <dgm:t>
        <a:bodyPr/>
        <a:lstStyle/>
        <a:p>
          <a:endParaRPr lang="en-US"/>
        </a:p>
      </dgm:t>
    </dgm:pt>
    <dgm:pt modelId="{5B079487-AD5C-466C-B5A5-3EC3A84F0767}">
      <dgm:prSet phldrT="[Text]" custT="1"/>
      <dgm:spPr/>
      <dgm:t>
        <a:bodyPr/>
        <a:lstStyle/>
        <a:p>
          <a:r>
            <a:rPr lang="en-US" sz="1200" dirty="0" smtClean="0"/>
            <a:t>movies</a:t>
          </a:r>
          <a:endParaRPr lang="en-US" sz="1200" dirty="0"/>
        </a:p>
      </dgm:t>
    </dgm:pt>
    <dgm:pt modelId="{5D9709E9-75F3-45D3-A0A9-8BD18BB4AD33}" type="parTrans" cxnId="{6B978815-1E8D-4C51-9A1B-EE6E7B2CA571}">
      <dgm:prSet/>
      <dgm:spPr/>
      <dgm:t>
        <a:bodyPr/>
        <a:lstStyle/>
        <a:p>
          <a:endParaRPr lang="en-US"/>
        </a:p>
      </dgm:t>
    </dgm:pt>
    <dgm:pt modelId="{ECB4603E-EB54-4A42-AC08-5E6676FA2543}" type="sibTrans" cxnId="{6B978815-1E8D-4C51-9A1B-EE6E7B2CA571}">
      <dgm:prSet/>
      <dgm:spPr/>
      <dgm:t>
        <a:bodyPr/>
        <a:lstStyle/>
        <a:p>
          <a:endParaRPr lang="en-US"/>
        </a:p>
      </dgm:t>
    </dgm:pt>
    <dgm:pt modelId="{F95406CE-9777-4ED2-BB19-233745E87980}">
      <dgm:prSet phldrT="[Text]" custT="1"/>
      <dgm:spPr/>
      <dgm:t>
        <a:bodyPr/>
        <a:lstStyle/>
        <a:p>
          <a:r>
            <a:rPr lang="en-US" sz="1200" dirty="0"/>
            <a:t>health</a:t>
          </a:r>
        </a:p>
      </dgm:t>
    </dgm:pt>
    <dgm:pt modelId="{B1A18A4B-59B3-400D-9095-E281089670C8}" type="parTrans" cxnId="{F9BDAF0E-D576-4995-9230-E54A73FC0E6B}">
      <dgm:prSet/>
      <dgm:spPr/>
      <dgm:t>
        <a:bodyPr/>
        <a:lstStyle/>
        <a:p>
          <a:endParaRPr lang="en-US"/>
        </a:p>
      </dgm:t>
    </dgm:pt>
    <dgm:pt modelId="{84A2D62F-3FA4-4705-A07F-002FF0D0E040}" type="sibTrans" cxnId="{F9BDAF0E-D576-4995-9230-E54A73FC0E6B}">
      <dgm:prSet/>
      <dgm:spPr/>
      <dgm:t>
        <a:bodyPr/>
        <a:lstStyle/>
        <a:p>
          <a:endParaRPr lang="en-US"/>
        </a:p>
      </dgm:t>
    </dgm:pt>
    <dgm:pt modelId="{8C3D0620-CB27-436B-AC57-2196B3871401}">
      <dgm:prSet phldrT="[Text]" custT="1"/>
      <dgm:spPr/>
      <dgm:t>
        <a:bodyPr/>
        <a:lstStyle/>
        <a:p>
          <a:r>
            <a:rPr lang="en-US" sz="1000" dirty="0"/>
            <a:t>university</a:t>
          </a:r>
        </a:p>
      </dgm:t>
    </dgm:pt>
    <dgm:pt modelId="{3175EB08-0C69-42F0-81F9-510C6C079A6B}" type="parTrans" cxnId="{F707F7FA-C6ED-4D19-A791-121BF711E32C}">
      <dgm:prSet/>
      <dgm:spPr/>
      <dgm:t>
        <a:bodyPr/>
        <a:lstStyle/>
        <a:p>
          <a:endParaRPr lang="en-US"/>
        </a:p>
      </dgm:t>
    </dgm:pt>
    <dgm:pt modelId="{7FFD106B-E1EC-4BB1-9B08-1BCD3D398C83}" type="sibTrans" cxnId="{F707F7FA-C6ED-4D19-A791-121BF711E32C}">
      <dgm:prSet/>
      <dgm:spPr/>
      <dgm:t>
        <a:bodyPr/>
        <a:lstStyle/>
        <a:p>
          <a:endParaRPr lang="en-US"/>
        </a:p>
      </dgm:t>
    </dgm:pt>
    <dgm:pt modelId="{930C4F10-761A-44B2-8D67-1C957E05D447}">
      <dgm:prSet phldrT="[Text]" custT="1"/>
      <dgm:spPr/>
      <dgm:t>
        <a:bodyPr/>
        <a:lstStyle/>
        <a:p>
          <a:r>
            <a:rPr lang="en-US" sz="1200" dirty="0"/>
            <a:t>sports</a:t>
          </a:r>
        </a:p>
      </dgm:t>
    </dgm:pt>
    <dgm:pt modelId="{101995C0-490F-4799-A194-5413C941EDCA}" type="parTrans" cxnId="{47D4AB49-20F9-4D08-B641-D73161323990}">
      <dgm:prSet/>
      <dgm:spPr/>
      <dgm:t>
        <a:bodyPr/>
        <a:lstStyle/>
        <a:p>
          <a:endParaRPr lang="en-US"/>
        </a:p>
      </dgm:t>
    </dgm:pt>
    <dgm:pt modelId="{3740DC7B-97D6-47CD-81B3-EAD8930C93D6}" type="sibTrans" cxnId="{47D4AB49-20F9-4D08-B641-D73161323990}">
      <dgm:prSet/>
      <dgm:spPr/>
      <dgm:t>
        <a:bodyPr/>
        <a:lstStyle/>
        <a:p>
          <a:endParaRPr lang="en-US"/>
        </a:p>
      </dgm:t>
    </dgm:pt>
    <dgm:pt modelId="{440CBD0A-4398-44B7-986E-40853992ED9D}" type="pres">
      <dgm:prSet presAssocID="{91273776-EB65-4841-9B80-21EA984DBEE7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1C47E6E-4B2E-4EF2-909B-A157643EC9E6}" type="pres">
      <dgm:prSet presAssocID="{8AC9EB12-1D7B-41BA-A825-3E842246B714}" presName="centerShape" presStyleLbl="node0" presStyleIdx="0" presStyleCnt="1"/>
      <dgm:spPr/>
      <dgm:t>
        <a:bodyPr/>
        <a:lstStyle/>
        <a:p>
          <a:endParaRPr lang="en-US"/>
        </a:p>
      </dgm:t>
    </dgm:pt>
    <dgm:pt modelId="{239AE0DF-4CEC-4773-94AA-8724F053D296}" type="pres">
      <dgm:prSet presAssocID="{5B079487-AD5C-466C-B5A5-3EC3A84F0767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058265-D142-4509-89D6-C6C2E91079F5}" type="pres">
      <dgm:prSet presAssocID="{5B079487-AD5C-466C-B5A5-3EC3A84F0767}" presName="dummy" presStyleCnt="0"/>
      <dgm:spPr/>
      <dgm:t>
        <a:bodyPr/>
        <a:lstStyle/>
        <a:p>
          <a:endParaRPr lang="en-US"/>
        </a:p>
      </dgm:t>
    </dgm:pt>
    <dgm:pt modelId="{67D41456-285D-4598-B998-E10D5F15A5A6}" type="pres">
      <dgm:prSet presAssocID="{ECB4603E-EB54-4A42-AC08-5E6676FA2543}" presName="sibTrans" presStyleLbl="sibTrans2D1" presStyleIdx="0" presStyleCnt="4"/>
      <dgm:spPr/>
      <dgm:t>
        <a:bodyPr/>
        <a:lstStyle/>
        <a:p>
          <a:endParaRPr lang="en-US"/>
        </a:p>
      </dgm:t>
    </dgm:pt>
    <dgm:pt modelId="{E4F7A0A6-EC82-4115-8F42-83F9C1C565B3}" type="pres">
      <dgm:prSet presAssocID="{F95406CE-9777-4ED2-BB19-233745E87980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9661394-712E-4EF8-966B-B34F986621CB}" type="pres">
      <dgm:prSet presAssocID="{F95406CE-9777-4ED2-BB19-233745E87980}" presName="dummy" presStyleCnt="0"/>
      <dgm:spPr/>
      <dgm:t>
        <a:bodyPr/>
        <a:lstStyle/>
        <a:p>
          <a:endParaRPr lang="en-US"/>
        </a:p>
      </dgm:t>
    </dgm:pt>
    <dgm:pt modelId="{A70E82F7-BB1A-4F56-A6EB-E0B73A724E1D}" type="pres">
      <dgm:prSet presAssocID="{84A2D62F-3FA4-4705-A07F-002FF0D0E040}" presName="sibTrans" presStyleLbl="sibTrans2D1" presStyleIdx="1" presStyleCnt="4"/>
      <dgm:spPr/>
      <dgm:t>
        <a:bodyPr/>
        <a:lstStyle/>
        <a:p>
          <a:endParaRPr lang="en-US"/>
        </a:p>
      </dgm:t>
    </dgm:pt>
    <dgm:pt modelId="{3C0A1DF7-8D6D-4AD4-B07A-E0738054DD38}" type="pres">
      <dgm:prSet presAssocID="{8C3D0620-CB27-436B-AC57-2196B3871401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286DD3B-5BD6-4681-9826-5B0FC382A65C}" type="pres">
      <dgm:prSet presAssocID="{8C3D0620-CB27-436B-AC57-2196B3871401}" presName="dummy" presStyleCnt="0"/>
      <dgm:spPr/>
      <dgm:t>
        <a:bodyPr/>
        <a:lstStyle/>
        <a:p>
          <a:endParaRPr lang="en-US"/>
        </a:p>
      </dgm:t>
    </dgm:pt>
    <dgm:pt modelId="{C9A5220C-93C1-43CD-A663-E6F64A804720}" type="pres">
      <dgm:prSet presAssocID="{7FFD106B-E1EC-4BB1-9B08-1BCD3D398C83}" presName="sibTrans" presStyleLbl="sibTrans2D1" presStyleIdx="2" presStyleCnt="4"/>
      <dgm:spPr/>
      <dgm:t>
        <a:bodyPr/>
        <a:lstStyle/>
        <a:p>
          <a:endParaRPr lang="en-US"/>
        </a:p>
      </dgm:t>
    </dgm:pt>
    <dgm:pt modelId="{7B607A66-C89B-4643-998B-77E2C011B396}" type="pres">
      <dgm:prSet presAssocID="{930C4F10-761A-44B2-8D67-1C957E05D447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EBCC39-4C33-4E7E-A354-12FB9DB8B11D}" type="pres">
      <dgm:prSet presAssocID="{930C4F10-761A-44B2-8D67-1C957E05D447}" presName="dummy" presStyleCnt="0"/>
      <dgm:spPr/>
      <dgm:t>
        <a:bodyPr/>
        <a:lstStyle/>
        <a:p>
          <a:endParaRPr lang="en-US"/>
        </a:p>
      </dgm:t>
    </dgm:pt>
    <dgm:pt modelId="{83FDFFF8-559F-4558-8661-710861956C0E}" type="pres">
      <dgm:prSet presAssocID="{3740DC7B-97D6-47CD-81B3-EAD8930C93D6}" presName="sibTrans" presStyleLbl="sibTrans2D1" presStyleIdx="3" presStyleCnt="4"/>
      <dgm:spPr/>
      <dgm:t>
        <a:bodyPr/>
        <a:lstStyle/>
        <a:p>
          <a:endParaRPr lang="en-US"/>
        </a:p>
      </dgm:t>
    </dgm:pt>
  </dgm:ptLst>
  <dgm:cxnLst>
    <dgm:cxn modelId="{F707F7FA-C6ED-4D19-A791-121BF711E32C}" srcId="{8AC9EB12-1D7B-41BA-A825-3E842246B714}" destId="{8C3D0620-CB27-436B-AC57-2196B3871401}" srcOrd="2" destOrd="0" parTransId="{3175EB08-0C69-42F0-81F9-510C6C079A6B}" sibTransId="{7FFD106B-E1EC-4BB1-9B08-1BCD3D398C83}"/>
    <dgm:cxn modelId="{068D07EA-C59D-44FF-81A5-B5DF56F06410}" type="presOf" srcId="{3740DC7B-97D6-47CD-81B3-EAD8930C93D6}" destId="{83FDFFF8-559F-4558-8661-710861956C0E}" srcOrd="0" destOrd="0" presId="urn:microsoft.com/office/officeart/2005/8/layout/radial6"/>
    <dgm:cxn modelId="{D110A764-FD9A-49AF-9412-C186AAEBB6F8}" type="presOf" srcId="{ECB4603E-EB54-4A42-AC08-5E6676FA2543}" destId="{67D41456-285D-4598-B998-E10D5F15A5A6}" srcOrd="0" destOrd="0" presId="urn:microsoft.com/office/officeart/2005/8/layout/radial6"/>
    <dgm:cxn modelId="{C7545030-499D-49DD-B4EE-C08CAE1D7BE6}" type="presOf" srcId="{84A2D62F-3FA4-4705-A07F-002FF0D0E040}" destId="{A70E82F7-BB1A-4F56-A6EB-E0B73A724E1D}" srcOrd="0" destOrd="0" presId="urn:microsoft.com/office/officeart/2005/8/layout/radial6"/>
    <dgm:cxn modelId="{47D4AB49-20F9-4D08-B641-D73161323990}" srcId="{8AC9EB12-1D7B-41BA-A825-3E842246B714}" destId="{930C4F10-761A-44B2-8D67-1C957E05D447}" srcOrd="3" destOrd="0" parTransId="{101995C0-490F-4799-A194-5413C941EDCA}" sibTransId="{3740DC7B-97D6-47CD-81B3-EAD8930C93D6}"/>
    <dgm:cxn modelId="{6B978815-1E8D-4C51-9A1B-EE6E7B2CA571}" srcId="{8AC9EB12-1D7B-41BA-A825-3E842246B714}" destId="{5B079487-AD5C-466C-B5A5-3EC3A84F0767}" srcOrd="0" destOrd="0" parTransId="{5D9709E9-75F3-45D3-A0A9-8BD18BB4AD33}" sibTransId="{ECB4603E-EB54-4A42-AC08-5E6676FA2543}"/>
    <dgm:cxn modelId="{DB607AA8-67BE-4A31-8DA9-3AFA6B2E67D2}" type="presOf" srcId="{930C4F10-761A-44B2-8D67-1C957E05D447}" destId="{7B607A66-C89B-4643-998B-77E2C011B396}" srcOrd="0" destOrd="0" presId="urn:microsoft.com/office/officeart/2005/8/layout/radial6"/>
    <dgm:cxn modelId="{A1DF151B-2431-42A7-9F6C-CFC181AF48F6}" type="presOf" srcId="{F95406CE-9777-4ED2-BB19-233745E87980}" destId="{E4F7A0A6-EC82-4115-8F42-83F9C1C565B3}" srcOrd="0" destOrd="0" presId="urn:microsoft.com/office/officeart/2005/8/layout/radial6"/>
    <dgm:cxn modelId="{F9BDAF0E-D576-4995-9230-E54A73FC0E6B}" srcId="{8AC9EB12-1D7B-41BA-A825-3E842246B714}" destId="{F95406CE-9777-4ED2-BB19-233745E87980}" srcOrd="1" destOrd="0" parTransId="{B1A18A4B-59B3-400D-9095-E281089670C8}" sibTransId="{84A2D62F-3FA4-4705-A07F-002FF0D0E040}"/>
    <dgm:cxn modelId="{2F4B3AD5-9A80-42DC-A56D-0FB3CB06B653}" type="presOf" srcId="{8C3D0620-CB27-436B-AC57-2196B3871401}" destId="{3C0A1DF7-8D6D-4AD4-B07A-E0738054DD38}" srcOrd="0" destOrd="0" presId="urn:microsoft.com/office/officeart/2005/8/layout/radial6"/>
    <dgm:cxn modelId="{61D7F588-86A3-4272-A799-6F7E3903C02B}" type="presOf" srcId="{5B079487-AD5C-466C-B5A5-3EC3A84F0767}" destId="{239AE0DF-4CEC-4773-94AA-8724F053D296}" srcOrd="0" destOrd="0" presId="urn:microsoft.com/office/officeart/2005/8/layout/radial6"/>
    <dgm:cxn modelId="{EAAF1350-5785-4DEF-B5CE-F29C57534AC3}" type="presOf" srcId="{7FFD106B-E1EC-4BB1-9B08-1BCD3D398C83}" destId="{C9A5220C-93C1-43CD-A663-E6F64A804720}" srcOrd="0" destOrd="0" presId="urn:microsoft.com/office/officeart/2005/8/layout/radial6"/>
    <dgm:cxn modelId="{07510270-723B-48A3-83BC-6A823629D73A}" srcId="{91273776-EB65-4841-9B80-21EA984DBEE7}" destId="{8AC9EB12-1D7B-41BA-A825-3E842246B714}" srcOrd="0" destOrd="0" parTransId="{5FB94FB7-7BF5-433D-9ABF-97314044E016}" sibTransId="{2E39544F-4E33-4751-9275-B4B7086E7A36}"/>
    <dgm:cxn modelId="{C5A5F671-68EE-47E9-B4AD-7ED33C989EC1}" type="presOf" srcId="{91273776-EB65-4841-9B80-21EA984DBEE7}" destId="{440CBD0A-4398-44B7-986E-40853992ED9D}" srcOrd="0" destOrd="0" presId="urn:microsoft.com/office/officeart/2005/8/layout/radial6"/>
    <dgm:cxn modelId="{255BCAF7-0499-48B4-84A1-7C6A71705040}" type="presOf" srcId="{8AC9EB12-1D7B-41BA-A825-3E842246B714}" destId="{91C47E6E-4B2E-4EF2-909B-A157643EC9E6}" srcOrd="0" destOrd="0" presId="urn:microsoft.com/office/officeart/2005/8/layout/radial6"/>
    <dgm:cxn modelId="{8025A63A-3B2C-4FB8-9800-1FE6E08E95E7}" type="presParOf" srcId="{440CBD0A-4398-44B7-986E-40853992ED9D}" destId="{91C47E6E-4B2E-4EF2-909B-A157643EC9E6}" srcOrd="0" destOrd="0" presId="urn:microsoft.com/office/officeart/2005/8/layout/radial6"/>
    <dgm:cxn modelId="{A93259AA-A541-40D9-A82B-0A32F2A13560}" type="presParOf" srcId="{440CBD0A-4398-44B7-986E-40853992ED9D}" destId="{239AE0DF-4CEC-4773-94AA-8724F053D296}" srcOrd="1" destOrd="0" presId="urn:microsoft.com/office/officeart/2005/8/layout/radial6"/>
    <dgm:cxn modelId="{CBE61331-C13A-44FC-B035-25F49C608BE5}" type="presParOf" srcId="{440CBD0A-4398-44B7-986E-40853992ED9D}" destId="{B6058265-D142-4509-89D6-C6C2E91079F5}" srcOrd="2" destOrd="0" presId="urn:microsoft.com/office/officeart/2005/8/layout/radial6"/>
    <dgm:cxn modelId="{826D8427-CAEC-4BE8-AD74-0F54E0916F59}" type="presParOf" srcId="{440CBD0A-4398-44B7-986E-40853992ED9D}" destId="{67D41456-285D-4598-B998-E10D5F15A5A6}" srcOrd="3" destOrd="0" presId="urn:microsoft.com/office/officeart/2005/8/layout/radial6"/>
    <dgm:cxn modelId="{8C702EE9-D443-48DE-8F6A-CBF96C37C1BB}" type="presParOf" srcId="{440CBD0A-4398-44B7-986E-40853992ED9D}" destId="{E4F7A0A6-EC82-4115-8F42-83F9C1C565B3}" srcOrd="4" destOrd="0" presId="urn:microsoft.com/office/officeart/2005/8/layout/radial6"/>
    <dgm:cxn modelId="{36D109CC-B8F3-427A-8FF7-7C2ED2EF1776}" type="presParOf" srcId="{440CBD0A-4398-44B7-986E-40853992ED9D}" destId="{F9661394-712E-4EF8-966B-B34F986621CB}" srcOrd="5" destOrd="0" presId="urn:microsoft.com/office/officeart/2005/8/layout/radial6"/>
    <dgm:cxn modelId="{FAEB647E-E3B4-4E11-93FC-BBEB52772745}" type="presParOf" srcId="{440CBD0A-4398-44B7-986E-40853992ED9D}" destId="{A70E82F7-BB1A-4F56-A6EB-E0B73A724E1D}" srcOrd="6" destOrd="0" presId="urn:microsoft.com/office/officeart/2005/8/layout/radial6"/>
    <dgm:cxn modelId="{63CCEC91-162F-48F1-BABE-70F5F22F5542}" type="presParOf" srcId="{440CBD0A-4398-44B7-986E-40853992ED9D}" destId="{3C0A1DF7-8D6D-4AD4-B07A-E0738054DD38}" srcOrd="7" destOrd="0" presId="urn:microsoft.com/office/officeart/2005/8/layout/radial6"/>
    <dgm:cxn modelId="{27F2E4BF-0B64-4EC3-8D92-02583791B59A}" type="presParOf" srcId="{440CBD0A-4398-44B7-986E-40853992ED9D}" destId="{B286DD3B-5BD6-4681-9826-5B0FC382A65C}" srcOrd="8" destOrd="0" presId="urn:microsoft.com/office/officeart/2005/8/layout/radial6"/>
    <dgm:cxn modelId="{B5308ED7-0F3E-41BD-8E3B-1B4FD479550A}" type="presParOf" srcId="{440CBD0A-4398-44B7-986E-40853992ED9D}" destId="{C9A5220C-93C1-43CD-A663-E6F64A804720}" srcOrd="9" destOrd="0" presId="urn:microsoft.com/office/officeart/2005/8/layout/radial6"/>
    <dgm:cxn modelId="{8E4C90BB-F4CB-44C2-A0E2-4D64C15A6B56}" type="presParOf" srcId="{440CBD0A-4398-44B7-986E-40853992ED9D}" destId="{7B607A66-C89B-4643-998B-77E2C011B396}" srcOrd="10" destOrd="0" presId="urn:microsoft.com/office/officeart/2005/8/layout/radial6"/>
    <dgm:cxn modelId="{C934AEBB-B2BC-481A-9E62-76C2E0DD546E}" type="presParOf" srcId="{440CBD0A-4398-44B7-986E-40853992ED9D}" destId="{08EBCC39-4C33-4E7E-A354-12FB9DB8B11D}" srcOrd="11" destOrd="0" presId="urn:microsoft.com/office/officeart/2005/8/layout/radial6"/>
    <dgm:cxn modelId="{29C42779-7551-47B0-A77F-C1E81A2DCE6E}" type="presParOf" srcId="{440CBD0A-4398-44B7-986E-40853992ED9D}" destId="{83FDFFF8-559F-4558-8661-710861956C0E}" srcOrd="12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1273776-EB65-4841-9B80-21EA984DBEE7}" type="doc">
      <dgm:prSet loTypeId="urn:microsoft.com/office/officeart/2005/8/layout/radial6" loCatId="cycle" qsTypeId="urn:microsoft.com/office/officeart/2005/8/quickstyle/3d8" qsCatId="3D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8AC9EB12-1D7B-41BA-A825-3E842246B714}">
      <dgm:prSet phldrT="[Text]"/>
      <dgm:spPr/>
      <dgm:t>
        <a:bodyPr/>
        <a:lstStyle/>
        <a:p>
          <a:r>
            <a:rPr lang="en-US"/>
            <a:t>Sol</a:t>
          </a:r>
        </a:p>
      </dgm:t>
    </dgm:pt>
    <dgm:pt modelId="{5FB94FB7-7BF5-433D-9ABF-97314044E016}" type="parTrans" cxnId="{07510270-723B-48A3-83BC-6A823629D73A}">
      <dgm:prSet/>
      <dgm:spPr/>
      <dgm:t>
        <a:bodyPr/>
        <a:lstStyle/>
        <a:p>
          <a:endParaRPr lang="en-US"/>
        </a:p>
      </dgm:t>
    </dgm:pt>
    <dgm:pt modelId="{2E39544F-4E33-4751-9275-B4B7086E7A36}" type="sibTrans" cxnId="{07510270-723B-48A3-83BC-6A823629D73A}">
      <dgm:prSet/>
      <dgm:spPr/>
      <dgm:t>
        <a:bodyPr/>
        <a:lstStyle/>
        <a:p>
          <a:endParaRPr lang="en-US"/>
        </a:p>
      </dgm:t>
    </dgm:pt>
    <dgm:pt modelId="{5B079487-AD5C-466C-B5A5-3EC3A84F0767}">
      <dgm:prSet phldrT="[Text]"/>
      <dgm:spPr/>
      <dgm:t>
        <a:bodyPr/>
        <a:lstStyle/>
        <a:p>
          <a:r>
            <a:rPr lang="en-US"/>
            <a:t>entertainment</a:t>
          </a:r>
        </a:p>
      </dgm:t>
    </dgm:pt>
    <dgm:pt modelId="{5D9709E9-75F3-45D3-A0A9-8BD18BB4AD33}" type="parTrans" cxnId="{6B978815-1E8D-4C51-9A1B-EE6E7B2CA571}">
      <dgm:prSet/>
      <dgm:spPr/>
      <dgm:t>
        <a:bodyPr/>
        <a:lstStyle/>
        <a:p>
          <a:endParaRPr lang="en-US"/>
        </a:p>
      </dgm:t>
    </dgm:pt>
    <dgm:pt modelId="{ECB4603E-EB54-4A42-AC08-5E6676FA2543}" type="sibTrans" cxnId="{6B978815-1E8D-4C51-9A1B-EE6E7B2CA571}">
      <dgm:prSet/>
      <dgm:spPr/>
      <dgm:t>
        <a:bodyPr/>
        <a:lstStyle/>
        <a:p>
          <a:endParaRPr lang="en-US"/>
        </a:p>
      </dgm:t>
    </dgm:pt>
    <dgm:pt modelId="{F95406CE-9777-4ED2-BB19-233745E87980}">
      <dgm:prSet phldrT="[Text]"/>
      <dgm:spPr/>
      <dgm:t>
        <a:bodyPr/>
        <a:lstStyle/>
        <a:p>
          <a:r>
            <a:rPr lang="en-US"/>
            <a:t>health</a:t>
          </a:r>
        </a:p>
      </dgm:t>
    </dgm:pt>
    <dgm:pt modelId="{B1A18A4B-59B3-400D-9095-E281089670C8}" type="parTrans" cxnId="{F9BDAF0E-D576-4995-9230-E54A73FC0E6B}">
      <dgm:prSet/>
      <dgm:spPr/>
      <dgm:t>
        <a:bodyPr/>
        <a:lstStyle/>
        <a:p>
          <a:endParaRPr lang="en-US"/>
        </a:p>
      </dgm:t>
    </dgm:pt>
    <dgm:pt modelId="{84A2D62F-3FA4-4705-A07F-002FF0D0E040}" type="sibTrans" cxnId="{F9BDAF0E-D576-4995-9230-E54A73FC0E6B}">
      <dgm:prSet/>
      <dgm:spPr/>
      <dgm:t>
        <a:bodyPr/>
        <a:lstStyle/>
        <a:p>
          <a:endParaRPr lang="en-US"/>
        </a:p>
      </dgm:t>
    </dgm:pt>
    <dgm:pt modelId="{8C3D0620-CB27-436B-AC57-2196B3871401}">
      <dgm:prSet phldrT="[Text]"/>
      <dgm:spPr/>
      <dgm:t>
        <a:bodyPr/>
        <a:lstStyle/>
        <a:p>
          <a:r>
            <a:rPr lang="en-US"/>
            <a:t>university</a:t>
          </a:r>
        </a:p>
      </dgm:t>
    </dgm:pt>
    <dgm:pt modelId="{3175EB08-0C69-42F0-81F9-510C6C079A6B}" type="parTrans" cxnId="{F707F7FA-C6ED-4D19-A791-121BF711E32C}">
      <dgm:prSet/>
      <dgm:spPr/>
      <dgm:t>
        <a:bodyPr/>
        <a:lstStyle/>
        <a:p>
          <a:endParaRPr lang="en-US"/>
        </a:p>
      </dgm:t>
    </dgm:pt>
    <dgm:pt modelId="{7FFD106B-E1EC-4BB1-9B08-1BCD3D398C83}" type="sibTrans" cxnId="{F707F7FA-C6ED-4D19-A791-121BF711E32C}">
      <dgm:prSet/>
      <dgm:spPr/>
      <dgm:t>
        <a:bodyPr/>
        <a:lstStyle/>
        <a:p>
          <a:endParaRPr lang="en-US"/>
        </a:p>
      </dgm:t>
    </dgm:pt>
    <dgm:pt modelId="{930C4F10-761A-44B2-8D67-1C957E05D447}">
      <dgm:prSet phldrT="[Text]"/>
      <dgm:spPr/>
      <dgm:t>
        <a:bodyPr/>
        <a:lstStyle/>
        <a:p>
          <a:r>
            <a:rPr lang="en-US"/>
            <a:t>sports</a:t>
          </a:r>
        </a:p>
      </dgm:t>
    </dgm:pt>
    <dgm:pt modelId="{101995C0-490F-4799-A194-5413C941EDCA}" type="parTrans" cxnId="{47D4AB49-20F9-4D08-B641-D73161323990}">
      <dgm:prSet/>
      <dgm:spPr/>
      <dgm:t>
        <a:bodyPr/>
        <a:lstStyle/>
        <a:p>
          <a:endParaRPr lang="en-US"/>
        </a:p>
      </dgm:t>
    </dgm:pt>
    <dgm:pt modelId="{3740DC7B-97D6-47CD-81B3-EAD8930C93D6}" type="sibTrans" cxnId="{47D4AB49-20F9-4D08-B641-D73161323990}">
      <dgm:prSet/>
      <dgm:spPr/>
      <dgm:t>
        <a:bodyPr/>
        <a:lstStyle/>
        <a:p>
          <a:endParaRPr lang="en-US"/>
        </a:p>
      </dgm:t>
    </dgm:pt>
    <dgm:pt modelId="{440CBD0A-4398-44B7-986E-40853992ED9D}" type="pres">
      <dgm:prSet presAssocID="{91273776-EB65-4841-9B80-21EA984DBEE7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1C47E6E-4B2E-4EF2-909B-A157643EC9E6}" type="pres">
      <dgm:prSet presAssocID="{8AC9EB12-1D7B-41BA-A825-3E842246B714}" presName="centerShape" presStyleLbl="node0" presStyleIdx="0" presStyleCnt="1"/>
      <dgm:spPr/>
      <dgm:t>
        <a:bodyPr/>
        <a:lstStyle/>
        <a:p>
          <a:endParaRPr lang="en-US"/>
        </a:p>
      </dgm:t>
    </dgm:pt>
    <dgm:pt modelId="{239AE0DF-4CEC-4773-94AA-8724F053D296}" type="pres">
      <dgm:prSet presAssocID="{5B079487-AD5C-466C-B5A5-3EC3A84F0767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058265-D142-4509-89D6-C6C2E91079F5}" type="pres">
      <dgm:prSet presAssocID="{5B079487-AD5C-466C-B5A5-3EC3A84F0767}" presName="dummy" presStyleCnt="0"/>
      <dgm:spPr/>
      <dgm:t>
        <a:bodyPr/>
        <a:lstStyle/>
        <a:p>
          <a:endParaRPr lang="en-US"/>
        </a:p>
      </dgm:t>
    </dgm:pt>
    <dgm:pt modelId="{67D41456-285D-4598-B998-E10D5F15A5A6}" type="pres">
      <dgm:prSet presAssocID="{ECB4603E-EB54-4A42-AC08-5E6676FA2543}" presName="sibTrans" presStyleLbl="sibTrans2D1" presStyleIdx="0" presStyleCnt="4"/>
      <dgm:spPr/>
      <dgm:t>
        <a:bodyPr/>
        <a:lstStyle/>
        <a:p>
          <a:endParaRPr lang="en-US"/>
        </a:p>
      </dgm:t>
    </dgm:pt>
    <dgm:pt modelId="{E4F7A0A6-EC82-4115-8F42-83F9C1C565B3}" type="pres">
      <dgm:prSet presAssocID="{F95406CE-9777-4ED2-BB19-233745E87980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9661394-712E-4EF8-966B-B34F986621CB}" type="pres">
      <dgm:prSet presAssocID="{F95406CE-9777-4ED2-BB19-233745E87980}" presName="dummy" presStyleCnt="0"/>
      <dgm:spPr/>
      <dgm:t>
        <a:bodyPr/>
        <a:lstStyle/>
        <a:p>
          <a:endParaRPr lang="en-US"/>
        </a:p>
      </dgm:t>
    </dgm:pt>
    <dgm:pt modelId="{A70E82F7-BB1A-4F56-A6EB-E0B73A724E1D}" type="pres">
      <dgm:prSet presAssocID="{84A2D62F-3FA4-4705-A07F-002FF0D0E040}" presName="sibTrans" presStyleLbl="sibTrans2D1" presStyleIdx="1" presStyleCnt="4"/>
      <dgm:spPr/>
      <dgm:t>
        <a:bodyPr/>
        <a:lstStyle/>
        <a:p>
          <a:endParaRPr lang="en-US"/>
        </a:p>
      </dgm:t>
    </dgm:pt>
    <dgm:pt modelId="{3C0A1DF7-8D6D-4AD4-B07A-E0738054DD38}" type="pres">
      <dgm:prSet presAssocID="{8C3D0620-CB27-436B-AC57-2196B3871401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286DD3B-5BD6-4681-9826-5B0FC382A65C}" type="pres">
      <dgm:prSet presAssocID="{8C3D0620-CB27-436B-AC57-2196B3871401}" presName="dummy" presStyleCnt="0"/>
      <dgm:spPr/>
      <dgm:t>
        <a:bodyPr/>
        <a:lstStyle/>
        <a:p>
          <a:endParaRPr lang="en-US"/>
        </a:p>
      </dgm:t>
    </dgm:pt>
    <dgm:pt modelId="{C9A5220C-93C1-43CD-A663-E6F64A804720}" type="pres">
      <dgm:prSet presAssocID="{7FFD106B-E1EC-4BB1-9B08-1BCD3D398C83}" presName="sibTrans" presStyleLbl="sibTrans2D1" presStyleIdx="2" presStyleCnt="4"/>
      <dgm:spPr/>
      <dgm:t>
        <a:bodyPr/>
        <a:lstStyle/>
        <a:p>
          <a:endParaRPr lang="en-US"/>
        </a:p>
      </dgm:t>
    </dgm:pt>
    <dgm:pt modelId="{7B607A66-C89B-4643-998B-77E2C011B396}" type="pres">
      <dgm:prSet presAssocID="{930C4F10-761A-44B2-8D67-1C957E05D447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EBCC39-4C33-4E7E-A354-12FB9DB8B11D}" type="pres">
      <dgm:prSet presAssocID="{930C4F10-761A-44B2-8D67-1C957E05D447}" presName="dummy" presStyleCnt="0"/>
      <dgm:spPr/>
      <dgm:t>
        <a:bodyPr/>
        <a:lstStyle/>
        <a:p>
          <a:endParaRPr lang="en-US"/>
        </a:p>
      </dgm:t>
    </dgm:pt>
    <dgm:pt modelId="{83FDFFF8-559F-4558-8661-710861956C0E}" type="pres">
      <dgm:prSet presAssocID="{3740DC7B-97D6-47CD-81B3-EAD8930C93D6}" presName="sibTrans" presStyleLbl="sibTrans2D1" presStyleIdx="3" presStyleCnt="4"/>
      <dgm:spPr/>
      <dgm:t>
        <a:bodyPr/>
        <a:lstStyle/>
        <a:p>
          <a:endParaRPr lang="en-US"/>
        </a:p>
      </dgm:t>
    </dgm:pt>
  </dgm:ptLst>
  <dgm:cxnLst>
    <dgm:cxn modelId="{F707F7FA-C6ED-4D19-A791-121BF711E32C}" srcId="{8AC9EB12-1D7B-41BA-A825-3E842246B714}" destId="{8C3D0620-CB27-436B-AC57-2196B3871401}" srcOrd="2" destOrd="0" parTransId="{3175EB08-0C69-42F0-81F9-510C6C079A6B}" sibTransId="{7FFD106B-E1EC-4BB1-9B08-1BCD3D398C83}"/>
    <dgm:cxn modelId="{E09FAC53-0FA4-48F0-AE9E-174C8EADBC0A}" type="presOf" srcId="{91273776-EB65-4841-9B80-21EA984DBEE7}" destId="{440CBD0A-4398-44B7-986E-40853992ED9D}" srcOrd="0" destOrd="0" presId="urn:microsoft.com/office/officeart/2005/8/layout/radial6"/>
    <dgm:cxn modelId="{BEE70863-43D1-47DD-9D87-D758F696EF99}" type="presOf" srcId="{8AC9EB12-1D7B-41BA-A825-3E842246B714}" destId="{91C47E6E-4B2E-4EF2-909B-A157643EC9E6}" srcOrd="0" destOrd="0" presId="urn:microsoft.com/office/officeart/2005/8/layout/radial6"/>
    <dgm:cxn modelId="{723DBBEA-B1F2-485F-A798-F4995BA377E5}" type="presOf" srcId="{7FFD106B-E1EC-4BB1-9B08-1BCD3D398C83}" destId="{C9A5220C-93C1-43CD-A663-E6F64A804720}" srcOrd="0" destOrd="0" presId="urn:microsoft.com/office/officeart/2005/8/layout/radial6"/>
    <dgm:cxn modelId="{B130F6DC-1165-4786-99D9-247C99BE07FC}" type="presOf" srcId="{5B079487-AD5C-466C-B5A5-3EC3A84F0767}" destId="{239AE0DF-4CEC-4773-94AA-8724F053D296}" srcOrd="0" destOrd="0" presId="urn:microsoft.com/office/officeart/2005/8/layout/radial6"/>
    <dgm:cxn modelId="{E650663A-A6BB-4560-BA2F-665701784855}" type="presOf" srcId="{930C4F10-761A-44B2-8D67-1C957E05D447}" destId="{7B607A66-C89B-4643-998B-77E2C011B396}" srcOrd="0" destOrd="0" presId="urn:microsoft.com/office/officeart/2005/8/layout/radial6"/>
    <dgm:cxn modelId="{47D4AB49-20F9-4D08-B641-D73161323990}" srcId="{8AC9EB12-1D7B-41BA-A825-3E842246B714}" destId="{930C4F10-761A-44B2-8D67-1C957E05D447}" srcOrd="3" destOrd="0" parTransId="{101995C0-490F-4799-A194-5413C941EDCA}" sibTransId="{3740DC7B-97D6-47CD-81B3-EAD8930C93D6}"/>
    <dgm:cxn modelId="{6B978815-1E8D-4C51-9A1B-EE6E7B2CA571}" srcId="{8AC9EB12-1D7B-41BA-A825-3E842246B714}" destId="{5B079487-AD5C-466C-B5A5-3EC3A84F0767}" srcOrd="0" destOrd="0" parTransId="{5D9709E9-75F3-45D3-A0A9-8BD18BB4AD33}" sibTransId="{ECB4603E-EB54-4A42-AC08-5E6676FA2543}"/>
    <dgm:cxn modelId="{F9BDAF0E-D576-4995-9230-E54A73FC0E6B}" srcId="{8AC9EB12-1D7B-41BA-A825-3E842246B714}" destId="{F95406CE-9777-4ED2-BB19-233745E87980}" srcOrd="1" destOrd="0" parTransId="{B1A18A4B-59B3-400D-9095-E281089670C8}" sibTransId="{84A2D62F-3FA4-4705-A07F-002FF0D0E040}"/>
    <dgm:cxn modelId="{CCE16AEC-9286-487D-B9C3-9FC9BCDF0898}" type="presOf" srcId="{ECB4603E-EB54-4A42-AC08-5E6676FA2543}" destId="{67D41456-285D-4598-B998-E10D5F15A5A6}" srcOrd="0" destOrd="0" presId="urn:microsoft.com/office/officeart/2005/8/layout/radial6"/>
    <dgm:cxn modelId="{398E8026-28BC-46A2-BFE6-1B933FB8A7EE}" type="presOf" srcId="{8C3D0620-CB27-436B-AC57-2196B3871401}" destId="{3C0A1DF7-8D6D-4AD4-B07A-E0738054DD38}" srcOrd="0" destOrd="0" presId="urn:microsoft.com/office/officeart/2005/8/layout/radial6"/>
    <dgm:cxn modelId="{A20525AE-7BF5-4993-B3E4-79F04F0D12C7}" type="presOf" srcId="{F95406CE-9777-4ED2-BB19-233745E87980}" destId="{E4F7A0A6-EC82-4115-8F42-83F9C1C565B3}" srcOrd="0" destOrd="0" presId="urn:microsoft.com/office/officeart/2005/8/layout/radial6"/>
    <dgm:cxn modelId="{07510270-723B-48A3-83BC-6A823629D73A}" srcId="{91273776-EB65-4841-9B80-21EA984DBEE7}" destId="{8AC9EB12-1D7B-41BA-A825-3E842246B714}" srcOrd="0" destOrd="0" parTransId="{5FB94FB7-7BF5-433D-9ABF-97314044E016}" sibTransId="{2E39544F-4E33-4751-9275-B4B7086E7A36}"/>
    <dgm:cxn modelId="{A46128B4-3ABC-41AB-973C-E4AB769302B5}" type="presOf" srcId="{3740DC7B-97D6-47CD-81B3-EAD8930C93D6}" destId="{83FDFFF8-559F-4558-8661-710861956C0E}" srcOrd="0" destOrd="0" presId="urn:microsoft.com/office/officeart/2005/8/layout/radial6"/>
    <dgm:cxn modelId="{B1E951D3-7ED4-4FFD-8654-015BF072D584}" type="presOf" srcId="{84A2D62F-3FA4-4705-A07F-002FF0D0E040}" destId="{A70E82F7-BB1A-4F56-A6EB-E0B73A724E1D}" srcOrd="0" destOrd="0" presId="urn:microsoft.com/office/officeart/2005/8/layout/radial6"/>
    <dgm:cxn modelId="{C75DCE8C-7312-4B5C-90DE-B20448BBE6A2}" type="presParOf" srcId="{440CBD0A-4398-44B7-986E-40853992ED9D}" destId="{91C47E6E-4B2E-4EF2-909B-A157643EC9E6}" srcOrd="0" destOrd="0" presId="urn:microsoft.com/office/officeart/2005/8/layout/radial6"/>
    <dgm:cxn modelId="{49BB8278-BDA9-43A6-87F1-5E8B5F1E1955}" type="presParOf" srcId="{440CBD0A-4398-44B7-986E-40853992ED9D}" destId="{239AE0DF-4CEC-4773-94AA-8724F053D296}" srcOrd="1" destOrd="0" presId="urn:microsoft.com/office/officeart/2005/8/layout/radial6"/>
    <dgm:cxn modelId="{AEC4F7EA-D434-4030-9071-C6E9FDA9108A}" type="presParOf" srcId="{440CBD0A-4398-44B7-986E-40853992ED9D}" destId="{B6058265-D142-4509-89D6-C6C2E91079F5}" srcOrd="2" destOrd="0" presId="urn:microsoft.com/office/officeart/2005/8/layout/radial6"/>
    <dgm:cxn modelId="{2A3BBE69-F7FA-4B56-AC3E-E14913B0BC1E}" type="presParOf" srcId="{440CBD0A-4398-44B7-986E-40853992ED9D}" destId="{67D41456-285D-4598-B998-E10D5F15A5A6}" srcOrd="3" destOrd="0" presId="urn:microsoft.com/office/officeart/2005/8/layout/radial6"/>
    <dgm:cxn modelId="{1A6408C8-8A66-4D05-A8B6-D81540F69952}" type="presParOf" srcId="{440CBD0A-4398-44B7-986E-40853992ED9D}" destId="{E4F7A0A6-EC82-4115-8F42-83F9C1C565B3}" srcOrd="4" destOrd="0" presId="urn:microsoft.com/office/officeart/2005/8/layout/radial6"/>
    <dgm:cxn modelId="{4746D17B-FDCF-4840-A7FE-25BD1CBFCF4A}" type="presParOf" srcId="{440CBD0A-4398-44B7-986E-40853992ED9D}" destId="{F9661394-712E-4EF8-966B-B34F986621CB}" srcOrd="5" destOrd="0" presId="urn:microsoft.com/office/officeart/2005/8/layout/radial6"/>
    <dgm:cxn modelId="{5FE90AF0-7FD1-43B8-B1A7-09CF8B19FC49}" type="presParOf" srcId="{440CBD0A-4398-44B7-986E-40853992ED9D}" destId="{A70E82F7-BB1A-4F56-A6EB-E0B73A724E1D}" srcOrd="6" destOrd="0" presId="urn:microsoft.com/office/officeart/2005/8/layout/radial6"/>
    <dgm:cxn modelId="{528DB24C-A853-4708-8DB0-31870C9240B5}" type="presParOf" srcId="{440CBD0A-4398-44B7-986E-40853992ED9D}" destId="{3C0A1DF7-8D6D-4AD4-B07A-E0738054DD38}" srcOrd="7" destOrd="0" presId="urn:microsoft.com/office/officeart/2005/8/layout/radial6"/>
    <dgm:cxn modelId="{3573D167-8E56-4374-BE2D-48AA44E911B9}" type="presParOf" srcId="{440CBD0A-4398-44B7-986E-40853992ED9D}" destId="{B286DD3B-5BD6-4681-9826-5B0FC382A65C}" srcOrd="8" destOrd="0" presId="urn:microsoft.com/office/officeart/2005/8/layout/radial6"/>
    <dgm:cxn modelId="{6E7AA3B8-B59F-4B21-9B19-55DE1688500E}" type="presParOf" srcId="{440CBD0A-4398-44B7-986E-40853992ED9D}" destId="{C9A5220C-93C1-43CD-A663-E6F64A804720}" srcOrd="9" destOrd="0" presId="urn:microsoft.com/office/officeart/2005/8/layout/radial6"/>
    <dgm:cxn modelId="{8402E415-8862-4C57-9ACA-DD3056D5E5F6}" type="presParOf" srcId="{440CBD0A-4398-44B7-986E-40853992ED9D}" destId="{7B607A66-C89B-4643-998B-77E2C011B396}" srcOrd="10" destOrd="0" presId="urn:microsoft.com/office/officeart/2005/8/layout/radial6"/>
    <dgm:cxn modelId="{C7718B4E-B15A-400E-BFC6-226DD92BB842}" type="presParOf" srcId="{440CBD0A-4398-44B7-986E-40853992ED9D}" destId="{08EBCC39-4C33-4E7E-A354-12FB9DB8B11D}" srcOrd="11" destOrd="0" presId="urn:microsoft.com/office/officeart/2005/8/layout/radial6"/>
    <dgm:cxn modelId="{6FD85C4D-088E-4AD3-9704-1D667E2CEF8C}" type="presParOf" srcId="{440CBD0A-4398-44B7-986E-40853992ED9D}" destId="{83FDFFF8-559F-4558-8661-710861956C0E}" srcOrd="12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FDFFF8-559F-4558-8661-710861956C0E}">
      <dsp:nvSpPr>
        <dsp:cNvPr id="0" name=""/>
        <dsp:cNvSpPr/>
      </dsp:nvSpPr>
      <dsp:spPr>
        <a:xfrm>
          <a:off x="1593816" y="412716"/>
          <a:ext cx="2755966" cy="2755966"/>
        </a:xfrm>
        <a:prstGeom prst="blockArc">
          <a:avLst>
            <a:gd name="adj1" fmla="val 10800000"/>
            <a:gd name="adj2" fmla="val 16200000"/>
            <a:gd name="adj3" fmla="val 4639"/>
          </a:avLst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-600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9A5220C-93C1-43CD-A663-E6F64A804720}">
      <dsp:nvSpPr>
        <dsp:cNvPr id="0" name=""/>
        <dsp:cNvSpPr/>
      </dsp:nvSpPr>
      <dsp:spPr>
        <a:xfrm>
          <a:off x="1593816" y="412716"/>
          <a:ext cx="2755966" cy="2755966"/>
        </a:xfrm>
        <a:prstGeom prst="blockArc">
          <a:avLst>
            <a:gd name="adj1" fmla="val 5400000"/>
            <a:gd name="adj2" fmla="val 10800000"/>
            <a:gd name="adj3" fmla="val 4639"/>
          </a:avLst>
        </a:prstGeom>
        <a:solidFill>
          <a:schemeClr val="accent5">
            <a:hueOff val="-6622584"/>
            <a:satOff val="26541"/>
            <a:lumOff val="5752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-600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70E82F7-BB1A-4F56-A6EB-E0B73A724E1D}">
      <dsp:nvSpPr>
        <dsp:cNvPr id="0" name=""/>
        <dsp:cNvSpPr/>
      </dsp:nvSpPr>
      <dsp:spPr>
        <a:xfrm>
          <a:off x="1593816" y="412716"/>
          <a:ext cx="2755966" cy="2755966"/>
        </a:xfrm>
        <a:prstGeom prst="blockArc">
          <a:avLst>
            <a:gd name="adj1" fmla="val 0"/>
            <a:gd name="adj2" fmla="val 5400000"/>
            <a:gd name="adj3" fmla="val 4639"/>
          </a:avLst>
        </a:prstGeom>
        <a:solidFill>
          <a:schemeClr val="accent5">
            <a:hueOff val="-3311292"/>
            <a:satOff val="13270"/>
            <a:lumOff val="2876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-600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7D41456-285D-4598-B998-E10D5F15A5A6}">
      <dsp:nvSpPr>
        <dsp:cNvPr id="0" name=""/>
        <dsp:cNvSpPr/>
      </dsp:nvSpPr>
      <dsp:spPr>
        <a:xfrm>
          <a:off x="1593816" y="412716"/>
          <a:ext cx="2755966" cy="2755966"/>
        </a:xfrm>
        <a:prstGeom prst="blockArc">
          <a:avLst>
            <a:gd name="adj1" fmla="val 16200000"/>
            <a:gd name="adj2" fmla="val 0"/>
            <a:gd name="adj3" fmla="val 4639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-600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1C47E6E-4B2E-4EF2-909B-A157643EC9E6}">
      <dsp:nvSpPr>
        <dsp:cNvPr id="0" name=""/>
        <dsp:cNvSpPr/>
      </dsp:nvSpPr>
      <dsp:spPr>
        <a:xfrm>
          <a:off x="2337680" y="1156580"/>
          <a:ext cx="1268238" cy="1268238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2230" tIns="62230" rIns="62230" bIns="62230" numCol="1" spcCol="1270" anchor="ctr" anchorCtr="0">
          <a:noAutofit/>
        </a:bodyPr>
        <a:lstStyle/>
        <a:p>
          <a:pPr lvl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900" kern="1200" dirty="0"/>
            <a:t>Sol</a:t>
          </a:r>
        </a:p>
      </dsp:txBody>
      <dsp:txXfrm>
        <a:off x="2523409" y="1342309"/>
        <a:ext cx="896780" cy="896780"/>
      </dsp:txXfrm>
    </dsp:sp>
    <dsp:sp modelId="{239AE0DF-4CEC-4773-94AA-8724F053D296}">
      <dsp:nvSpPr>
        <dsp:cNvPr id="0" name=""/>
        <dsp:cNvSpPr/>
      </dsp:nvSpPr>
      <dsp:spPr>
        <a:xfrm>
          <a:off x="2527916" y="792"/>
          <a:ext cx="887767" cy="887767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movies</a:t>
          </a:r>
          <a:endParaRPr lang="en-US" sz="1200" kern="1200" dirty="0"/>
        </a:p>
      </dsp:txBody>
      <dsp:txXfrm>
        <a:off x="2657926" y="130802"/>
        <a:ext cx="627747" cy="627747"/>
      </dsp:txXfrm>
    </dsp:sp>
    <dsp:sp modelId="{E4F7A0A6-EC82-4115-8F42-83F9C1C565B3}">
      <dsp:nvSpPr>
        <dsp:cNvPr id="0" name=""/>
        <dsp:cNvSpPr/>
      </dsp:nvSpPr>
      <dsp:spPr>
        <a:xfrm>
          <a:off x="3873939" y="1346816"/>
          <a:ext cx="887767" cy="887767"/>
        </a:xfrm>
        <a:prstGeom prst="ellipse">
          <a:avLst/>
        </a:prstGeom>
        <a:solidFill>
          <a:schemeClr val="accent5">
            <a:hueOff val="-3311292"/>
            <a:satOff val="13270"/>
            <a:lumOff val="2876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health</a:t>
          </a:r>
        </a:p>
      </dsp:txBody>
      <dsp:txXfrm>
        <a:off x="4003949" y="1476826"/>
        <a:ext cx="627747" cy="627747"/>
      </dsp:txXfrm>
    </dsp:sp>
    <dsp:sp modelId="{3C0A1DF7-8D6D-4AD4-B07A-E0738054DD38}">
      <dsp:nvSpPr>
        <dsp:cNvPr id="0" name=""/>
        <dsp:cNvSpPr/>
      </dsp:nvSpPr>
      <dsp:spPr>
        <a:xfrm>
          <a:off x="2527916" y="2692839"/>
          <a:ext cx="887767" cy="887767"/>
        </a:xfrm>
        <a:prstGeom prst="ellipse">
          <a:avLst/>
        </a:prstGeom>
        <a:solidFill>
          <a:schemeClr val="accent5">
            <a:hueOff val="-6622584"/>
            <a:satOff val="26541"/>
            <a:lumOff val="5752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/>
            <a:t>university</a:t>
          </a:r>
        </a:p>
      </dsp:txBody>
      <dsp:txXfrm>
        <a:off x="2657926" y="2822849"/>
        <a:ext cx="627747" cy="627747"/>
      </dsp:txXfrm>
    </dsp:sp>
    <dsp:sp modelId="{7B607A66-C89B-4643-998B-77E2C011B396}">
      <dsp:nvSpPr>
        <dsp:cNvPr id="0" name=""/>
        <dsp:cNvSpPr/>
      </dsp:nvSpPr>
      <dsp:spPr>
        <a:xfrm>
          <a:off x="1181892" y="1346816"/>
          <a:ext cx="887767" cy="887767"/>
        </a:xfrm>
        <a:prstGeom prst="ellipse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sports</a:t>
          </a:r>
        </a:p>
      </dsp:txBody>
      <dsp:txXfrm>
        <a:off x="1311902" y="1476826"/>
        <a:ext cx="627747" cy="62774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FDFFF8-559F-4558-8661-710861956C0E}">
      <dsp:nvSpPr>
        <dsp:cNvPr id="0" name=""/>
        <dsp:cNvSpPr/>
      </dsp:nvSpPr>
      <dsp:spPr>
        <a:xfrm>
          <a:off x="213836" y="61436"/>
          <a:ext cx="410526" cy="410526"/>
        </a:xfrm>
        <a:prstGeom prst="blockArc">
          <a:avLst>
            <a:gd name="adj1" fmla="val 10800000"/>
            <a:gd name="adj2" fmla="val 16200000"/>
            <a:gd name="adj3" fmla="val 4643"/>
          </a:avLst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-600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9A5220C-93C1-43CD-A663-E6F64A804720}">
      <dsp:nvSpPr>
        <dsp:cNvPr id="0" name=""/>
        <dsp:cNvSpPr/>
      </dsp:nvSpPr>
      <dsp:spPr>
        <a:xfrm>
          <a:off x="213836" y="61436"/>
          <a:ext cx="410526" cy="410526"/>
        </a:xfrm>
        <a:prstGeom prst="blockArc">
          <a:avLst>
            <a:gd name="adj1" fmla="val 5400000"/>
            <a:gd name="adj2" fmla="val 10800000"/>
            <a:gd name="adj3" fmla="val 4643"/>
          </a:avLst>
        </a:prstGeom>
        <a:solidFill>
          <a:schemeClr val="accent5">
            <a:hueOff val="-6622584"/>
            <a:satOff val="26541"/>
            <a:lumOff val="5752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-600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70E82F7-BB1A-4F56-A6EB-E0B73A724E1D}">
      <dsp:nvSpPr>
        <dsp:cNvPr id="0" name=""/>
        <dsp:cNvSpPr/>
      </dsp:nvSpPr>
      <dsp:spPr>
        <a:xfrm>
          <a:off x="213836" y="61436"/>
          <a:ext cx="410526" cy="410526"/>
        </a:xfrm>
        <a:prstGeom prst="blockArc">
          <a:avLst>
            <a:gd name="adj1" fmla="val 0"/>
            <a:gd name="adj2" fmla="val 5400000"/>
            <a:gd name="adj3" fmla="val 4643"/>
          </a:avLst>
        </a:prstGeom>
        <a:solidFill>
          <a:schemeClr val="accent5">
            <a:hueOff val="-3311292"/>
            <a:satOff val="13270"/>
            <a:lumOff val="2876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-600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7D41456-285D-4598-B998-E10D5F15A5A6}">
      <dsp:nvSpPr>
        <dsp:cNvPr id="0" name=""/>
        <dsp:cNvSpPr/>
      </dsp:nvSpPr>
      <dsp:spPr>
        <a:xfrm>
          <a:off x="213836" y="61436"/>
          <a:ext cx="410526" cy="410526"/>
        </a:xfrm>
        <a:prstGeom prst="blockArc">
          <a:avLst>
            <a:gd name="adj1" fmla="val 16200000"/>
            <a:gd name="adj2" fmla="val 0"/>
            <a:gd name="adj3" fmla="val 4643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-600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1C47E6E-4B2E-4EF2-909B-A157643EC9E6}">
      <dsp:nvSpPr>
        <dsp:cNvPr id="0" name=""/>
        <dsp:cNvSpPr/>
      </dsp:nvSpPr>
      <dsp:spPr>
        <a:xfrm>
          <a:off x="324556" y="172156"/>
          <a:ext cx="189086" cy="18908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/>
            <a:t>Sol</a:t>
          </a:r>
        </a:p>
      </dsp:txBody>
      <dsp:txXfrm>
        <a:off x="352247" y="199847"/>
        <a:ext cx="133704" cy="133704"/>
      </dsp:txXfrm>
    </dsp:sp>
    <dsp:sp modelId="{239AE0DF-4CEC-4773-94AA-8724F053D296}">
      <dsp:nvSpPr>
        <dsp:cNvPr id="0" name=""/>
        <dsp:cNvSpPr/>
      </dsp:nvSpPr>
      <dsp:spPr>
        <a:xfrm>
          <a:off x="352919" y="21"/>
          <a:ext cx="132360" cy="13236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/>
            <a:t>entertainment</a:t>
          </a:r>
        </a:p>
      </dsp:txBody>
      <dsp:txXfrm>
        <a:off x="372303" y="19405"/>
        <a:ext cx="93592" cy="93592"/>
      </dsp:txXfrm>
    </dsp:sp>
    <dsp:sp modelId="{E4F7A0A6-EC82-4115-8F42-83F9C1C565B3}">
      <dsp:nvSpPr>
        <dsp:cNvPr id="0" name=""/>
        <dsp:cNvSpPr/>
      </dsp:nvSpPr>
      <dsp:spPr>
        <a:xfrm>
          <a:off x="553417" y="200519"/>
          <a:ext cx="132360" cy="132360"/>
        </a:xfrm>
        <a:prstGeom prst="ellipse">
          <a:avLst/>
        </a:prstGeom>
        <a:solidFill>
          <a:schemeClr val="accent5">
            <a:hueOff val="-3311292"/>
            <a:satOff val="13270"/>
            <a:lumOff val="2876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/>
            <a:t>health</a:t>
          </a:r>
        </a:p>
      </dsp:txBody>
      <dsp:txXfrm>
        <a:off x="572801" y="219903"/>
        <a:ext cx="93592" cy="93592"/>
      </dsp:txXfrm>
    </dsp:sp>
    <dsp:sp modelId="{3C0A1DF7-8D6D-4AD4-B07A-E0738054DD38}">
      <dsp:nvSpPr>
        <dsp:cNvPr id="0" name=""/>
        <dsp:cNvSpPr/>
      </dsp:nvSpPr>
      <dsp:spPr>
        <a:xfrm>
          <a:off x="352919" y="401017"/>
          <a:ext cx="132360" cy="132360"/>
        </a:xfrm>
        <a:prstGeom prst="ellipse">
          <a:avLst/>
        </a:prstGeom>
        <a:solidFill>
          <a:schemeClr val="accent5">
            <a:hueOff val="-6622584"/>
            <a:satOff val="26541"/>
            <a:lumOff val="5752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/>
            <a:t>university</a:t>
          </a:r>
        </a:p>
      </dsp:txBody>
      <dsp:txXfrm>
        <a:off x="372303" y="420401"/>
        <a:ext cx="93592" cy="93592"/>
      </dsp:txXfrm>
    </dsp:sp>
    <dsp:sp modelId="{7B607A66-C89B-4643-998B-77E2C011B396}">
      <dsp:nvSpPr>
        <dsp:cNvPr id="0" name=""/>
        <dsp:cNvSpPr/>
      </dsp:nvSpPr>
      <dsp:spPr>
        <a:xfrm>
          <a:off x="152421" y="200519"/>
          <a:ext cx="132360" cy="132360"/>
        </a:xfrm>
        <a:prstGeom prst="ellipse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/>
            <a:t>sports</a:t>
          </a:r>
        </a:p>
      </dsp:txBody>
      <dsp:txXfrm>
        <a:off x="171805" y="219903"/>
        <a:ext cx="93592" cy="935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8">
  <dgm:title val=""/>
  <dgm:desc val=""/>
  <dgm:catLst>
    <dgm:cat type="3D" pri="11800"/>
  </dgm:catLst>
  <dgm:scene3d>
    <a:camera prst="perspectiveHeroicExtremeRightFacing" zoom="82000">
      <a:rot lat="21300000" lon="20400000" rev="180000"/>
    </a:camera>
    <a:lightRig rig="morning" dir="t">
      <a:rot lat="0" lon="0" rev="20400000"/>
    </a:lightRig>
  </dgm:scene3d>
  <dgm:styleLbl name="node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0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60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635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152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90500" prstMaterial="matte">
      <a:bevelT w="120650" h="38100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8">
  <dgm:title val=""/>
  <dgm:desc val=""/>
  <dgm:catLst>
    <dgm:cat type="3D" pri="11800"/>
  </dgm:catLst>
  <dgm:scene3d>
    <a:camera prst="perspectiveHeroicExtremeRightFacing" zoom="82000">
      <a:rot lat="21300000" lon="20400000" rev="180000"/>
    </a:camera>
    <a:lightRig rig="morning" dir="t">
      <a:rot lat="0" lon="0" rev="20400000"/>
    </a:lightRig>
  </dgm:scene3d>
  <dgm:styleLbl name="node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0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60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635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152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90500" prstMaterial="matte">
      <a:bevelT w="120650" h="38100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0F31FF-56D0-443C-9A26-FC0572A5369E}" type="datetimeFigureOut">
              <a:rPr lang="en-US" smtClean="0"/>
              <a:t>12/9/2014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90C83C-6170-4BF1-8F60-85B71FDAB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0863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0C83C-6170-4BF1-8F60-85B71FDABD9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126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5CC40-E2EB-468F-B172-0D057FFA917D}" type="datetimeFigureOut">
              <a:rPr lang="en-US" smtClean="0"/>
              <a:t>12/9/2014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B9C65-B693-4368-B85E-E52360D0C2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5CC40-E2EB-468F-B172-0D057FFA917D}" type="datetimeFigureOut">
              <a:rPr lang="en-US" smtClean="0"/>
              <a:t>12/9/2014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B9C65-B693-4368-B85E-E52360D0C2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5CC40-E2EB-468F-B172-0D057FFA917D}" type="datetimeFigureOut">
              <a:rPr lang="en-US" smtClean="0"/>
              <a:t>12/9/2014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B9C65-B693-4368-B85E-E52360D0C2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5CC40-E2EB-468F-B172-0D057FFA917D}" type="datetimeFigureOut">
              <a:rPr lang="en-US" smtClean="0"/>
              <a:t>12/9/2014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B9C65-B693-4368-B85E-E52360D0C2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5CC40-E2EB-468F-B172-0D057FFA917D}" type="datetimeFigureOut">
              <a:rPr lang="en-US" smtClean="0"/>
              <a:t>12/9/2014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B9C65-B693-4368-B85E-E52360D0C2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5CC40-E2EB-468F-B172-0D057FFA917D}" type="datetimeFigureOut">
              <a:rPr lang="en-US" smtClean="0"/>
              <a:t>12/9/2014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B9C65-B693-4368-B85E-E52360D0C2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5CC40-E2EB-468F-B172-0D057FFA917D}" type="datetimeFigureOut">
              <a:rPr lang="en-US" smtClean="0"/>
              <a:t>12/9/2014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B9C65-B693-4368-B85E-E52360D0C2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5CC40-E2EB-468F-B172-0D057FFA917D}" type="datetimeFigureOut">
              <a:rPr lang="en-US" smtClean="0"/>
              <a:t>12/9/2014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B9C65-B693-4368-B85E-E52360D0C2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5CC40-E2EB-468F-B172-0D057FFA917D}" type="datetimeFigureOut">
              <a:rPr lang="en-US" smtClean="0"/>
              <a:t>12/9/2014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B9C65-B693-4368-B85E-E52360D0C2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5CC40-E2EB-468F-B172-0D057FFA917D}" type="datetimeFigureOut">
              <a:rPr lang="en-US" smtClean="0"/>
              <a:t>12/9/2014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B9C65-B693-4368-B85E-E52360D0C2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5CC40-E2EB-468F-B172-0D057FFA917D}" type="datetimeFigureOut">
              <a:rPr lang="en-US" smtClean="0"/>
              <a:t>12/9/2014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B9C65-B693-4368-B85E-E52360D0C2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E5CC40-E2EB-468F-B172-0D057FFA917D}" type="datetimeFigureOut">
              <a:rPr lang="en-US" smtClean="0"/>
              <a:t>12/9/2014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EB9C65-B693-4368-B85E-E52360D0C20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9.wmf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wmf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6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13" Type="http://schemas.openxmlformats.org/officeDocument/2006/relationships/image" Target="../media/image17.jpeg"/><Relationship Id="rId3" Type="http://schemas.openxmlformats.org/officeDocument/2006/relationships/image" Target="../media/image7.jpeg"/><Relationship Id="rId7" Type="http://schemas.openxmlformats.org/officeDocument/2006/relationships/image" Target="../media/image11.jpeg"/><Relationship Id="rId12" Type="http://schemas.openxmlformats.org/officeDocument/2006/relationships/image" Target="../media/image16.jpeg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11" Type="http://schemas.openxmlformats.org/officeDocument/2006/relationships/image" Target="../media/image15.jpeg"/><Relationship Id="rId5" Type="http://schemas.openxmlformats.org/officeDocument/2006/relationships/image" Target="../media/image9.jpeg"/><Relationship Id="rId10" Type="http://schemas.openxmlformats.org/officeDocument/2006/relationships/image" Target="../media/image14.jpeg"/><Relationship Id="rId4" Type="http://schemas.openxmlformats.org/officeDocument/2006/relationships/image" Target="../media/image8.jpeg"/><Relationship Id="rId9" Type="http://schemas.openxmlformats.org/officeDocument/2006/relationships/image" Target="../media/image1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13" Type="http://schemas.openxmlformats.org/officeDocument/2006/relationships/image" Target="../media/image17.jpeg"/><Relationship Id="rId3" Type="http://schemas.openxmlformats.org/officeDocument/2006/relationships/image" Target="../media/image5.wmf"/><Relationship Id="rId7" Type="http://schemas.openxmlformats.org/officeDocument/2006/relationships/image" Target="../media/image11.jpeg"/><Relationship Id="rId12" Type="http://schemas.openxmlformats.org/officeDocument/2006/relationships/image" Target="../media/image16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11" Type="http://schemas.openxmlformats.org/officeDocument/2006/relationships/image" Target="../media/image15.jpeg"/><Relationship Id="rId5" Type="http://schemas.openxmlformats.org/officeDocument/2006/relationships/image" Target="../media/image9.jpeg"/><Relationship Id="rId10" Type="http://schemas.openxmlformats.org/officeDocument/2006/relationships/image" Target="../media/image14.jpeg"/><Relationship Id="rId4" Type="http://schemas.openxmlformats.org/officeDocument/2006/relationships/image" Target="../media/image8.jpeg"/><Relationship Id="rId9" Type="http://schemas.openxmlformats.org/officeDocument/2006/relationships/image" Target="../media/image13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13" Type="http://schemas.openxmlformats.org/officeDocument/2006/relationships/image" Target="../media/image17.jpeg"/><Relationship Id="rId3" Type="http://schemas.openxmlformats.org/officeDocument/2006/relationships/image" Target="../media/image23.png"/><Relationship Id="rId7" Type="http://schemas.openxmlformats.org/officeDocument/2006/relationships/image" Target="../media/image11.jpeg"/><Relationship Id="rId12" Type="http://schemas.openxmlformats.org/officeDocument/2006/relationships/image" Target="../media/image16.jpe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11" Type="http://schemas.openxmlformats.org/officeDocument/2006/relationships/image" Target="../media/image15.jpeg"/><Relationship Id="rId5" Type="http://schemas.openxmlformats.org/officeDocument/2006/relationships/image" Target="../media/image9.jpeg"/><Relationship Id="rId10" Type="http://schemas.openxmlformats.org/officeDocument/2006/relationships/image" Target="../media/image14.jpeg"/><Relationship Id="rId4" Type="http://schemas.openxmlformats.org/officeDocument/2006/relationships/image" Target="../media/image8.jpeg"/><Relationship Id="rId9" Type="http://schemas.openxmlformats.org/officeDocument/2006/relationships/image" Target="../media/image1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KytMRh2j_T8" TargetMode="Externa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667184"/>
            <a:ext cx="7772400" cy="1470025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color-based remote</a:t>
            </a:r>
            <a:endParaRPr lang="en-US" dirty="0">
              <a:solidFill>
                <a:schemeClr val="bg1"/>
              </a:solidFill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029200"/>
            <a:ext cx="6400800" cy="457200"/>
          </a:xfrm>
        </p:spPr>
        <p:txBody>
          <a:bodyPr>
            <a:noAutofit/>
          </a:bodyPr>
          <a:lstStyle/>
          <a:p>
            <a:r>
              <a:rPr lang="en-US" sz="3000" dirty="0" smtClean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Meredith Shelby</a:t>
            </a:r>
            <a:endParaRPr lang="en-US" sz="3000" dirty="0">
              <a:solidFill>
                <a:schemeClr val="bg1"/>
              </a:solidFill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9859" t="34091" r="6675" b="29545"/>
          <a:stretch/>
        </p:blipFill>
        <p:spPr>
          <a:xfrm>
            <a:off x="2971800" y="2514600"/>
            <a:ext cx="3200400" cy="15060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9859" t="34091" r="6675" b="29545"/>
          <a:stretch/>
        </p:blipFill>
        <p:spPr>
          <a:xfrm>
            <a:off x="3276602" y="1295400"/>
            <a:ext cx="2895598" cy="1362635"/>
          </a:xfrm>
          <a:prstGeom prst="rect">
            <a:avLst/>
          </a:prstGeom>
        </p:spPr>
      </p:pic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6019800" y="265697"/>
            <a:ext cx="1114425" cy="1009650"/>
          </a:xfrm>
          <a:prstGeom prst="ellipse">
            <a:avLst/>
          </a:prstGeom>
          <a:gradFill rotWithShape="1">
            <a:gsLst>
              <a:gs pos="0">
                <a:srgbClr val="A603AB"/>
              </a:gs>
              <a:gs pos="12000">
                <a:srgbClr val="E81766"/>
              </a:gs>
              <a:gs pos="27000">
                <a:srgbClr val="EE3F17"/>
              </a:gs>
              <a:gs pos="48000">
                <a:srgbClr val="FFFF00"/>
              </a:gs>
              <a:gs pos="64999">
                <a:srgbClr val="1A8D48"/>
              </a:gs>
              <a:gs pos="78999">
                <a:srgbClr val="0819FB"/>
              </a:gs>
              <a:gs pos="100000">
                <a:srgbClr val="A603AB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6" name="AutoShape 8"/>
          <p:cNvSpPr>
            <a:spLocks noChangeArrowheads="1"/>
          </p:cNvSpPr>
          <p:nvPr/>
        </p:nvSpPr>
        <p:spPr bwMode="auto">
          <a:xfrm rot="2403142">
            <a:off x="784448" y="1358131"/>
            <a:ext cx="923939" cy="406533"/>
          </a:xfrm>
          <a:prstGeom prst="rightArrow">
            <a:avLst>
              <a:gd name="adj1" fmla="val 50000"/>
              <a:gd name="adj2" fmla="val 56818"/>
            </a:avLst>
          </a:prstGeom>
          <a:solidFill>
            <a:schemeClr val="bg1">
              <a:lumMod val="8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2039637" y="3276600"/>
            <a:ext cx="1725312" cy="1563103"/>
          </a:xfrm>
          <a:prstGeom prst="ellipse">
            <a:avLst/>
          </a:prstGeom>
          <a:gradFill rotWithShape="1">
            <a:gsLst>
              <a:gs pos="0">
                <a:srgbClr val="A603AB"/>
              </a:gs>
              <a:gs pos="12000">
                <a:srgbClr val="E81766"/>
              </a:gs>
              <a:gs pos="27000">
                <a:srgbClr val="EE3F17"/>
              </a:gs>
              <a:gs pos="48000">
                <a:srgbClr val="FFFF00"/>
              </a:gs>
              <a:gs pos="64999">
                <a:srgbClr val="1A8D48"/>
              </a:gs>
              <a:gs pos="78999">
                <a:srgbClr val="0819FB"/>
              </a:gs>
              <a:gs pos="100000">
                <a:srgbClr val="A603AB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  <a:scene3d>
            <a:camera prst="isometricOffAxis2Left"/>
            <a:lightRig rig="threePt" dir="t"/>
          </a:scene3d>
          <a:sp3d>
            <a:bevelT w="139700" h="139700" prst="divot"/>
          </a:sp3d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2286000" y="381000"/>
            <a:ext cx="1725312" cy="1563103"/>
          </a:xfrm>
          <a:prstGeom prst="ellipse">
            <a:avLst/>
          </a:prstGeom>
          <a:gradFill rotWithShape="1">
            <a:gsLst>
              <a:gs pos="0">
                <a:srgbClr val="A603AB"/>
              </a:gs>
              <a:gs pos="12000">
                <a:srgbClr val="E81766"/>
              </a:gs>
              <a:gs pos="27000">
                <a:srgbClr val="EE3F17"/>
              </a:gs>
              <a:gs pos="48000">
                <a:srgbClr val="FFFF00"/>
              </a:gs>
              <a:gs pos="64999">
                <a:srgbClr val="1A8D48"/>
              </a:gs>
              <a:gs pos="78999">
                <a:srgbClr val="0819FB"/>
              </a:gs>
              <a:gs pos="100000">
                <a:srgbClr val="A603AB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  <a:scene3d>
            <a:camera prst="perspectiveAbove"/>
            <a:lightRig rig="threePt" dir="t"/>
          </a:scene3d>
          <a:sp3d>
            <a:bevelT w="139700" h="139700" prst="divot"/>
          </a:sp3d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6611637" y="2743700"/>
            <a:ext cx="1725312" cy="1563103"/>
          </a:xfrm>
          <a:prstGeom prst="ellipse">
            <a:avLst/>
          </a:prstGeom>
          <a:gradFill rotWithShape="1">
            <a:gsLst>
              <a:gs pos="0">
                <a:srgbClr val="A603AB"/>
              </a:gs>
              <a:gs pos="12000">
                <a:srgbClr val="E81766"/>
              </a:gs>
              <a:gs pos="27000">
                <a:srgbClr val="EE3F17"/>
              </a:gs>
              <a:gs pos="48000">
                <a:srgbClr val="FFFF00"/>
              </a:gs>
              <a:gs pos="64999">
                <a:srgbClr val="1A8D48"/>
              </a:gs>
              <a:gs pos="78999">
                <a:srgbClr val="0819FB"/>
              </a:gs>
              <a:gs pos="100000">
                <a:srgbClr val="A603AB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  <a:scene3d>
            <a:camera prst="perspectiveHeroicExtremeRightFacing"/>
            <a:lightRig rig="threePt" dir="t"/>
          </a:scene3d>
          <a:sp3d>
            <a:bevelT w="139700" h="139700" prst="divot"/>
          </a:sp3d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619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548187" y="2796540"/>
            <a:ext cx="47625" cy="1264920"/>
          </a:xfrm>
          <a:prstGeom prst="rect">
            <a:avLst/>
          </a:prstGeom>
          <a:gradFill rotWithShape="1">
            <a:gsLst>
              <a:gs pos="0">
                <a:srgbClr val="A603AB"/>
              </a:gs>
              <a:gs pos="21001">
                <a:srgbClr val="0819FB"/>
              </a:gs>
              <a:gs pos="35001">
                <a:srgbClr val="1A8D48"/>
              </a:gs>
              <a:gs pos="52000">
                <a:srgbClr val="FFFF00"/>
              </a:gs>
              <a:gs pos="73000">
                <a:srgbClr val="EE3F17"/>
              </a:gs>
              <a:gs pos="88000">
                <a:srgbClr val="E81766"/>
              </a:gs>
              <a:gs pos="100000">
                <a:srgbClr val="A603AB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5" name="Text Box 13"/>
          <p:cNvSpPr txBox="1">
            <a:spLocks noChangeArrowheads="1"/>
          </p:cNvSpPr>
          <p:nvPr/>
        </p:nvSpPr>
        <p:spPr bwMode="auto">
          <a:xfrm>
            <a:off x="3200400" y="2813585"/>
            <a:ext cx="707390" cy="118491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b="1" dirty="0">
                <a:solidFill>
                  <a:srgbClr val="0070C0"/>
                </a:solidFill>
                <a:effectLst/>
                <a:latin typeface="Calibri"/>
                <a:ea typeface="Times New Roman"/>
                <a:cs typeface="Arial"/>
              </a:rPr>
              <a:t>News</a:t>
            </a:r>
            <a:endParaRPr lang="en-US" sz="1100" dirty="0">
              <a:effectLst/>
              <a:latin typeface="Calibri"/>
              <a:ea typeface="Times New Roman"/>
              <a:cs typeface="Arial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b="1" dirty="0">
                <a:solidFill>
                  <a:srgbClr val="9BBB59"/>
                </a:solidFill>
                <a:effectLst/>
                <a:latin typeface="Calibri"/>
                <a:ea typeface="Times New Roman"/>
                <a:cs typeface="Arial"/>
              </a:rPr>
              <a:t>Health</a:t>
            </a:r>
            <a:endParaRPr lang="en-US" sz="1100" dirty="0">
              <a:effectLst/>
              <a:latin typeface="Calibri"/>
              <a:ea typeface="Times New Roman"/>
              <a:cs typeface="Arial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b="1" dirty="0">
                <a:solidFill>
                  <a:srgbClr val="FFC000"/>
                </a:solidFill>
                <a:effectLst/>
                <a:latin typeface="Calibri"/>
                <a:ea typeface="Times New Roman"/>
                <a:cs typeface="Arial"/>
              </a:rPr>
              <a:t>Children</a:t>
            </a:r>
            <a:endParaRPr lang="en-US" sz="1100" dirty="0">
              <a:effectLst/>
              <a:latin typeface="Calibri"/>
              <a:ea typeface="Times New Roman"/>
              <a:cs typeface="Arial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b="1" dirty="0">
                <a:solidFill>
                  <a:srgbClr val="FF0000"/>
                </a:solidFill>
                <a:effectLst/>
                <a:latin typeface="Calibri"/>
                <a:ea typeface="Times New Roman"/>
                <a:cs typeface="Arial"/>
              </a:rPr>
              <a:t>Sports</a:t>
            </a:r>
            <a:endParaRPr lang="en-US" sz="1100" dirty="0">
              <a:effectLst/>
              <a:latin typeface="Calibri"/>
              <a:ea typeface="Times New Roman"/>
              <a:cs typeface="Arial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b="1" dirty="0">
                <a:solidFill>
                  <a:srgbClr val="7030A0"/>
                </a:solidFill>
                <a:effectLst/>
                <a:latin typeface="Calibri"/>
                <a:ea typeface="Times New Roman"/>
                <a:cs typeface="Arial"/>
              </a:rPr>
              <a:t>Movies</a:t>
            </a:r>
            <a:endParaRPr lang="en-US" sz="1100" dirty="0">
              <a:effectLst/>
              <a:latin typeface="Calibri"/>
              <a:ea typeface="Times New Roman"/>
              <a:cs typeface="Arial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 dirty="0">
                <a:effectLst/>
                <a:latin typeface="Calibri"/>
                <a:ea typeface="Times New Roman"/>
                <a:cs typeface="Arial"/>
              </a:rPr>
              <a:t> </a:t>
            </a:r>
          </a:p>
        </p:txBody>
      </p:sp>
      <p:sp>
        <p:nvSpPr>
          <p:cNvPr id="6" name="Text Box 25"/>
          <p:cNvSpPr txBox="1">
            <a:spLocks noChangeArrowheads="1"/>
          </p:cNvSpPr>
          <p:nvPr/>
        </p:nvSpPr>
        <p:spPr bwMode="auto">
          <a:xfrm>
            <a:off x="2057400" y="3657600"/>
            <a:ext cx="828675" cy="135255"/>
          </a:xfrm>
          <a:prstGeom prst="rect">
            <a:avLst/>
          </a:prstGeom>
          <a:solidFill>
            <a:schemeClr val="bg1">
              <a:lumMod val="75000"/>
              <a:lumOff val="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45720" tIns="36576" rIns="45720" bIns="36576" anchor="t" anchorCtr="0" upright="1"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300">
                <a:effectLst/>
                <a:latin typeface="Calibri"/>
                <a:ea typeface="Times New Roman"/>
                <a:cs typeface="Arial"/>
              </a:rPr>
              <a:t>Search:</a:t>
            </a:r>
            <a:endParaRPr lang="en-US" sz="1100">
              <a:effectLst/>
              <a:latin typeface="Calibri"/>
              <a:ea typeface="Times New Roman"/>
              <a:cs typeface="Arial"/>
            </a:endParaRP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3308879131"/>
              </p:ext>
            </p:extLst>
          </p:nvPr>
        </p:nvGraphicFramePr>
        <p:xfrm>
          <a:off x="5791200" y="685800"/>
          <a:ext cx="838200" cy="53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AutoShape 8"/>
          <p:cNvSpPr>
            <a:spLocks noChangeArrowheads="1"/>
          </p:cNvSpPr>
          <p:nvPr/>
        </p:nvSpPr>
        <p:spPr bwMode="auto">
          <a:xfrm rot="2403142">
            <a:off x="1089247" y="1390215"/>
            <a:ext cx="923939" cy="406533"/>
          </a:xfrm>
          <a:prstGeom prst="rightArrow">
            <a:avLst>
              <a:gd name="adj1" fmla="val 50000"/>
              <a:gd name="adj2" fmla="val 56818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381000" y="321842"/>
            <a:ext cx="1725312" cy="1563103"/>
          </a:xfrm>
          <a:prstGeom prst="ellipse">
            <a:avLst/>
          </a:prstGeom>
          <a:gradFill rotWithShape="1">
            <a:gsLst>
              <a:gs pos="0">
                <a:srgbClr val="A603AB"/>
              </a:gs>
              <a:gs pos="12000">
                <a:srgbClr val="E81766"/>
              </a:gs>
              <a:gs pos="27000">
                <a:srgbClr val="EE3F17"/>
              </a:gs>
              <a:gs pos="48000">
                <a:srgbClr val="FFFF00"/>
              </a:gs>
              <a:gs pos="64999">
                <a:srgbClr val="1A8D48"/>
              </a:gs>
              <a:gs pos="78999">
                <a:srgbClr val="0819FB"/>
              </a:gs>
              <a:gs pos="100000">
                <a:srgbClr val="A603AB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  <a:scene3d>
            <a:camera prst="isometricOffAxis2Right"/>
            <a:lightRig rig="threePt" dir="t"/>
          </a:scene3d>
          <a:sp3d>
            <a:bevelT w="139700" h="139700" prst="divot"/>
          </a:sp3d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pic>
        <p:nvPicPr>
          <p:cNvPr id="10" name="Picture 4" descr="C:\Users\mere\AppData\Local\Microsoft\Windows\INetCache\IE\XF7PMR61\MC900297935[1].wmf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4724400"/>
            <a:ext cx="1201522" cy="1702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9941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2797517" y="2209800"/>
            <a:ext cx="2795888" cy="1271188"/>
          </a:xfrm>
          <a:prstGeom prst="ellipse">
            <a:avLst/>
          </a:prstGeom>
          <a:gradFill rotWithShape="1">
            <a:gsLst>
              <a:gs pos="0">
                <a:srgbClr val="A603AB"/>
              </a:gs>
              <a:gs pos="12000">
                <a:srgbClr val="E81766"/>
              </a:gs>
              <a:gs pos="27000">
                <a:srgbClr val="EE3F17"/>
              </a:gs>
              <a:gs pos="48000">
                <a:srgbClr val="FFFF00"/>
              </a:gs>
              <a:gs pos="64999">
                <a:srgbClr val="1A8D48"/>
              </a:gs>
              <a:gs pos="78999">
                <a:srgbClr val="0819FB"/>
              </a:gs>
              <a:gs pos="100000">
                <a:srgbClr val="A603AB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  <a:scene3d>
            <a:camera prst="isometricTopUp"/>
            <a:lightRig rig="threePt" dir="t"/>
          </a:scene3d>
          <a:sp3d>
            <a:bevelT w="139700" h="139700" prst="divot"/>
          </a:sp3d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pic>
        <p:nvPicPr>
          <p:cNvPr id="1026" name="Picture 2" descr="C:\Users\mere\AppData\Local\Microsoft\Windows\INetCache\IE\VEQCQXC3\MC900297943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685781" flipH="1">
            <a:off x="2930520" y="1368778"/>
            <a:ext cx="791870" cy="1829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533400" y="2984339"/>
            <a:ext cx="13492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swirl</a:t>
            </a:r>
            <a:endParaRPr lang="en-US" sz="2000" dirty="0">
              <a:solidFill>
                <a:schemeClr val="bg1"/>
              </a:solidFill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pic>
        <p:nvPicPr>
          <p:cNvPr id="19" name="Picture 2" descr="C:\Users\mere\AppData\Local\Microsoft\Windows\INetCache\IE\VEQCQXC3\MC900297943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534478" flipH="1">
            <a:off x="2579060" y="1801146"/>
            <a:ext cx="791870" cy="1829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C:\Users\mere\AppData\Local\Microsoft\Windows\INetCache\IE\VEQCQXC3\MC900297943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 flipH="1">
            <a:off x="2401582" y="2244823"/>
            <a:ext cx="791870" cy="1829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C:\Users\mere\AppData\Local\Microsoft\Windows\INetCache\IE\VEQCQXC3\MC900297943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082657" flipH="1">
            <a:off x="2585823" y="2763119"/>
            <a:ext cx="797165" cy="1841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4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9859" t="34091" r="6675" b="29545"/>
          <a:stretch/>
        </p:blipFill>
        <p:spPr>
          <a:xfrm>
            <a:off x="6677026" y="1318651"/>
            <a:ext cx="1523998" cy="71717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086475" y="1066800"/>
            <a:ext cx="2590800" cy="4185761"/>
          </a:xfrm>
          <a:prstGeom prst="rect">
            <a:avLst/>
          </a:prstGeom>
          <a:solidFill>
            <a:schemeClr val="bg1">
              <a:lumMod val="65000"/>
              <a:alpha val="47000"/>
            </a:schemeClr>
          </a:solidFill>
        </p:spPr>
        <p:txBody>
          <a:bodyPr wrap="square" rtlCol="0">
            <a:spAutoFit/>
          </a:bodyPr>
          <a:lstStyle/>
          <a:p>
            <a:endParaRPr lang="en-US" dirty="0" smtClean="0">
              <a:solidFill>
                <a:schemeClr val="bg1"/>
              </a:solidFill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  <a:p>
            <a:endParaRPr lang="en-US" dirty="0">
              <a:solidFill>
                <a:schemeClr val="bg1"/>
              </a:solidFill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  <a:p>
            <a:endParaRPr lang="en-US" dirty="0" smtClean="0">
              <a:solidFill>
                <a:schemeClr val="bg1"/>
              </a:solidFill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  <a:p>
            <a:endParaRPr lang="en-US" dirty="0">
              <a:solidFill>
                <a:schemeClr val="bg1"/>
              </a:solidFill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  <a:p>
            <a:pPr algn="ctr"/>
            <a:r>
              <a:rPr lang="en-US" sz="2200" b="1" u="sng" dirty="0" smtClean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SPECS</a:t>
            </a:r>
          </a:p>
          <a:p>
            <a:pPr algn="ctr"/>
            <a:r>
              <a:rPr lang="en-US" sz="2200" dirty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d</a:t>
            </a:r>
            <a:r>
              <a:rPr lang="en-US" sz="2200" dirty="0" smtClean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iscus-shaped</a:t>
            </a:r>
          </a:p>
          <a:p>
            <a:pPr algn="ctr"/>
            <a:r>
              <a:rPr lang="en-US" sz="2200" dirty="0" smtClean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1/10</a:t>
            </a:r>
            <a:r>
              <a:rPr lang="en-US" sz="2200" baseline="30000" dirty="0" smtClean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t</a:t>
            </a:r>
            <a:r>
              <a:rPr lang="en-US" sz="2200" dirty="0" smtClean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” - 1/2” thickness</a:t>
            </a:r>
          </a:p>
          <a:p>
            <a:pPr algn="ctr"/>
            <a:r>
              <a:rPr lang="en-US" sz="2200" dirty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d</a:t>
            </a:r>
            <a:r>
              <a:rPr lang="en-US" sz="2200" dirty="0" smtClean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iameter  4cm</a:t>
            </a:r>
          </a:p>
          <a:p>
            <a:pPr algn="ctr"/>
            <a:r>
              <a:rPr lang="en-US" sz="2200" dirty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r</a:t>
            </a:r>
            <a:r>
              <a:rPr lang="en-US" sz="2200" dirty="0" smtClean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adius  2cm</a:t>
            </a:r>
          </a:p>
          <a:p>
            <a:pPr algn="ctr"/>
            <a:r>
              <a:rPr lang="en-US" sz="2200" dirty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c</a:t>
            </a:r>
            <a:r>
              <a:rPr lang="en-US" sz="2200" dirty="0" smtClean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ircumference  12.56</a:t>
            </a:r>
          </a:p>
          <a:p>
            <a:pPr algn="ctr"/>
            <a:r>
              <a:rPr lang="en-US" sz="2200" dirty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a</a:t>
            </a:r>
            <a:r>
              <a:rPr lang="en-US" sz="2200" dirty="0" smtClean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rea  12.56 cm</a:t>
            </a:r>
          </a:p>
          <a:p>
            <a:pPr algn="ctr"/>
            <a:r>
              <a:rPr lang="en-US" sz="2200" dirty="0" smtClean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lightweight-plastic</a:t>
            </a:r>
          </a:p>
          <a:p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98887" y="635913"/>
            <a:ext cx="2527205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000" dirty="0" smtClean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Movement</a:t>
            </a:r>
            <a:endParaRPr lang="en-US" sz="5000" dirty="0">
              <a:solidFill>
                <a:schemeClr val="bg1"/>
              </a:solidFill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33400" y="2155164"/>
            <a:ext cx="13492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color</a:t>
            </a:r>
            <a:endParaRPr lang="en-US" sz="2000" dirty="0">
              <a:solidFill>
                <a:schemeClr val="bg1"/>
              </a:solidFill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33400" y="2555274"/>
            <a:ext cx="13492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touch</a:t>
            </a:r>
            <a:endParaRPr lang="en-US" sz="2000" dirty="0">
              <a:solidFill>
                <a:schemeClr val="bg1"/>
              </a:solidFill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47739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1323201"/>
            <a:ext cx="167500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dirty="0" smtClean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UX</a:t>
            </a:r>
            <a:endParaRPr lang="en-US" sz="5000" dirty="0">
              <a:solidFill>
                <a:schemeClr val="bg1"/>
              </a:solidFill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44" t="10220" r="51815" b="37436"/>
          <a:stretch/>
        </p:blipFill>
        <p:spPr>
          <a:xfrm>
            <a:off x="5266626" y="1745307"/>
            <a:ext cx="1198694" cy="156810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474845" y="2206254"/>
            <a:ext cx="16750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looks like a discus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held like a discus</a:t>
            </a:r>
          </a:p>
          <a:p>
            <a:pPr algn="ctr"/>
            <a:endParaRPr lang="en-US" sz="2000" dirty="0">
              <a:solidFill>
                <a:schemeClr val="bg1"/>
              </a:solidFill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3820" y="3657600"/>
            <a:ext cx="1200348" cy="1880546"/>
          </a:xfrm>
          <a:prstGeom prst="rect">
            <a:avLst/>
          </a:prstGeom>
        </p:spPr>
      </p:pic>
      <p:pic>
        <p:nvPicPr>
          <p:cNvPr id="14" name="Picture 3" descr="C:\Users\mere\AppData\Local\Microsoft\Windows\INetCache\IE\D12I7BUJ\MC900297937[1].wm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496648" flipV="1">
            <a:off x="2284019" y="1799516"/>
            <a:ext cx="1696335" cy="3258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Oval 14"/>
          <p:cNvSpPr>
            <a:spLocks noChangeArrowheads="1"/>
          </p:cNvSpPr>
          <p:nvPr/>
        </p:nvSpPr>
        <p:spPr bwMode="auto">
          <a:xfrm>
            <a:off x="2286000" y="2567643"/>
            <a:ext cx="2386786" cy="1839912"/>
          </a:xfrm>
          <a:prstGeom prst="ellipse">
            <a:avLst/>
          </a:prstGeom>
          <a:gradFill rotWithShape="1">
            <a:gsLst>
              <a:gs pos="0">
                <a:srgbClr val="A603AB"/>
              </a:gs>
              <a:gs pos="12000">
                <a:srgbClr val="E81766"/>
              </a:gs>
              <a:gs pos="27000">
                <a:srgbClr val="EE3F17"/>
              </a:gs>
              <a:gs pos="48000">
                <a:srgbClr val="FFFF00"/>
              </a:gs>
              <a:gs pos="64999">
                <a:srgbClr val="1A8D48"/>
              </a:gs>
              <a:gs pos="78999">
                <a:srgbClr val="0819FB"/>
              </a:gs>
              <a:gs pos="100000">
                <a:srgbClr val="A603AB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  <a:scene3d>
            <a:camera prst="isometricTopUp"/>
            <a:lightRig rig="threePt" dir="t"/>
          </a:scene3d>
          <a:sp3d>
            <a:bevelT w="139700" h="139700" prst="divot"/>
          </a:sp3d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425593" y="4095750"/>
            <a:ext cx="16750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s</a:t>
            </a:r>
            <a:r>
              <a:rPr lang="en-US" sz="2000" dirty="0" smtClean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maller</a:t>
            </a:r>
          </a:p>
          <a:p>
            <a:pPr algn="ctr"/>
            <a:r>
              <a:rPr lang="en-US" sz="2000" dirty="0" smtClean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lightweight</a:t>
            </a:r>
            <a:endParaRPr lang="en-US" sz="2000" dirty="0">
              <a:solidFill>
                <a:schemeClr val="bg1"/>
              </a:solidFill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389368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2860" y="304800"/>
            <a:ext cx="2514600" cy="1143000"/>
          </a:xfrm>
        </p:spPr>
        <p:txBody>
          <a:bodyPr>
            <a:normAutofit/>
          </a:bodyPr>
          <a:lstStyle/>
          <a:p>
            <a:r>
              <a:rPr lang="en-US" sz="5000" dirty="0" smtClean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Sol Sys</a:t>
            </a:r>
            <a:endParaRPr lang="en-US" sz="5000" dirty="0">
              <a:solidFill>
                <a:schemeClr val="bg1"/>
              </a:solidFill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237888571"/>
              </p:ext>
            </p:extLst>
          </p:nvPr>
        </p:nvGraphicFramePr>
        <p:xfrm>
          <a:off x="2209800" y="1524000"/>
          <a:ext cx="59436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Rectangle 11"/>
          <p:cNvSpPr/>
          <p:nvPr/>
        </p:nvSpPr>
        <p:spPr>
          <a:xfrm>
            <a:off x="2819400" y="1600200"/>
            <a:ext cx="4419600" cy="3429000"/>
          </a:xfrm>
          <a:prstGeom prst="rect">
            <a:avLst/>
          </a:prstGeom>
          <a:noFill/>
          <a:ln w="698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038600" y="5276850"/>
            <a:ext cx="1981200" cy="190500"/>
          </a:xfrm>
          <a:prstGeom prst="rect">
            <a:avLst/>
          </a:prstGeom>
          <a:noFill/>
          <a:ln w="698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5400000">
            <a:off x="4828710" y="5200650"/>
            <a:ext cx="438150" cy="95250"/>
          </a:xfrm>
          <a:prstGeom prst="rect">
            <a:avLst/>
          </a:prstGeom>
          <a:solidFill>
            <a:schemeClr val="bg2">
              <a:lumMod val="50000"/>
            </a:schemeClr>
          </a:solidFill>
          <a:ln w="698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00" r="56568" b="4545"/>
          <a:stretch/>
        </p:blipFill>
        <p:spPr>
          <a:xfrm>
            <a:off x="609600" y="2495998"/>
            <a:ext cx="1793405" cy="1637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918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3" descr="C:\Users\mere\AppData\Local\Microsoft\Windows\INetCache\IE\D12I7BUJ\MC900297937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496648" flipV="1">
            <a:off x="845704" y="4741199"/>
            <a:ext cx="928116" cy="1783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1143000" y="5013613"/>
            <a:ext cx="1171725" cy="1238251"/>
          </a:xfrm>
          <a:prstGeom prst="ellipse">
            <a:avLst/>
          </a:prstGeom>
          <a:gradFill rotWithShape="1">
            <a:gsLst>
              <a:gs pos="0">
                <a:srgbClr val="A603AB"/>
              </a:gs>
              <a:gs pos="12000">
                <a:srgbClr val="E81766"/>
              </a:gs>
              <a:gs pos="27000">
                <a:srgbClr val="EE3F17"/>
              </a:gs>
              <a:gs pos="48000">
                <a:srgbClr val="FFFF00"/>
              </a:gs>
              <a:gs pos="64999">
                <a:srgbClr val="1A8D48"/>
              </a:gs>
              <a:gs pos="78999">
                <a:srgbClr val="0819FB"/>
              </a:gs>
              <a:gs pos="100000">
                <a:srgbClr val="A603AB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  <a:scene3d>
            <a:camera prst="isometricTopUp"/>
            <a:lightRig rig="threePt" dir="t"/>
          </a:scene3d>
          <a:sp3d>
            <a:bevelT w="139700" h="139700" prst="divot"/>
          </a:sp3d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981200" y="1143000"/>
            <a:ext cx="5257800" cy="3048000"/>
          </a:xfrm>
          <a:prstGeom prst="rect">
            <a:avLst/>
          </a:prstGeom>
          <a:noFill/>
          <a:ln w="698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5400000">
            <a:off x="4400549" y="4362450"/>
            <a:ext cx="438150" cy="95250"/>
          </a:xfrm>
          <a:prstGeom prst="rect">
            <a:avLst/>
          </a:prstGeom>
          <a:solidFill>
            <a:schemeClr val="bg2">
              <a:lumMod val="50000"/>
            </a:schemeClr>
          </a:solidFill>
          <a:ln w="698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676650" y="4648199"/>
            <a:ext cx="1981200" cy="190500"/>
          </a:xfrm>
          <a:prstGeom prst="rect">
            <a:avLst/>
          </a:prstGeom>
          <a:noFill/>
          <a:ln w="698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1" y="1241271"/>
            <a:ext cx="5108498" cy="2873530"/>
          </a:xfrm>
          <a:prstGeom prst="rect">
            <a:avLst/>
          </a:prstGeom>
        </p:spPr>
      </p:pic>
      <p:grpSp>
        <p:nvGrpSpPr>
          <p:cNvPr id="18" name="Group 17"/>
          <p:cNvGrpSpPr/>
          <p:nvPr/>
        </p:nvGrpSpPr>
        <p:grpSpPr>
          <a:xfrm>
            <a:off x="6379990" y="1906571"/>
            <a:ext cx="633413" cy="1719397"/>
            <a:chOff x="1749107" y="2428173"/>
            <a:chExt cx="328613" cy="1180532"/>
          </a:xfrm>
          <a:solidFill>
            <a:schemeClr val="bg1">
              <a:lumMod val="75000"/>
              <a:alpha val="32000"/>
            </a:schemeClr>
          </a:solidFill>
        </p:grpSpPr>
        <p:pic>
          <p:nvPicPr>
            <p:cNvPr id="19" name="Picture 18" descr="C:\Users\mere\AppData\Local\Microsoft\Windows\Temporary Internet Files\Content.IE5\QJPAYG2Q\MP900406731[1].jpg"/>
            <p:cNvPicPr/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752600" y="2429443"/>
              <a:ext cx="161925" cy="24257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</p:pic>
        <p:pic>
          <p:nvPicPr>
            <p:cNvPr id="20" name="Picture 19" descr="C:\Users\mere\AppData\Local\Microsoft\Windows\Temporary Internet Files\Content.IE5\W4Z7XL8N\MP900078605[1].jpg"/>
            <p:cNvPicPr/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904999" y="3118485"/>
              <a:ext cx="161925" cy="24257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</p:pic>
        <p:pic>
          <p:nvPicPr>
            <p:cNvPr id="21" name="Picture 20" descr="C:\Users\mere\AppData\Local\Microsoft\Windows\Temporary Internet Files\Content.IE5\W4Z7XL8N\MP900444808[1].jpg"/>
            <p:cNvPicPr/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1753870" y="2682875"/>
              <a:ext cx="160655" cy="21272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</p:pic>
        <p:pic>
          <p:nvPicPr>
            <p:cNvPr id="22" name="Picture 21" descr="C:\Users\mere\AppData\Local\Microsoft\Windows\Temporary Internet Files\Content.IE5\2P9P7P1D\MP900341568[1].jpg"/>
            <p:cNvPicPr/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1753870" y="2895600"/>
              <a:ext cx="167005" cy="23304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</p:pic>
        <p:pic>
          <p:nvPicPr>
            <p:cNvPr id="23" name="Picture 22" descr="C:\Users\mere\AppData\Local\Microsoft\Windows\Temporary Internet Files\Content.IE5\2P9P7P1D\MP900446482[1].jpg"/>
            <p:cNvPicPr/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1752600" y="3361055"/>
              <a:ext cx="166687" cy="2476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</p:pic>
        <p:pic>
          <p:nvPicPr>
            <p:cNvPr id="24" name="Picture 23" descr="C:\Users\mere\AppData\Local\Microsoft\Windows\Temporary Internet Files\Content.IE5\W4Z7XL8N\MP900227506[1].jpg"/>
            <p:cNvPicPr/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1904999" y="3347335"/>
              <a:ext cx="167005" cy="2476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</p:pic>
        <p:pic>
          <p:nvPicPr>
            <p:cNvPr id="25" name="Picture 24" descr="C:\Users\mere\AppData\Local\Microsoft\Windows\Temporary Internet Files\Content.IE5\258THAHQ\MP900443785[1].jpg"/>
            <p:cNvPicPr/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1914525" y="2669222"/>
              <a:ext cx="160020" cy="24003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</p:pic>
        <p:pic>
          <p:nvPicPr>
            <p:cNvPr id="26" name="Picture 25" descr="C:\Users\mere\AppData\Local\Microsoft\Windows\Temporary Internet Files\Content.IE5\W4Z7XL8N\MP900399280[1].jpg"/>
            <p:cNvPicPr/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1920875" y="2909252"/>
              <a:ext cx="156845" cy="23812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</p:pic>
        <p:pic>
          <p:nvPicPr>
            <p:cNvPr id="27" name="Picture 26" descr="C:\Users\mere\AppData\Local\Microsoft\Windows\Temporary Internet Files\Content.IE5\W4Z7XL8N\MP900411747[1].jpg"/>
            <p:cNvPicPr/>
            <p:nvPr/>
          </p:nvPicPr>
          <p:blipFill>
            <a:blip r:embed="rId12" cstate="print"/>
            <a:srcRect/>
            <a:stretch>
              <a:fillRect/>
            </a:stretch>
          </p:blipFill>
          <p:spPr bwMode="auto">
            <a:xfrm>
              <a:off x="1749107" y="3128645"/>
              <a:ext cx="156210" cy="23241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</p:pic>
        <p:pic>
          <p:nvPicPr>
            <p:cNvPr id="28" name="Picture 27" descr="C:\Users\mere\AppData\Local\Microsoft\Windows\Temporary Internet Files\Content.IE5\258THAHQ\MP900408967[1].jpg"/>
            <p:cNvPicPr/>
            <p:nvPr/>
          </p:nvPicPr>
          <p:blipFill>
            <a:blip r:embed="rId13" cstate="print"/>
            <a:srcRect/>
            <a:stretch>
              <a:fillRect/>
            </a:stretch>
          </p:blipFill>
          <p:spPr bwMode="auto">
            <a:xfrm>
              <a:off x="1914525" y="2428173"/>
              <a:ext cx="161925" cy="24384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30" name="Text Box 17"/>
          <p:cNvSpPr txBox="1">
            <a:spLocks noChangeArrowheads="1"/>
          </p:cNvSpPr>
          <p:nvPr/>
        </p:nvSpPr>
        <p:spPr bwMode="auto">
          <a:xfrm>
            <a:off x="2002779" y="1267434"/>
            <a:ext cx="1393190" cy="34471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/>
                <a:ea typeface="Times New Roman"/>
                <a:cs typeface="Arial"/>
              </a:rPr>
              <a:t>Sports</a:t>
            </a:r>
            <a:endParaRPr lang="en-US" sz="2000" b="1" dirty="0">
              <a:solidFill>
                <a:schemeClr val="tx2">
                  <a:lumMod val="60000"/>
                  <a:lumOff val="40000"/>
                </a:schemeClr>
              </a:solidFill>
              <a:effectLst/>
              <a:latin typeface="Calibri"/>
              <a:ea typeface="Times New Roman"/>
              <a:cs typeface="Arial"/>
            </a:endParaRPr>
          </a:p>
        </p:txBody>
      </p:sp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6838234"/>
              </p:ext>
            </p:extLst>
          </p:nvPr>
        </p:nvGraphicFramePr>
        <p:xfrm>
          <a:off x="169822" y="1566550"/>
          <a:ext cx="1946355" cy="16477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785"/>
                <a:gridCol w="648785"/>
                <a:gridCol w="648785"/>
              </a:tblGrid>
              <a:tr h="306623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10</a:t>
                      </a:r>
                      <a:r>
                        <a:rPr lang="en-US" sz="1000" dirty="0" smtClean="0">
                          <a:sym typeface="Wingdings" panose="05000000000000000000" pitchFamily="2" charset="2"/>
                        </a:rPr>
                        <a:t>:00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10:30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11:00</a:t>
                      </a:r>
                      <a:endParaRPr lang="en-US" sz="1000" dirty="0"/>
                    </a:p>
                  </a:txBody>
                  <a:tcPr/>
                </a:tc>
              </a:tr>
              <a:tr h="306623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Swimming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Field</a:t>
                      </a:r>
                      <a:r>
                        <a:rPr lang="en-US" sz="800" baseline="0" dirty="0" smtClean="0"/>
                        <a:t> hockey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Tennis</a:t>
                      </a:r>
                      <a:endParaRPr lang="en-US" sz="800" dirty="0"/>
                    </a:p>
                  </a:txBody>
                  <a:tcPr/>
                </a:tc>
              </a:tr>
              <a:tr h="306623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Sports Desk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Around the goal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UK Soccer</a:t>
                      </a:r>
                    </a:p>
                    <a:p>
                      <a:r>
                        <a:rPr lang="en-US" sz="800" dirty="0" smtClean="0"/>
                        <a:t>News</a:t>
                      </a:r>
                      <a:endParaRPr lang="en-US" sz="800" dirty="0"/>
                    </a:p>
                  </a:txBody>
                  <a:tcPr/>
                </a:tc>
              </a:tr>
              <a:tr h="306623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Vikings</a:t>
                      </a:r>
                      <a:r>
                        <a:rPr lang="en-US" sz="800" baseline="0" dirty="0" smtClean="0"/>
                        <a:t> v. Chicago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Cowboys v. Redskins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Dolphins v. Chargers</a:t>
                      </a:r>
                      <a:endParaRPr lang="en-US" sz="800" dirty="0"/>
                    </a:p>
                  </a:txBody>
                  <a:tcPr/>
                </a:tc>
              </a:tr>
              <a:tr h="306623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NCAA news desk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NCAA Updates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Year in NCAA</a:t>
                      </a:r>
                      <a:endParaRPr lang="en-US" sz="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3474239" y="3088018"/>
            <a:ext cx="7197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bg1"/>
                </a:solidFill>
              </a:rPr>
              <a:t>Gymnastics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376919" y="2501444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bg1"/>
                </a:solidFill>
              </a:rPr>
              <a:t>FIFA 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317753" y="2658548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bg1"/>
                </a:solidFill>
              </a:rPr>
              <a:t>NCAA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546353" y="3269094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bg1"/>
                </a:solidFill>
              </a:rPr>
              <a:t>Tennis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443469" y="2236651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bg1"/>
                </a:solidFill>
              </a:rPr>
              <a:t>NFL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657812" y="3592260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bg1"/>
                </a:solidFill>
              </a:rPr>
              <a:t>News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505412" y="2714542"/>
            <a:ext cx="609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 smtClean="0">
                <a:solidFill>
                  <a:schemeClr val="bg1"/>
                </a:solidFill>
              </a:rPr>
              <a:t>Childrens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867324" y="1837253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bg1"/>
                </a:solidFill>
              </a:rPr>
              <a:t>DIY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952999" y="2646159"/>
            <a:ext cx="609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bg1"/>
                </a:solidFill>
              </a:rPr>
              <a:t>Drama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117799" y="2243611"/>
            <a:ext cx="533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bg1"/>
                </a:solidFill>
              </a:rPr>
              <a:t>Movies 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952998" y="2351333"/>
            <a:ext cx="60960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bg1"/>
                </a:solidFill>
              </a:rPr>
              <a:t>Reality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191087" y="3242666"/>
            <a:ext cx="7239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bg1"/>
                </a:solidFill>
              </a:rPr>
              <a:t>Education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45" name="Curved Down Arrow 44"/>
          <p:cNvSpPr/>
          <p:nvPr/>
        </p:nvSpPr>
        <p:spPr>
          <a:xfrm rot="20162251">
            <a:off x="718484" y="748798"/>
            <a:ext cx="1708380" cy="523493"/>
          </a:xfrm>
          <a:prstGeom prst="curved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Text Box 13"/>
          <p:cNvSpPr txBox="1">
            <a:spLocks noChangeArrowheads="1"/>
          </p:cNvSpPr>
          <p:nvPr/>
        </p:nvSpPr>
        <p:spPr bwMode="auto">
          <a:xfrm>
            <a:off x="7391400" y="4895849"/>
            <a:ext cx="707390" cy="118491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b="1" dirty="0">
                <a:solidFill>
                  <a:srgbClr val="0070C0"/>
                </a:solidFill>
                <a:effectLst/>
                <a:latin typeface="Calibri"/>
                <a:ea typeface="Times New Roman"/>
                <a:cs typeface="Arial"/>
              </a:rPr>
              <a:t>News</a:t>
            </a:r>
            <a:endParaRPr lang="en-US" sz="1100" dirty="0">
              <a:effectLst/>
              <a:latin typeface="Calibri"/>
              <a:ea typeface="Times New Roman"/>
              <a:cs typeface="Arial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b="1" dirty="0">
                <a:solidFill>
                  <a:srgbClr val="9BBB59"/>
                </a:solidFill>
                <a:effectLst/>
                <a:latin typeface="Calibri"/>
                <a:ea typeface="Times New Roman"/>
                <a:cs typeface="Arial"/>
              </a:rPr>
              <a:t>Health</a:t>
            </a:r>
            <a:endParaRPr lang="en-US" sz="1100" dirty="0">
              <a:effectLst/>
              <a:latin typeface="Calibri"/>
              <a:ea typeface="Times New Roman"/>
              <a:cs typeface="Arial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b="1" dirty="0">
                <a:solidFill>
                  <a:srgbClr val="FFC000"/>
                </a:solidFill>
                <a:effectLst/>
                <a:latin typeface="Calibri"/>
                <a:ea typeface="Times New Roman"/>
                <a:cs typeface="Arial"/>
              </a:rPr>
              <a:t>Children</a:t>
            </a:r>
            <a:endParaRPr lang="en-US" sz="1100" dirty="0">
              <a:effectLst/>
              <a:latin typeface="Calibri"/>
              <a:ea typeface="Times New Roman"/>
              <a:cs typeface="Arial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b="1" dirty="0">
                <a:solidFill>
                  <a:srgbClr val="FF0000"/>
                </a:solidFill>
                <a:effectLst/>
                <a:latin typeface="Calibri"/>
                <a:ea typeface="Times New Roman"/>
                <a:cs typeface="Arial"/>
              </a:rPr>
              <a:t>Sports</a:t>
            </a:r>
            <a:endParaRPr lang="en-US" sz="1100" dirty="0">
              <a:effectLst/>
              <a:latin typeface="Calibri"/>
              <a:ea typeface="Times New Roman"/>
              <a:cs typeface="Arial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b="1" dirty="0">
                <a:solidFill>
                  <a:srgbClr val="7030A0"/>
                </a:solidFill>
                <a:effectLst/>
                <a:latin typeface="Calibri"/>
                <a:ea typeface="Times New Roman"/>
                <a:cs typeface="Arial"/>
              </a:rPr>
              <a:t>Movies</a:t>
            </a:r>
            <a:endParaRPr lang="en-US" sz="1100" dirty="0">
              <a:effectLst/>
              <a:latin typeface="Calibri"/>
              <a:ea typeface="Times New Roman"/>
              <a:cs typeface="Arial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 dirty="0">
                <a:effectLst/>
                <a:latin typeface="Calibri"/>
                <a:ea typeface="Times New Roman"/>
                <a:cs typeface="Arial"/>
              </a:rPr>
              <a:t> </a:t>
            </a:r>
          </a:p>
        </p:txBody>
      </p:sp>
      <p:sp>
        <p:nvSpPr>
          <p:cNvPr id="47" name="Rectangle 46"/>
          <p:cNvSpPr>
            <a:spLocks noChangeArrowheads="1"/>
          </p:cNvSpPr>
          <p:nvPr/>
        </p:nvSpPr>
        <p:spPr bwMode="auto">
          <a:xfrm>
            <a:off x="7391400" y="4767488"/>
            <a:ext cx="47625" cy="1264920"/>
          </a:xfrm>
          <a:prstGeom prst="rect">
            <a:avLst/>
          </a:prstGeom>
          <a:gradFill rotWithShape="1">
            <a:gsLst>
              <a:gs pos="0">
                <a:srgbClr val="A603AB"/>
              </a:gs>
              <a:gs pos="21001">
                <a:srgbClr val="0819FB"/>
              </a:gs>
              <a:gs pos="35001">
                <a:srgbClr val="1A8D48"/>
              </a:gs>
              <a:gs pos="52000">
                <a:srgbClr val="FFFF00"/>
              </a:gs>
              <a:gs pos="73000">
                <a:srgbClr val="EE3F17"/>
              </a:gs>
              <a:gs pos="88000">
                <a:srgbClr val="E81766"/>
              </a:gs>
              <a:gs pos="100000">
                <a:srgbClr val="A603AB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48" name="Text Box 25"/>
          <p:cNvSpPr txBox="1">
            <a:spLocks noChangeArrowheads="1"/>
          </p:cNvSpPr>
          <p:nvPr/>
        </p:nvSpPr>
        <p:spPr bwMode="auto">
          <a:xfrm>
            <a:off x="6286949" y="1304538"/>
            <a:ext cx="828675" cy="135255"/>
          </a:xfrm>
          <a:prstGeom prst="rect">
            <a:avLst/>
          </a:prstGeom>
          <a:solidFill>
            <a:schemeClr val="bg1">
              <a:lumMod val="75000"/>
              <a:lumOff val="0"/>
            </a:schemeClr>
          </a:solidFill>
          <a:ln w="9525">
            <a:noFill/>
            <a:miter lim="800000"/>
            <a:headEnd/>
            <a:tailEnd/>
          </a:ln>
        </p:spPr>
        <p:txBody>
          <a:bodyPr rot="0" vert="horz" wrap="square" lIns="45720" tIns="36576" rIns="45720" bIns="36576" anchor="t" anchorCtr="0" upright="1"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300" dirty="0">
                <a:effectLst/>
                <a:latin typeface="Calibri"/>
                <a:ea typeface="Times New Roman"/>
                <a:cs typeface="Arial"/>
              </a:rPr>
              <a:t>Search:</a:t>
            </a:r>
            <a:endParaRPr lang="en-US" sz="1100" dirty="0">
              <a:effectLst/>
              <a:latin typeface="Calibri"/>
              <a:ea typeface="Times New Roman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3464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54671" y="1600200"/>
            <a:ext cx="4884329" cy="2971800"/>
          </a:xfrm>
          <a:prstGeom prst="rect">
            <a:avLst/>
          </a:prstGeom>
          <a:noFill/>
          <a:ln w="793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 rot="5400000">
            <a:off x="4582786" y="4529965"/>
            <a:ext cx="688472" cy="81394"/>
          </a:xfrm>
          <a:prstGeom prst="rect">
            <a:avLst/>
          </a:prstGeom>
          <a:solidFill>
            <a:schemeClr val="bg2">
              <a:lumMod val="50000"/>
            </a:schemeClr>
          </a:solidFill>
          <a:ln w="698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957441" y="4724398"/>
            <a:ext cx="1981200" cy="190500"/>
          </a:xfrm>
          <a:prstGeom prst="rect">
            <a:avLst/>
          </a:prstGeom>
          <a:noFill/>
          <a:ln w="698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4671" y="1600199"/>
            <a:ext cx="4835840" cy="2971801"/>
          </a:xfrm>
          <a:prstGeom prst="rect">
            <a:avLst/>
          </a:prstGeom>
        </p:spPr>
      </p:pic>
      <p:pic>
        <p:nvPicPr>
          <p:cNvPr id="10" name="Picture 3" descr="C:\Users\mere\AppData\Local\Microsoft\Windows\INetCache\IE\D12I7BUJ\MC900297937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496648" flipV="1">
            <a:off x="845704" y="4741199"/>
            <a:ext cx="928116" cy="1783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1143000" y="5013613"/>
            <a:ext cx="1171725" cy="1238251"/>
          </a:xfrm>
          <a:prstGeom prst="ellipse">
            <a:avLst/>
          </a:prstGeom>
          <a:gradFill rotWithShape="1">
            <a:gsLst>
              <a:gs pos="0">
                <a:srgbClr val="A603AB"/>
              </a:gs>
              <a:gs pos="12000">
                <a:srgbClr val="E81766"/>
              </a:gs>
              <a:gs pos="27000">
                <a:srgbClr val="EE3F17"/>
              </a:gs>
              <a:gs pos="48000">
                <a:srgbClr val="FFFF00"/>
              </a:gs>
              <a:gs pos="64999">
                <a:srgbClr val="1A8D48"/>
              </a:gs>
              <a:gs pos="78999">
                <a:srgbClr val="0819FB"/>
              </a:gs>
              <a:gs pos="100000">
                <a:srgbClr val="A603AB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  <a:scene3d>
            <a:camera prst="isometricTopUp"/>
            <a:lightRig rig="threePt" dir="t"/>
          </a:scene3d>
          <a:sp3d>
            <a:bevelT w="139700" h="139700" prst="divot"/>
          </a:sp3d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2743200" y="3241633"/>
            <a:ext cx="685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Sid Science</a:t>
            </a:r>
            <a:endParaRPr lang="en-US" sz="1000" dirty="0"/>
          </a:p>
        </p:txBody>
      </p:sp>
      <p:sp>
        <p:nvSpPr>
          <p:cNvPr id="23" name="TextBox 22"/>
          <p:cNvSpPr txBox="1"/>
          <p:nvPr/>
        </p:nvSpPr>
        <p:spPr>
          <a:xfrm>
            <a:off x="3292679" y="3059289"/>
            <a:ext cx="10581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Curious George</a:t>
            </a:r>
            <a:endParaRPr lang="en-US" sz="1000" dirty="0"/>
          </a:p>
        </p:txBody>
      </p:sp>
      <p:sp>
        <p:nvSpPr>
          <p:cNvPr id="24" name="TextBox 23"/>
          <p:cNvSpPr txBox="1"/>
          <p:nvPr/>
        </p:nvSpPr>
        <p:spPr>
          <a:xfrm>
            <a:off x="4278349" y="2708895"/>
            <a:ext cx="914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Arthur</a:t>
            </a:r>
            <a:endParaRPr lang="en-US" sz="1000" dirty="0"/>
          </a:p>
        </p:txBody>
      </p:sp>
      <p:sp>
        <p:nvSpPr>
          <p:cNvPr id="25" name="TextBox 24"/>
          <p:cNvSpPr txBox="1"/>
          <p:nvPr/>
        </p:nvSpPr>
        <p:spPr>
          <a:xfrm>
            <a:off x="3859063" y="3675608"/>
            <a:ext cx="1371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Sesame Street</a:t>
            </a:r>
            <a:endParaRPr lang="en-US" sz="1000" dirty="0"/>
          </a:p>
        </p:txBody>
      </p:sp>
      <p:sp>
        <p:nvSpPr>
          <p:cNvPr id="26" name="TextBox 25"/>
          <p:cNvSpPr txBox="1"/>
          <p:nvPr/>
        </p:nvSpPr>
        <p:spPr>
          <a:xfrm>
            <a:off x="6667500" y="3641743"/>
            <a:ext cx="685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bg1"/>
                </a:solidFill>
              </a:rPr>
              <a:t>NBR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276975" y="2207107"/>
            <a:ext cx="781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Downtown Abbey</a:t>
            </a:r>
            <a:endParaRPr lang="en-US" sz="1000" dirty="0"/>
          </a:p>
        </p:txBody>
      </p:sp>
      <p:sp>
        <p:nvSpPr>
          <p:cNvPr id="28" name="TextBox 27"/>
          <p:cNvSpPr txBox="1"/>
          <p:nvPr/>
        </p:nvSpPr>
        <p:spPr>
          <a:xfrm>
            <a:off x="6324600" y="3174638"/>
            <a:ext cx="685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Frontline</a:t>
            </a:r>
            <a:endParaRPr lang="en-US" sz="1000" dirty="0"/>
          </a:p>
        </p:txBody>
      </p:sp>
      <p:sp>
        <p:nvSpPr>
          <p:cNvPr id="29" name="TextBox 28"/>
          <p:cNvSpPr txBox="1"/>
          <p:nvPr/>
        </p:nvSpPr>
        <p:spPr>
          <a:xfrm>
            <a:off x="5230663" y="2631950"/>
            <a:ext cx="76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Antiques Roadshow</a:t>
            </a:r>
            <a:endParaRPr lang="en-US" sz="1000" dirty="0"/>
          </a:p>
        </p:txBody>
      </p:sp>
      <p:sp>
        <p:nvSpPr>
          <p:cNvPr id="30" name="TextBox 29"/>
          <p:cNvSpPr txBox="1"/>
          <p:nvPr/>
        </p:nvSpPr>
        <p:spPr>
          <a:xfrm>
            <a:off x="4634344" y="3338290"/>
            <a:ext cx="7663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Julia Childs</a:t>
            </a:r>
            <a:endParaRPr lang="en-US" sz="1000" dirty="0"/>
          </a:p>
        </p:txBody>
      </p:sp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5454340"/>
              </p:ext>
            </p:extLst>
          </p:nvPr>
        </p:nvGraphicFramePr>
        <p:xfrm>
          <a:off x="262011" y="2190181"/>
          <a:ext cx="1946355" cy="16477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785"/>
                <a:gridCol w="648785"/>
                <a:gridCol w="648785"/>
              </a:tblGrid>
              <a:tr h="306623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10</a:t>
                      </a:r>
                      <a:r>
                        <a:rPr lang="en-US" sz="1000" dirty="0" smtClean="0">
                          <a:sym typeface="Wingdings" panose="05000000000000000000" pitchFamily="2" charset="2"/>
                        </a:rPr>
                        <a:t>:00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10:30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11:00</a:t>
                      </a:r>
                      <a:endParaRPr lang="en-US" sz="1000" dirty="0"/>
                    </a:p>
                  </a:txBody>
                  <a:tcPr/>
                </a:tc>
              </a:tr>
              <a:tr h="306623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Swimming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Field</a:t>
                      </a:r>
                      <a:r>
                        <a:rPr lang="en-US" sz="800" baseline="0" dirty="0" smtClean="0"/>
                        <a:t> hockey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Tennis</a:t>
                      </a:r>
                      <a:endParaRPr lang="en-US" sz="800" dirty="0"/>
                    </a:p>
                  </a:txBody>
                  <a:tcPr/>
                </a:tc>
              </a:tr>
              <a:tr h="306623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Sports Desk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Around the goal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UK Soccer</a:t>
                      </a:r>
                    </a:p>
                    <a:p>
                      <a:r>
                        <a:rPr lang="en-US" sz="800" dirty="0" smtClean="0"/>
                        <a:t>News</a:t>
                      </a:r>
                      <a:endParaRPr lang="en-US" sz="800" dirty="0"/>
                    </a:p>
                  </a:txBody>
                  <a:tcPr/>
                </a:tc>
              </a:tr>
              <a:tr h="306623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Vikings</a:t>
                      </a:r>
                      <a:r>
                        <a:rPr lang="en-US" sz="800" baseline="0" dirty="0" smtClean="0"/>
                        <a:t> v. Chicago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Cowboys v. Redskins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Dolphins v. Chargers</a:t>
                      </a:r>
                      <a:endParaRPr lang="en-US" sz="800" dirty="0"/>
                    </a:p>
                  </a:txBody>
                  <a:tcPr/>
                </a:tc>
              </a:tr>
              <a:tr h="306623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NCAA news desk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NCAA Updates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Year in NCAA</a:t>
                      </a:r>
                      <a:endParaRPr lang="en-US" sz="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2" name="Curved Down Arrow 31"/>
          <p:cNvSpPr/>
          <p:nvPr/>
        </p:nvSpPr>
        <p:spPr>
          <a:xfrm rot="6770397">
            <a:off x="2073266" y="4593329"/>
            <a:ext cx="1708380" cy="523493"/>
          </a:xfrm>
          <a:prstGeom prst="curved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3" name="Picture 4" descr="C:\Users\mere\AppData\Local\Microsoft\Windows\INetCache\IE\XF7PMR61\MC900297935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2254" y="2529463"/>
            <a:ext cx="600761" cy="851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 Box 13"/>
          <p:cNvSpPr txBox="1">
            <a:spLocks noChangeArrowheads="1"/>
          </p:cNvSpPr>
          <p:nvPr/>
        </p:nvSpPr>
        <p:spPr bwMode="auto">
          <a:xfrm>
            <a:off x="7391400" y="4895849"/>
            <a:ext cx="707390" cy="118491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b="1" dirty="0">
                <a:solidFill>
                  <a:srgbClr val="0070C0"/>
                </a:solidFill>
                <a:effectLst/>
                <a:latin typeface="Calibri"/>
                <a:ea typeface="Times New Roman"/>
                <a:cs typeface="Arial"/>
              </a:rPr>
              <a:t>News</a:t>
            </a:r>
            <a:endParaRPr lang="en-US" sz="1100" dirty="0">
              <a:effectLst/>
              <a:latin typeface="Calibri"/>
              <a:ea typeface="Times New Roman"/>
              <a:cs typeface="Arial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b="1" dirty="0">
                <a:solidFill>
                  <a:srgbClr val="9BBB59"/>
                </a:solidFill>
                <a:effectLst/>
                <a:latin typeface="Calibri"/>
                <a:ea typeface="Times New Roman"/>
                <a:cs typeface="Arial"/>
              </a:rPr>
              <a:t>Health</a:t>
            </a:r>
            <a:endParaRPr lang="en-US" sz="1100" dirty="0">
              <a:effectLst/>
              <a:latin typeface="Calibri"/>
              <a:ea typeface="Times New Roman"/>
              <a:cs typeface="Arial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b="1" dirty="0">
                <a:solidFill>
                  <a:srgbClr val="FFC000"/>
                </a:solidFill>
                <a:effectLst/>
                <a:latin typeface="Calibri"/>
                <a:ea typeface="Times New Roman"/>
                <a:cs typeface="Arial"/>
              </a:rPr>
              <a:t>Children</a:t>
            </a:r>
            <a:endParaRPr lang="en-US" sz="1100" dirty="0">
              <a:effectLst/>
              <a:latin typeface="Calibri"/>
              <a:ea typeface="Times New Roman"/>
              <a:cs typeface="Arial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b="1" dirty="0">
                <a:solidFill>
                  <a:srgbClr val="FF0000"/>
                </a:solidFill>
                <a:effectLst/>
                <a:latin typeface="Calibri"/>
                <a:ea typeface="Times New Roman"/>
                <a:cs typeface="Arial"/>
              </a:rPr>
              <a:t>Sports</a:t>
            </a:r>
            <a:endParaRPr lang="en-US" sz="1100" dirty="0">
              <a:effectLst/>
              <a:latin typeface="Calibri"/>
              <a:ea typeface="Times New Roman"/>
              <a:cs typeface="Arial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b="1" dirty="0">
                <a:solidFill>
                  <a:srgbClr val="7030A0"/>
                </a:solidFill>
                <a:effectLst/>
                <a:latin typeface="Calibri"/>
                <a:ea typeface="Times New Roman"/>
                <a:cs typeface="Arial"/>
              </a:rPr>
              <a:t>Movies</a:t>
            </a:r>
            <a:endParaRPr lang="en-US" sz="1100" dirty="0">
              <a:effectLst/>
              <a:latin typeface="Calibri"/>
              <a:ea typeface="Times New Roman"/>
              <a:cs typeface="Arial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 dirty="0">
                <a:effectLst/>
                <a:latin typeface="Calibri"/>
                <a:ea typeface="Times New Roman"/>
                <a:cs typeface="Arial"/>
              </a:rPr>
              <a:t> </a:t>
            </a:r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7391400" y="4767488"/>
            <a:ext cx="47625" cy="1264920"/>
          </a:xfrm>
          <a:prstGeom prst="rect">
            <a:avLst/>
          </a:prstGeom>
          <a:gradFill rotWithShape="1">
            <a:gsLst>
              <a:gs pos="0">
                <a:srgbClr val="A603AB"/>
              </a:gs>
              <a:gs pos="21001">
                <a:srgbClr val="0819FB"/>
              </a:gs>
              <a:gs pos="35001">
                <a:srgbClr val="1A8D48"/>
              </a:gs>
              <a:gs pos="52000">
                <a:srgbClr val="FFFF00"/>
              </a:gs>
              <a:gs pos="73000">
                <a:srgbClr val="EE3F17"/>
              </a:gs>
              <a:gs pos="88000">
                <a:srgbClr val="E81766"/>
              </a:gs>
              <a:gs pos="100000">
                <a:srgbClr val="A603AB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36" name="Text Box 25"/>
          <p:cNvSpPr txBox="1">
            <a:spLocks noChangeArrowheads="1"/>
          </p:cNvSpPr>
          <p:nvPr/>
        </p:nvSpPr>
        <p:spPr bwMode="auto">
          <a:xfrm>
            <a:off x="6366807" y="1693545"/>
            <a:ext cx="828675" cy="135255"/>
          </a:xfrm>
          <a:prstGeom prst="rect">
            <a:avLst/>
          </a:prstGeom>
          <a:solidFill>
            <a:schemeClr val="bg1">
              <a:lumMod val="75000"/>
              <a:lumOff val="0"/>
            </a:schemeClr>
          </a:solidFill>
          <a:ln w="9525">
            <a:noFill/>
            <a:miter lim="800000"/>
            <a:headEnd/>
            <a:tailEnd/>
          </a:ln>
        </p:spPr>
        <p:txBody>
          <a:bodyPr rot="0" vert="horz" wrap="square" lIns="45720" tIns="36576" rIns="45720" bIns="36576" anchor="t" anchorCtr="0" upright="1"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300" dirty="0">
                <a:effectLst/>
                <a:latin typeface="Calibri"/>
                <a:ea typeface="Times New Roman"/>
                <a:cs typeface="Arial"/>
              </a:rPr>
              <a:t>Search:</a:t>
            </a:r>
            <a:endParaRPr lang="en-US" sz="1100" dirty="0">
              <a:effectLst/>
              <a:latin typeface="Calibri"/>
              <a:ea typeface="Times New Roman"/>
              <a:cs typeface="Arial"/>
            </a:endParaRP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8019" y="1859210"/>
            <a:ext cx="1414071" cy="109590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8" name="Oval 37"/>
          <p:cNvSpPr>
            <a:spLocks noChangeArrowheads="1"/>
          </p:cNvSpPr>
          <p:nvPr/>
        </p:nvSpPr>
        <p:spPr bwMode="auto">
          <a:xfrm>
            <a:off x="3972764" y="3461401"/>
            <a:ext cx="231849" cy="210051"/>
          </a:xfrm>
          <a:prstGeom prst="ellipse">
            <a:avLst/>
          </a:prstGeom>
          <a:gradFill rotWithShape="1">
            <a:gsLst>
              <a:gs pos="0">
                <a:srgbClr val="A603AB"/>
              </a:gs>
              <a:gs pos="12000">
                <a:srgbClr val="E81766"/>
              </a:gs>
              <a:gs pos="27000">
                <a:srgbClr val="EE3F17"/>
              </a:gs>
              <a:gs pos="48000">
                <a:srgbClr val="FFFF00"/>
              </a:gs>
              <a:gs pos="64999">
                <a:srgbClr val="1A8D48"/>
              </a:gs>
              <a:gs pos="78999">
                <a:srgbClr val="0819FB"/>
              </a:gs>
              <a:gs pos="100000">
                <a:srgbClr val="A603AB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203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850" y="1452053"/>
            <a:ext cx="4991100" cy="266751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209800" y="1219200"/>
            <a:ext cx="5029200" cy="2900363"/>
          </a:xfrm>
          <a:prstGeom prst="rect">
            <a:avLst/>
          </a:prstGeom>
          <a:noFill/>
          <a:ln w="698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rot="5400000">
            <a:off x="4541101" y="4291013"/>
            <a:ext cx="438150" cy="95250"/>
          </a:xfrm>
          <a:prstGeom prst="rect">
            <a:avLst/>
          </a:prstGeom>
          <a:solidFill>
            <a:schemeClr val="bg2">
              <a:lumMod val="50000"/>
            </a:schemeClr>
          </a:solidFill>
          <a:ln w="698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733800" y="4557713"/>
            <a:ext cx="1981200" cy="190500"/>
          </a:xfrm>
          <a:prstGeom prst="rect">
            <a:avLst/>
          </a:prstGeom>
          <a:noFill/>
          <a:ln w="698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3" descr="C:\Users\mere\AppData\Local\Microsoft\Windows\INetCache\IE\D12I7BUJ\MC900297937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496648" flipV="1">
            <a:off x="845704" y="4741199"/>
            <a:ext cx="928116" cy="1783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1143000" y="5013613"/>
            <a:ext cx="1171725" cy="1238251"/>
          </a:xfrm>
          <a:prstGeom prst="ellipse">
            <a:avLst/>
          </a:prstGeom>
          <a:gradFill rotWithShape="1">
            <a:gsLst>
              <a:gs pos="0">
                <a:srgbClr val="A603AB"/>
              </a:gs>
              <a:gs pos="12000">
                <a:srgbClr val="E81766"/>
              </a:gs>
              <a:gs pos="27000">
                <a:srgbClr val="EE3F17"/>
              </a:gs>
              <a:gs pos="48000">
                <a:srgbClr val="FFFF00"/>
              </a:gs>
              <a:gs pos="64999">
                <a:srgbClr val="1A8D48"/>
              </a:gs>
              <a:gs pos="78999">
                <a:srgbClr val="0819FB"/>
              </a:gs>
              <a:gs pos="100000">
                <a:srgbClr val="A603AB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  <a:scene3d>
            <a:camera prst="isometricTopUp"/>
            <a:lightRig rig="threePt" dir="t"/>
          </a:scene3d>
          <a:sp3d>
            <a:bevelT w="139700" h="139700" prst="divot"/>
          </a:sp3d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6324600" y="2166802"/>
            <a:ext cx="633413" cy="1719397"/>
            <a:chOff x="1749107" y="2428173"/>
            <a:chExt cx="328613" cy="1180532"/>
          </a:xfrm>
          <a:solidFill>
            <a:schemeClr val="bg1">
              <a:lumMod val="75000"/>
              <a:alpha val="32000"/>
            </a:schemeClr>
          </a:solidFill>
        </p:grpSpPr>
        <p:pic>
          <p:nvPicPr>
            <p:cNvPr id="11" name="Picture 10" descr="C:\Users\mere\AppData\Local\Microsoft\Windows\Temporary Internet Files\Content.IE5\QJPAYG2Q\MP900406731[1].jpg"/>
            <p:cNvPicPr/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752600" y="2429443"/>
              <a:ext cx="161925" cy="24257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</p:pic>
        <p:pic>
          <p:nvPicPr>
            <p:cNvPr id="12" name="Picture 11" descr="C:\Users\mere\AppData\Local\Microsoft\Windows\Temporary Internet Files\Content.IE5\W4Z7XL8N\MP900078605[1].jpg"/>
            <p:cNvPicPr/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904999" y="3118485"/>
              <a:ext cx="161925" cy="24257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</p:pic>
        <p:pic>
          <p:nvPicPr>
            <p:cNvPr id="13" name="Picture 12" descr="C:\Users\mere\AppData\Local\Microsoft\Windows\Temporary Internet Files\Content.IE5\W4Z7XL8N\MP900444808[1].jpg"/>
            <p:cNvPicPr/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1753870" y="2682875"/>
              <a:ext cx="160655" cy="21272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</p:pic>
        <p:pic>
          <p:nvPicPr>
            <p:cNvPr id="14" name="Picture 13" descr="C:\Users\mere\AppData\Local\Microsoft\Windows\Temporary Internet Files\Content.IE5\2P9P7P1D\MP900341568[1].jpg"/>
            <p:cNvPicPr/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1753870" y="2895600"/>
              <a:ext cx="167005" cy="23304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</p:pic>
        <p:pic>
          <p:nvPicPr>
            <p:cNvPr id="15" name="Picture 14" descr="C:\Users\mere\AppData\Local\Microsoft\Windows\Temporary Internet Files\Content.IE5\2P9P7P1D\MP900446482[1].jpg"/>
            <p:cNvPicPr/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1752600" y="3361055"/>
              <a:ext cx="166687" cy="2476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</p:pic>
        <p:pic>
          <p:nvPicPr>
            <p:cNvPr id="16" name="Picture 15" descr="C:\Users\mere\AppData\Local\Microsoft\Windows\Temporary Internet Files\Content.IE5\W4Z7XL8N\MP900227506[1].jpg"/>
            <p:cNvPicPr/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1904999" y="3347335"/>
              <a:ext cx="167005" cy="2476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</p:pic>
        <p:pic>
          <p:nvPicPr>
            <p:cNvPr id="17" name="Picture 16" descr="C:\Users\mere\AppData\Local\Microsoft\Windows\Temporary Internet Files\Content.IE5\258THAHQ\MP900443785[1].jpg"/>
            <p:cNvPicPr/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1914525" y="2669222"/>
              <a:ext cx="160020" cy="24003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</p:pic>
        <p:pic>
          <p:nvPicPr>
            <p:cNvPr id="18" name="Picture 17" descr="C:\Users\mere\AppData\Local\Microsoft\Windows\Temporary Internet Files\Content.IE5\W4Z7XL8N\MP900399280[1].jpg"/>
            <p:cNvPicPr/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1920875" y="2909252"/>
              <a:ext cx="156845" cy="23812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</p:pic>
        <p:pic>
          <p:nvPicPr>
            <p:cNvPr id="19" name="Picture 18" descr="C:\Users\mere\AppData\Local\Microsoft\Windows\Temporary Internet Files\Content.IE5\W4Z7XL8N\MP900411747[1].jpg"/>
            <p:cNvPicPr/>
            <p:nvPr/>
          </p:nvPicPr>
          <p:blipFill>
            <a:blip r:embed="rId12" cstate="print"/>
            <a:srcRect/>
            <a:stretch>
              <a:fillRect/>
            </a:stretch>
          </p:blipFill>
          <p:spPr bwMode="auto">
            <a:xfrm>
              <a:off x="1749107" y="3128645"/>
              <a:ext cx="156210" cy="23241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</p:pic>
        <p:pic>
          <p:nvPicPr>
            <p:cNvPr id="20" name="Picture 19" descr="C:\Users\mere\AppData\Local\Microsoft\Windows\Temporary Internet Files\Content.IE5\258THAHQ\MP900408967[1].jpg"/>
            <p:cNvPicPr/>
            <p:nvPr/>
          </p:nvPicPr>
          <p:blipFill>
            <a:blip r:embed="rId13" cstate="print"/>
            <a:srcRect/>
            <a:stretch>
              <a:fillRect/>
            </a:stretch>
          </p:blipFill>
          <p:spPr bwMode="auto">
            <a:xfrm>
              <a:off x="1914525" y="2428173"/>
              <a:ext cx="161925" cy="24384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1" name="TextBox 20"/>
          <p:cNvSpPr txBox="1"/>
          <p:nvPr/>
        </p:nvSpPr>
        <p:spPr>
          <a:xfrm>
            <a:off x="2314725" y="1294685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World News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996676" y="2339975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BBC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274401" y="2219281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CNN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509864" y="2847590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FOX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638800" y="2030152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NPR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218538" y="3277409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C</a:t>
            </a:r>
            <a:r>
              <a:rPr lang="en-US" sz="1200" b="1" dirty="0" smtClean="0">
                <a:solidFill>
                  <a:schemeClr val="bg1"/>
                </a:solidFill>
              </a:rPr>
              <a:t>BC</a:t>
            </a:r>
            <a:endParaRPr lang="en-US" sz="1200" b="1" dirty="0">
              <a:solidFill>
                <a:schemeClr val="bg1"/>
              </a:solidFill>
            </a:endParaRPr>
          </a:p>
        </p:txBody>
      </p: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5285653"/>
              </p:ext>
            </p:extLst>
          </p:nvPr>
        </p:nvGraphicFramePr>
        <p:xfrm>
          <a:off x="336584" y="2071329"/>
          <a:ext cx="1946355" cy="16477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785"/>
                <a:gridCol w="648785"/>
                <a:gridCol w="648785"/>
              </a:tblGrid>
              <a:tr h="306623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10</a:t>
                      </a:r>
                      <a:r>
                        <a:rPr lang="en-US" sz="1000" dirty="0" smtClean="0">
                          <a:sym typeface="Wingdings" panose="05000000000000000000" pitchFamily="2" charset="2"/>
                        </a:rPr>
                        <a:t>:00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10:30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11:00</a:t>
                      </a:r>
                      <a:endParaRPr lang="en-US" sz="1000" dirty="0"/>
                    </a:p>
                  </a:txBody>
                  <a:tcPr/>
                </a:tc>
              </a:tr>
              <a:tr h="306623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Swimming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Field</a:t>
                      </a:r>
                      <a:r>
                        <a:rPr lang="en-US" sz="800" baseline="0" dirty="0" smtClean="0"/>
                        <a:t> hockey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Tennis</a:t>
                      </a:r>
                      <a:endParaRPr lang="en-US" sz="800" dirty="0"/>
                    </a:p>
                  </a:txBody>
                  <a:tcPr/>
                </a:tc>
              </a:tr>
              <a:tr h="306623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Sports Desk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Around the goal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UK Soccer</a:t>
                      </a:r>
                    </a:p>
                    <a:p>
                      <a:r>
                        <a:rPr lang="en-US" sz="800" dirty="0" smtClean="0"/>
                        <a:t>News</a:t>
                      </a:r>
                      <a:endParaRPr lang="en-US" sz="800" dirty="0"/>
                    </a:p>
                  </a:txBody>
                  <a:tcPr/>
                </a:tc>
              </a:tr>
              <a:tr h="306623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Vikings</a:t>
                      </a:r>
                      <a:r>
                        <a:rPr lang="en-US" sz="800" baseline="0" dirty="0" smtClean="0"/>
                        <a:t> v. Chicago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Cowboys v. Redskins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Dolphins v. Chargers</a:t>
                      </a:r>
                      <a:endParaRPr lang="en-US" sz="800" dirty="0"/>
                    </a:p>
                  </a:txBody>
                  <a:tcPr/>
                </a:tc>
              </a:tr>
              <a:tr h="306623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NCAA news desk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NCAA Updates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Year in NCAA</a:t>
                      </a:r>
                      <a:endParaRPr lang="en-US" sz="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9" name="Text Box 13"/>
          <p:cNvSpPr txBox="1">
            <a:spLocks noChangeArrowheads="1"/>
          </p:cNvSpPr>
          <p:nvPr/>
        </p:nvSpPr>
        <p:spPr bwMode="auto">
          <a:xfrm>
            <a:off x="7391400" y="4895849"/>
            <a:ext cx="707390" cy="118491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b="1" dirty="0">
                <a:solidFill>
                  <a:srgbClr val="0070C0"/>
                </a:solidFill>
                <a:effectLst/>
                <a:latin typeface="Calibri"/>
                <a:ea typeface="Times New Roman"/>
                <a:cs typeface="Arial"/>
              </a:rPr>
              <a:t>News</a:t>
            </a:r>
            <a:endParaRPr lang="en-US" sz="1100" dirty="0">
              <a:effectLst/>
              <a:latin typeface="Calibri"/>
              <a:ea typeface="Times New Roman"/>
              <a:cs typeface="Arial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b="1" dirty="0">
                <a:solidFill>
                  <a:srgbClr val="9BBB59"/>
                </a:solidFill>
                <a:effectLst/>
                <a:latin typeface="Calibri"/>
                <a:ea typeface="Times New Roman"/>
                <a:cs typeface="Arial"/>
              </a:rPr>
              <a:t>Health</a:t>
            </a:r>
            <a:endParaRPr lang="en-US" sz="1100" dirty="0">
              <a:effectLst/>
              <a:latin typeface="Calibri"/>
              <a:ea typeface="Times New Roman"/>
              <a:cs typeface="Arial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b="1" dirty="0">
                <a:solidFill>
                  <a:srgbClr val="FFC000"/>
                </a:solidFill>
                <a:effectLst/>
                <a:latin typeface="Calibri"/>
                <a:ea typeface="Times New Roman"/>
                <a:cs typeface="Arial"/>
              </a:rPr>
              <a:t>Children</a:t>
            </a:r>
            <a:endParaRPr lang="en-US" sz="1100" dirty="0">
              <a:effectLst/>
              <a:latin typeface="Calibri"/>
              <a:ea typeface="Times New Roman"/>
              <a:cs typeface="Arial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b="1" dirty="0">
                <a:solidFill>
                  <a:srgbClr val="FF0000"/>
                </a:solidFill>
                <a:effectLst/>
                <a:latin typeface="Calibri"/>
                <a:ea typeface="Times New Roman"/>
                <a:cs typeface="Arial"/>
              </a:rPr>
              <a:t>Sports</a:t>
            </a:r>
            <a:endParaRPr lang="en-US" sz="1100" dirty="0">
              <a:effectLst/>
              <a:latin typeface="Calibri"/>
              <a:ea typeface="Times New Roman"/>
              <a:cs typeface="Arial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b="1" dirty="0">
                <a:solidFill>
                  <a:srgbClr val="7030A0"/>
                </a:solidFill>
                <a:effectLst/>
                <a:latin typeface="Calibri"/>
                <a:ea typeface="Times New Roman"/>
                <a:cs typeface="Arial"/>
              </a:rPr>
              <a:t>Movies</a:t>
            </a:r>
            <a:endParaRPr lang="en-US" sz="1100" dirty="0">
              <a:effectLst/>
              <a:latin typeface="Calibri"/>
              <a:ea typeface="Times New Roman"/>
              <a:cs typeface="Arial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 dirty="0">
                <a:effectLst/>
                <a:latin typeface="Calibri"/>
                <a:ea typeface="Times New Roman"/>
                <a:cs typeface="Arial"/>
              </a:rPr>
              <a:t> </a:t>
            </a:r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7391400" y="4767488"/>
            <a:ext cx="47625" cy="1264920"/>
          </a:xfrm>
          <a:prstGeom prst="rect">
            <a:avLst/>
          </a:prstGeom>
          <a:gradFill rotWithShape="1">
            <a:gsLst>
              <a:gs pos="0">
                <a:srgbClr val="A603AB"/>
              </a:gs>
              <a:gs pos="21001">
                <a:srgbClr val="0819FB"/>
              </a:gs>
              <a:gs pos="35001">
                <a:srgbClr val="1A8D48"/>
              </a:gs>
              <a:gs pos="52000">
                <a:srgbClr val="FFFF00"/>
              </a:gs>
              <a:gs pos="73000">
                <a:srgbClr val="EE3F17"/>
              </a:gs>
              <a:gs pos="88000">
                <a:srgbClr val="E81766"/>
              </a:gs>
              <a:gs pos="100000">
                <a:srgbClr val="A603AB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31" name="Text Box 25"/>
          <p:cNvSpPr txBox="1">
            <a:spLocks noChangeArrowheads="1"/>
          </p:cNvSpPr>
          <p:nvPr/>
        </p:nvSpPr>
        <p:spPr bwMode="auto">
          <a:xfrm>
            <a:off x="6229111" y="1384425"/>
            <a:ext cx="828675" cy="135255"/>
          </a:xfrm>
          <a:prstGeom prst="rect">
            <a:avLst/>
          </a:prstGeom>
          <a:solidFill>
            <a:schemeClr val="bg1">
              <a:lumMod val="75000"/>
              <a:lumOff val="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45720" tIns="36576" rIns="45720" bIns="36576" anchor="t" anchorCtr="0" upright="1"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300">
                <a:effectLst/>
                <a:latin typeface="Calibri"/>
                <a:ea typeface="Times New Roman"/>
                <a:cs typeface="Arial"/>
              </a:rPr>
              <a:t>Search:</a:t>
            </a:r>
            <a:endParaRPr lang="en-US" sz="1100">
              <a:effectLst/>
              <a:latin typeface="Calibri"/>
              <a:ea typeface="Times New Roman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66308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mere\AppData\Local\Microsoft\Windows\Temporary Internet Files\Content.IE5\2P9P7P1D\MC910216418[1]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95600" y="1981200"/>
            <a:ext cx="3504882" cy="37574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17"/>
          <p:cNvSpPr txBox="1">
            <a:spLocks noChangeArrowheads="1"/>
          </p:cNvSpPr>
          <p:nvPr/>
        </p:nvSpPr>
        <p:spPr bwMode="auto">
          <a:xfrm>
            <a:off x="7303123" y="1624194"/>
            <a:ext cx="1600200" cy="6156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500" b="1" dirty="0">
                <a:solidFill>
                  <a:srgbClr val="0070C0"/>
                </a:solidFill>
                <a:effectLst/>
                <a:latin typeface="Calibri"/>
                <a:ea typeface="Times New Roman"/>
                <a:cs typeface="Arial"/>
              </a:rPr>
              <a:t>News</a:t>
            </a:r>
            <a:endParaRPr lang="en-US" sz="2500" dirty="0">
              <a:effectLst/>
              <a:latin typeface="Calibri"/>
              <a:ea typeface="Times New Roman"/>
              <a:cs typeface="Arial"/>
            </a:endParaRPr>
          </a:p>
        </p:txBody>
      </p:sp>
      <p:sp>
        <p:nvSpPr>
          <p:cNvPr id="6" name="AutoShape 8"/>
          <p:cNvSpPr>
            <a:spLocks noChangeArrowheads="1"/>
          </p:cNvSpPr>
          <p:nvPr/>
        </p:nvSpPr>
        <p:spPr bwMode="auto">
          <a:xfrm rot="2403142">
            <a:off x="4084561" y="3404420"/>
            <a:ext cx="530886" cy="294804"/>
          </a:xfrm>
          <a:prstGeom prst="rightArrow">
            <a:avLst>
              <a:gd name="adj1" fmla="val 50000"/>
              <a:gd name="adj2" fmla="val 56818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812099" y="2072340"/>
            <a:ext cx="481013" cy="1622228"/>
            <a:chOff x="1749107" y="2428173"/>
            <a:chExt cx="328613" cy="1180532"/>
          </a:xfrm>
        </p:grpSpPr>
        <p:pic>
          <p:nvPicPr>
            <p:cNvPr id="8" name="Picture 7" descr="C:\Users\mere\AppData\Local\Microsoft\Windows\Temporary Internet Files\Content.IE5\QJPAYG2Q\MP900406731[1].jpg"/>
            <p:cNvPicPr/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752600" y="2429443"/>
              <a:ext cx="161925" cy="2425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" name="Picture 8" descr="C:\Users\mere\AppData\Local\Microsoft\Windows\Temporary Internet Files\Content.IE5\W4Z7XL8N\MP900078605[1].jpg"/>
            <p:cNvPicPr/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904999" y="3118485"/>
              <a:ext cx="161925" cy="2425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" name="Picture 9" descr="C:\Users\mere\AppData\Local\Microsoft\Windows\Temporary Internet Files\Content.IE5\W4Z7XL8N\MP900444808[1].jpg"/>
            <p:cNvPicPr/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1753870" y="2682875"/>
              <a:ext cx="160655" cy="212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" name="Picture 10" descr="C:\Users\mere\AppData\Local\Microsoft\Windows\Temporary Internet Files\Content.IE5\2P9P7P1D\MP900341568[1].jpg"/>
            <p:cNvPicPr/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1753870" y="2895600"/>
              <a:ext cx="167005" cy="2330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" name="Picture 11" descr="C:\Users\mere\AppData\Local\Microsoft\Windows\Temporary Internet Files\Content.IE5\2P9P7P1D\MP900446482[1].jpg"/>
            <p:cNvPicPr/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1752600" y="3361055"/>
              <a:ext cx="166687" cy="247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3" name="Picture 12" descr="C:\Users\mere\AppData\Local\Microsoft\Windows\Temporary Internet Files\Content.IE5\W4Z7XL8N\MP900227506[1].jpg"/>
            <p:cNvPicPr/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1904999" y="3347335"/>
              <a:ext cx="167005" cy="247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4" name="Picture 13" descr="C:\Users\mere\AppData\Local\Microsoft\Windows\Temporary Internet Files\Content.IE5\258THAHQ\MP900443785[1].jpg"/>
            <p:cNvPicPr/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1914525" y="2669222"/>
              <a:ext cx="160020" cy="2400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" name="Picture 14" descr="C:\Users\mere\AppData\Local\Microsoft\Windows\Temporary Internet Files\Content.IE5\W4Z7XL8N\MP900399280[1].jpg"/>
            <p:cNvPicPr/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1920875" y="2909252"/>
              <a:ext cx="156845" cy="238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6" name="Picture 15" descr="C:\Users\mere\AppData\Local\Microsoft\Windows\Temporary Internet Files\Content.IE5\W4Z7XL8N\MP900411747[1].jpg"/>
            <p:cNvPicPr/>
            <p:nvPr/>
          </p:nvPicPr>
          <p:blipFill>
            <a:blip r:embed="rId12" cstate="print"/>
            <a:srcRect/>
            <a:stretch>
              <a:fillRect/>
            </a:stretch>
          </p:blipFill>
          <p:spPr bwMode="auto">
            <a:xfrm>
              <a:off x="1749107" y="3128645"/>
              <a:ext cx="156210" cy="2324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7" name="Picture 16" descr="C:\Users\mere\AppData\Local\Microsoft\Windows\Temporary Internet Files\Content.IE5\258THAHQ\MP900408967[1].jpg"/>
            <p:cNvPicPr/>
            <p:nvPr/>
          </p:nvPicPr>
          <p:blipFill>
            <a:blip r:embed="rId13" cstate="print"/>
            <a:srcRect/>
            <a:stretch>
              <a:fillRect/>
            </a:stretch>
          </p:blipFill>
          <p:spPr bwMode="auto">
            <a:xfrm>
              <a:off x="1914525" y="2428173"/>
              <a:ext cx="161925" cy="2438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2" name="AutoShape 8"/>
          <p:cNvSpPr>
            <a:spLocks noChangeArrowheads="1"/>
          </p:cNvSpPr>
          <p:nvPr/>
        </p:nvSpPr>
        <p:spPr bwMode="auto">
          <a:xfrm rot="2403142">
            <a:off x="3685584" y="3019692"/>
            <a:ext cx="530886" cy="294804"/>
          </a:xfrm>
          <a:prstGeom prst="rightArrow">
            <a:avLst>
              <a:gd name="adj1" fmla="val 50000"/>
              <a:gd name="adj2" fmla="val 56818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23" name="AutoShape 8"/>
          <p:cNvSpPr>
            <a:spLocks noChangeArrowheads="1"/>
          </p:cNvSpPr>
          <p:nvPr/>
        </p:nvSpPr>
        <p:spPr bwMode="auto">
          <a:xfrm rot="2403142">
            <a:off x="3226228" y="2657075"/>
            <a:ext cx="530886" cy="294804"/>
          </a:xfrm>
          <a:prstGeom prst="rightArrow">
            <a:avLst>
              <a:gd name="adj1" fmla="val 50000"/>
              <a:gd name="adj2" fmla="val 56818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24" name="AutoShape 8"/>
          <p:cNvSpPr>
            <a:spLocks noChangeArrowheads="1"/>
          </p:cNvSpPr>
          <p:nvPr/>
        </p:nvSpPr>
        <p:spPr bwMode="auto">
          <a:xfrm rot="2403142">
            <a:off x="2775793" y="2288804"/>
            <a:ext cx="530886" cy="294804"/>
          </a:xfrm>
          <a:prstGeom prst="rightArrow">
            <a:avLst>
              <a:gd name="adj1" fmla="val 50000"/>
              <a:gd name="adj2" fmla="val 56818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7681710" y="3962400"/>
            <a:ext cx="47625" cy="1671760"/>
          </a:xfrm>
          <a:prstGeom prst="rect">
            <a:avLst/>
          </a:prstGeom>
          <a:gradFill rotWithShape="1">
            <a:gsLst>
              <a:gs pos="0">
                <a:srgbClr val="A603AB"/>
              </a:gs>
              <a:gs pos="21001">
                <a:srgbClr val="0819FB"/>
              </a:gs>
              <a:gs pos="35001">
                <a:srgbClr val="1A8D48"/>
              </a:gs>
              <a:gs pos="52000">
                <a:srgbClr val="FFFF00"/>
              </a:gs>
              <a:gs pos="73000">
                <a:srgbClr val="EE3F17"/>
              </a:gs>
              <a:gs pos="88000">
                <a:srgbClr val="E81766"/>
              </a:gs>
              <a:gs pos="100000">
                <a:srgbClr val="A603AB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26" name="Text Box 13"/>
          <p:cNvSpPr txBox="1">
            <a:spLocks noChangeArrowheads="1"/>
          </p:cNvSpPr>
          <p:nvPr/>
        </p:nvSpPr>
        <p:spPr bwMode="auto">
          <a:xfrm>
            <a:off x="7669602" y="3835462"/>
            <a:ext cx="1245797" cy="118491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b="1" dirty="0" smtClean="0">
                <a:solidFill>
                  <a:schemeClr val="bg1"/>
                </a:solidFill>
                <a:effectLst/>
                <a:latin typeface="Calibri"/>
                <a:ea typeface="Times New Roman"/>
                <a:cs typeface="Arial"/>
              </a:rPr>
              <a:t>PLANET</a:t>
            </a:r>
          </a:p>
          <a:p>
            <a:pPr marL="171450" marR="0" indent="-171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1100" b="1" dirty="0" smtClean="0">
                <a:solidFill>
                  <a:srgbClr val="0070C0"/>
                </a:solidFill>
                <a:effectLst/>
                <a:latin typeface="Calibri"/>
                <a:ea typeface="Times New Roman"/>
                <a:cs typeface="Arial"/>
              </a:rPr>
              <a:t>News</a:t>
            </a:r>
          </a:p>
          <a:p>
            <a:pPr marL="171450" marR="0" indent="-171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1100" b="1" dirty="0" smtClean="0">
                <a:solidFill>
                  <a:srgbClr val="9BBB59"/>
                </a:solidFill>
                <a:effectLst/>
                <a:latin typeface="Calibri"/>
                <a:ea typeface="Times New Roman"/>
                <a:cs typeface="Arial"/>
              </a:rPr>
              <a:t>Network</a:t>
            </a:r>
          </a:p>
          <a:p>
            <a:pPr marL="171450" marR="0" indent="-171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1100" b="1" dirty="0" smtClean="0">
                <a:solidFill>
                  <a:srgbClr val="FF6600"/>
                </a:solidFill>
                <a:effectLst/>
                <a:latin typeface="Calibri"/>
                <a:ea typeface="Times New Roman"/>
                <a:cs typeface="Arial"/>
              </a:rPr>
              <a:t>Interest</a:t>
            </a:r>
          </a:p>
          <a:p>
            <a:pPr marL="171450" marR="0" indent="-171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1100" b="1" dirty="0" smtClean="0">
                <a:solidFill>
                  <a:srgbClr val="FFFF00"/>
                </a:solidFill>
                <a:effectLst/>
                <a:latin typeface="Calibri"/>
                <a:ea typeface="Times New Roman"/>
                <a:cs typeface="Arial"/>
              </a:rPr>
              <a:t>Genre</a:t>
            </a:r>
          </a:p>
          <a:p>
            <a:pPr marL="171450" marR="0" indent="-171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1100" b="1" dirty="0" smtClean="0">
                <a:solidFill>
                  <a:srgbClr val="D818A1"/>
                </a:solidFill>
                <a:latin typeface="Calibri"/>
                <a:ea typeface="Times New Roman"/>
                <a:cs typeface="Arial"/>
              </a:rPr>
              <a:t>You set up your search preferences</a:t>
            </a:r>
            <a:endParaRPr lang="en-US" sz="1100" dirty="0">
              <a:solidFill>
                <a:srgbClr val="D818A1"/>
              </a:solidFill>
              <a:effectLst/>
              <a:latin typeface="Calibri"/>
              <a:ea typeface="Times New Roman"/>
              <a:cs typeface="Arial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85800" y="1323201"/>
            <a:ext cx="16750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mapping</a:t>
            </a:r>
            <a:endParaRPr lang="en-US" sz="4000" dirty="0">
              <a:solidFill>
                <a:schemeClr val="bg1"/>
              </a:solidFill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376034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laborate-Thin" panose="02000506050000020004" pitchFamily="50" charset="0"/>
              </a:rPr>
              <a:t>2D|3D prototype</a:t>
            </a:r>
            <a:endParaRPr lang="en-US" dirty="0">
              <a:latin typeface="Colaborate-Thin" panose="02000506050000020004" pitchFamily="50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78" r="8139"/>
          <a:stretch/>
        </p:blipFill>
        <p:spPr>
          <a:xfrm>
            <a:off x="609600" y="1447800"/>
            <a:ext cx="3822094" cy="2286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743200" y="3276599"/>
            <a:ext cx="609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latin typeface="Colaborate-Thin" panose="02000506050000020004" pitchFamily="50" charset="0"/>
              </a:rPr>
              <a:t>12/8/14</a:t>
            </a:r>
            <a:endParaRPr lang="en-US" sz="1000" b="1" dirty="0">
              <a:latin typeface="Colaborate-Thin" panose="02000506050000020004" pitchFamily="50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62000" y="6324600"/>
            <a:ext cx="1371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</a:rPr>
              <a:t>Meredith Shelby</a:t>
            </a:r>
            <a:endParaRPr 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724400" y="1447800"/>
            <a:ext cx="3429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chemeClr val="bg1"/>
                </a:solidFill>
              </a:rPr>
              <a:t>Items to add to my blog: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Watched how to hold &amp; throw a discus</a:t>
            </a:r>
          </a:p>
          <a:p>
            <a:r>
              <a:rPr lang="en-US" dirty="0">
                <a:solidFill>
                  <a:schemeClr val="bg1"/>
                </a:solidFill>
                <a:hlinkClick r:id="rId3"/>
              </a:rPr>
              <a:t>https://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www.youtube.com/watch?v=KytMRh2j_T8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chemeClr val="bg1"/>
                </a:solidFill>
              </a:rPr>
              <a:t>Searched discus &amp; CD images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chemeClr val="bg1"/>
                </a:solidFill>
              </a:rPr>
              <a:t>Created story boards of UX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1209</TotalTime>
  <Words>264</Words>
  <Application>Microsoft Office PowerPoint</Application>
  <PresentationFormat>On-screen Show (4:3)</PresentationFormat>
  <Paragraphs>156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color-based remote</vt:lpstr>
      <vt:lpstr>PowerPoint Presentation</vt:lpstr>
      <vt:lpstr>PowerPoint Presentation</vt:lpstr>
      <vt:lpstr>Sol Sys</vt:lpstr>
      <vt:lpstr>PowerPoint Presentation</vt:lpstr>
      <vt:lpstr>PowerPoint Presentation</vt:lpstr>
      <vt:lpstr>PowerPoint Presentation</vt:lpstr>
      <vt:lpstr>PowerPoint Presentation</vt:lpstr>
      <vt:lpstr>2D|3D prototype</vt:lpstr>
      <vt:lpstr>PowerPoint Presentation</vt:lpstr>
      <vt:lpstr>PowerPoint Presentation</vt:lpstr>
    </vt:vector>
  </TitlesOfParts>
  <Company>Your Company Name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</dc:title>
  <dc:creator>Mere</dc:creator>
  <cp:lastModifiedBy>MS</cp:lastModifiedBy>
  <cp:revision>91</cp:revision>
  <dcterms:created xsi:type="dcterms:W3CDTF">2014-11-17T20:34:58Z</dcterms:created>
  <dcterms:modified xsi:type="dcterms:W3CDTF">2014-12-09T16:34:25Z</dcterms:modified>
</cp:coreProperties>
</file>