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7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3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8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B834-1120-404F-A785-2105CC59F3F5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9010-CF13-4089-BFA5-A4427BF5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fadraerafda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adfardfas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sdfawrwe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sdfasrwer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sdfasrew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50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fadraerafda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2023-11-18T17:22:18Z</dcterms:created>
  <dcterms:modified xsi:type="dcterms:W3CDTF">2023-11-18T17:25:52Z</dcterms:modified>
</cp:coreProperties>
</file>