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5"/>
  </p:notesMasterIdLst>
  <p:sldIdLst>
    <p:sldId id="256" r:id="rId5"/>
    <p:sldId id="257" r:id="rId6"/>
    <p:sldId id="259" r:id="rId7"/>
    <p:sldId id="261" r:id="rId8"/>
    <p:sldId id="258" r:id="rId9"/>
    <p:sldId id="265" r:id="rId10"/>
    <p:sldId id="260" r:id="rId11"/>
    <p:sldId id="262" r:id="rId12"/>
    <p:sldId id="264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3090" autoAdjust="0"/>
  </p:normalViewPr>
  <p:slideViewPr>
    <p:cSldViewPr snapToGrid="0">
      <p:cViewPr varScale="1">
        <p:scale>
          <a:sx n="59" d="100"/>
          <a:sy n="59" d="100"/>
        </p:scale>
        <p:origin x="8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0.7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0 141 1696,'2'-19'6381,"8"51"-6128,-5-16-236,19 76 67,-9-22-23,31 185 72,-41-228-106,10 34 1,-3-14-10,-12-46-15,0-1-2,0 1 0,0-1 1,0 1-1,0-1 0,1 0 1,-1 1-1,0-1 0,0 1 1,0-1-1,1 0 0,-1 1 1,0-1-1,0 1 0,1-1 1,-1 0-1,0 1 0,1-1 1,-1 0-1,0 0 0,1 1 1,-1-1-1,0 0 0,1 0 1,-1 1-1,1-1 0,-1 0 1,0 0-1,1 0 0,-1 0 1,1 0-1,-1 0 0,1 0 1,-1 0-1,1 0 0,-1 0 1,0 0-1,1 0 0,-1-1 5,0 1 0,0-1 0,0 0 0,0 1 0,0-1-1,1 0 1,-1 0 0,0 1 0,0-1 0,0 0 0,1 1 0,-1-1-1,0 0 1,1 1 0,-1-1 0,0 0 0,1 1 0,-1-1 0,1 1 0,-1-1-1,1 1 1,-1-1 0,1 1 0,1-1 0,35-22 59,-21 12-20,1 0 0,-1-1 0,24-22 0,42-35 110,3 5-1,128-74 0,-149 99-160,-2-3 0,62-54-1,0-26-606,-72 67 369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8.0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 2473,'2'-13'5577,"13"41"-5497,23 70-32,-35-55-104,-1-4-128,-2-12 1464,0-10-1024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9.0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0 252 2208,'1'-5'3010,"-1"5"-2951,13-3 871,21 1-440,-29 2-431,5-1 61,0 1 1,0 1 0,0 0-1,0 0 1,-1 1 0,1 0-1,0 1 1,-1 0 0,0 0-1,1 1 1,-1 0 0,9 6-1,-2 4 33,0 1 0,0 1 1,-1 0-1,-1 1 0,17 27 0,-18-25-114,0-1 1,1 0-1,1-2 1,32 30 0,-45-45-37,0 0 0,0 0 1,1 0-1,-1 0 0,0 0 1,0 0-1,0 0 1,1-1-1,-1 1 0,0-1 1,1 0-1,-1 0 0,1 0 1,-1 0-1,0 0 0,1 0 1,-1-1-1,0 1 0,1-1 1,-1 1-1,0-1 0,3-1 1,4-3 13,0 1 1,0-1 0,13-11-1,-17 13-3,97-79 117,-102 82-129,0 0 0,1 0 0,-1-1 1,0 1-1,0 0 0,1-1 0,-1 1 0,0 0 1,0-1-1,1 1 0,-1 0 0,0-1 1,0 1-1,0-1 0,1 1 0,-1-1 0,0 1 1,0 0-1,0-1 0,0 1 0,0-1 1,0 1-1,0-1 0,0 1 0,1-10-11,0 5 15,0 1-1,0 0 1,1-1-1,0 1 1,0 0-1,0 0 1,2-4-1,19-26 5,-11 16 5,-1 0 0,0-1 0,13-32 0,-5 6-254,2 1-1,30-49 1,-35 70-54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45.3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50 1992,'-11'-48'7542,"11"47"-7433,2 42-54,8 44-1,2 31 25,-8 64 121,2 46-140,-6-221-72,0 3-62,1 1 0,0-1 1,0 0-1,1 1 0,3 10 1,-5-19 64,0 0 0,0 0-1,0 0 1,0 0 0,0 0 0,0 0 0,1 0 0,-1 0 0,0-1 0,0 1 0,0 0-1,0 0 1,0 0 0,0 0 0,0 0 0,0 0 0,0 0 0,1 0 0,-1 0 0,0 0-1,0 0 1,0 0 0,0 0 0,0 0 0,0 0 0,0 1 0,0-1 0,0 0 0,1 0-1,-1 0 1,0 0 0,0 0 0,0 0 0,0 0 0,0 0 0,0 0 0,0 0 0,0 0-1,0 0 1,0 0 0,0 0 0,0 1 0,0-1 0,0 0 0,1 0 0,-1 0 0,0 0-1,0 0 1,0 0 0,0 0 0,0 0 0,0 1 0,6-23-287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46.2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82 31 3025,'-81'-30'6671,"81"30"-6635,9 15 389,-8-14-433,12 15 60,0-1 0,1 0 0,19 14 1,-10-9-1,6 5 35,1-2 0,2 0-1,0-2 1,70 33 0,137 35-44,-144-57-113,-53-17-147,-7 2 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48.1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28 1280,'0'-27'7294,"0"29"-7287,1 0-1,-1 0 1,1 0 0,-1 0 0,1 1-1,0-1 1,0-1 0,0 1 0,0 0 0,0 0-1,0 0 1,3 2 0,96 111-71,-52-59-414,-24-24 352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48.9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4 2881,'-60'-4'5401,"60"8"-5369,4 9-16,4 4 16,31 56-16,-22-50-16,2-1-56,3 4-224,1-5-280,-1-4 352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49.6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1 2793,'-8'0'6121,"18"17"-5993,38 60-64,-27-47-64,-4-17-280,2 0-320,9 6 360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0.5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8 3857,'-10'-7'5633,"44"7"-5521,56 3-24,-50 3-128,-3 5-232,1 15 200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1.3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1 128 2897,'0'0'5209,"4"0"-4777,22-2-168,62-7-32,-52-3-112,1-4-24,6-3-40,1-2-48,3-5 24,1 7-104,-3 15 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2.2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124 216 3369,'-97'40'1423,"95"-40"-1327,1 1 1,-1-1 0,1 1-1,-1-1 1,1 1 0,-1-1-1,0 0 1,1 1 0,-1-1-1,0 0 1,-1-1 0,2 1-56,1 0-1,0 0 1,0 0 0,-1 0 0,1 0 0,0 0 0,0 0-1,-1-1 1,1 1 0,0 0 0,0 0 0,-1 0 0,1-1 0,0 1-1,0 0 1,0 0 0,0 0 0,-1-1 0,1 1 0,0 0 0,0 0-1,0-1 1,0 1 0,0 0 0,0-1 0,0 1 0,0 0-1,0 0 1,0-1 0,0 1 0,0 0 0,0-1 0,0 1 0,0-2 124,0 1 0,1 0 0,-1-1 0,1 1 0,-1 0 0,1-1 0,0 1 0,-1 0 0,1 0 0,0-1 0,0 1 0,1-1 0,8-4-135,0 0 0,0 0-1,-1-1 1,0 0 0,10-10 0,-1 0-5,8-6-116,29-36-1,-39 41 1301,37-33 0,-31 35-211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1.7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0 237 3161,'0'-2'2352,"8"-24"-1760,29-64-368,-23 56-88,2 10-72,-1 1-32,0 5-32,-1 3-112,-3 11 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2.8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0 237 4337,'94'-44'1888,"-90"31"-951,3-9-425,1-3-48,-1 3-152,3 3-80,-1 4-120,-1 0-72,-3 0-112,1 2-144,-2-2-520,3-4 488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3.6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10 383 4089,'-8'-5'4305,"7"-24"-3721,1-55-96,0 54-208,0-4-96,1-2-184,3 1-8,4-8-328,-3-1-328,5 1 424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54.5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21 145 3257,'2'39'1736,"-2"-59"-424,-2 3-311,-2-8-409,2 10-88,-2 0-168,2-1-104,-1 2-88,3 1-80,-4 0-232,2-2-216,2-6 240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9:09.4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1793 2609,'-13'0'3964,"-7"0"-2199,20-25-1380,1 23-376,0-1-5,0 1 1,0-1-1,0 1 1,0-1-1,0 1 1,1 0-1,-1-1 1,1 1-1,3-3 1,8-10 1,-1 0 8,1-1-1,-2 0 1,11-19 0,-19 28-11,2-4 41,1 1 1,0-1-1,0 1 0,11-12 0,0 0 105,21-34-1,-31 42-136,2 1 0,-1 0 0,1 0 0,1 1 0,0 1 0,1-1 0,0 2 0,24-18 0,23-13-20,-37 25 10,26-15-1,-37 26-1,0-1 1,0 0-1,-1-1 0,0 0 1,-1 0-1,1-1 0,7-10 1,-1 2 0,1 1 0,1 0 0,35-24 0,9-7 13,13-21-14,-39 35 0,1 1-1,73-49 1,-84 66-3,40-14 0,0 0-6,217-107 16,-176 74-5,-25 13 12,-9 7-12,40-20 7,-91 52-12,0 1 1,0 0 0,39-8-1,-34 13 9,-1 0 0,36 2 0,-38 1-2,0 0 0,-1-2 0,39-7 0,-39 5 23,0 0 1,37-1-1,14-1 71,18-5-53,-80 9-28,0 1-1,22 0 0,-23 1 9,0 0-1,1-1 0,17-3 1,-3 0-7,0 1 0,1 0 0,-1 2 1,1 1-1,-1 1 0,32 6 0,59 1 21,-57-8-26,144 4 63,-161 1-83,-29-3 8,0 0 0,0-1 0,21-1 0,-6-2 2,-1 0 0,1 2 0,-1 1 0,1 1 0,-1 2 0,29 7 0,-27-6 10,-1 0 1,1-2-1,0-1 0,49-3 0,18 0 60,-79 3-60,-1 1 0,0 0 0,18 6 0,-25-7-2,2 1-14,-4 0 3,0-2 1,1 1 0,13 1 0,-12-3-4,40 5 18,-47-4-18,1-1 0,-1 1 0,1 0 0,-1 0 0,1 0 0,-1 0 0,1 0 0,-1 0 0,0 1 0,0-1 0,0 1 0,0-1 0,0 1 0,0 0 0,3 3 0,-4-2 4,1-1 1,0 1 0,0-1 0,0 0-1,0 0 1,0 0 0,1 0 0,-1 0 0,1 0-1,-1 0 1,1-1 0,0 0 0,-1 1-1,1-1 1,0 0 0,0 0 0,0 0 0,0-1-1,0 1 1,0-1 0,0 0 0,0 1-1,6-2 1,8 4-35,-16-2 16,1-1 1,0 0-1,-1 1 0,1-1 1,0 0-1,-1 0 0,1 0 1,0 0-1,0 0 1,-1 0-1,1 0 0,1-1 1,-2 1-31,-1-1-29,0 1 59,0-1-1,0 0 1,0 0-1,0 1 1,0-1-1,0 0 1,1 1 0,-1-1-1,0 0 1,0 1-1,0-1 1,1 0-1,-1 1 1,0-1 0,1 1-1,-1-1 1,1 0-1,-1 1 1,0-1-1,1 1 1,-1-1 0,1 1-1,0 0 1,-1-1-1,1 1 1,-1-1-1,1 1 1,0 0 0,-1 0-1,1-1 1,1 1-1,11-8 28,-13 6-12,1 1 0,-1 0 0,0-1 0,1 1 0,-1-1 0,0 1 0,0 0 0,0-1 1,0 1-1,0 0 0,-1-1 0,1 1 0,0-1 0,-1 1 0,1 0 0,-1-1 0,1 1 0,-1 0 0,-1-2 0,0-2 10,-8-20 8,-1 1-1,-20-31 0,19 33-11,-116-189 288,121 198-252,-1 1-1,-1 0 1,0 1 0,-1 0 0,0 0 0,0 1 0,-19-14 204,29 24-243,-1 0 0,1 0 1,0 0-1,0 0 1,0 0-1,0 0 1,-1 0-1,1 0 1,0 0-1,0 0 0,0 0 1,0 0-1,-1 0 1,1 0-1,0 0 1,0 0-1,0 0 1,0 0-1,0 0 0,-1 0 1,1 1-1,0-1 1,0 0-1,0 0 1,0 0-1,0 0 1,0 0-1,-1 0 0,1 1 1,0-1-1,0 0 1,0 0-1,0 0 1,0 0-1,0 0 1,0 1-1,0-1 0,0 0 1,0 0-1,0 0 1,4 10 5,20 16-12,82 72 114,-19-15-21,24 33-32,-97-100-63,-1 1 0,-1 0 0,11 18 0,-18-27-8,-2 1 1,1-1-1,-1 0 0,0 1 1,0 0-1,-1 0 1,-1-1-1,1 1 0,-1 16 1,0-16 26,-2-1 0,1 1 0,-1 0-1,-3 10 1,3-15 6,0-1 0,0 0 0,0 0 0,-1 0-1,0 0 1,1 0 0,-1 0 0,0 0 0,0-1-1,-1 1 1,1-1 0,-1 1 0,1-1 0,-4 2-1,-5 5 134,1 0-1,-12 13 0,-7 8 161,15-17-220,0 1 1,1 1-1,1 0 1,0 0 0,-13 26-1,-38 89-35,7-14-254,49-103 155,-14 28-681,-3-2 0,-54 71-1,39-74 288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9:13.7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 25 2921,'-6'-10'3508,"5"9"-3376,0 0 0,1 0 0,-1-1 0,0 1 1,-1 0-1,1 1 0,0-1 0,0 0 0,0 0 0,0 0 0,-1 1 0,1-1 0,0 0 0,-1 1 0,1 0 0,0-1 0,-2 1 0,5 20-9,-1-13-122,2 1 1,-1-1-1,1 0 1,0-1-1,6 13 1,-1-5-1,16 24 9,-10-17 3,38 70 159,-39-68-121,0 0 1,1-1-1,21 24 1,-11-15 23,26 40-1,49 61-59,-85-115-9,2-2 1,0 0-1,1 0 0,0-2 1,32 20-1,65 23-10,21 14 17,-41-8 7,-47-30 67,1-2 0,61 29 1,192 84 112,-261-127-172,0-3 0,1-1 0,1-3 1,66 8-1,-27-4 79,-47-5-88,0 2 0,-1 1 0,0 2 0,45 23 0,50 20 19,-39-26 62,2-4 0,120 17 0,-167-35-89,0 2 0,64 23-1,-49-11 15,1-2-1,0-3 1,1-3-1,1-2 1,84 4-1,-69-12 64,-18 1 16,1-4 0,-1-1 0,66-11 0,18-9 2,43-8-134,-145 20 27,0-3 1,58-22-1,109-41 34,-200 72-44,1-1 0,-1-1 0,0 1 0,0-1 0,0-1 0,0 0 0,11-9 0,-18 12 12,-1 0 0,0 0-1,0 1 1,0-1-1,0 0 1,-1 0-1,1 1 1,0-1-1,-1 0 1,1 0-1,-1 1 1,0-1-1,1 1 1,-1-1 0,0 1-1,0-1 1,0 1-1,-2-3 1,-5-10 18,-3-9-14,-1-2 6,-22-34 1,6 21-1,-2 2-1,-1 0 1,-51-44 0,69 68-14,-16-13-4,-1 1 0,-1 2 0,-39-22 0,17 12 19,43 22-70,10 10 55,0 0 1,0 0-1,0 0 1,0-1-1,0 1 0,0 0 1,1 0-1,-1 0 1,0-1-1,0 1 0,0 0 1,0 0-1,0 0 1,0 0-1,1 0 1,-1-1-1,0 1 0,0 0 1,0 0-1,0 0 1,1 0-1,-1 0 1,0 0-1,0 0 0,0-1 1,1 1-1,-1 0 1,0 0-1,0 0 0,1 0 1,-1 0-1,0 0 1,0 0-1,1 0 1,31 1-48,-10 2 45,0 1-1,0 1 0,-1 1 1,0 1-1,0 0 0,33 18 0,-20-5-13,0 1-1,-2 1 0,0 2 0,-2 1 0,0 2 0,-2 0 1,41 53-1,-46-47-6,-22-32 29,-18-1 136,17 0-139,-1 0 1,1 0-1,0 0 1,0 0-1,-1 0 1,1 1-1,0-1 1,0 0-1,0 0 1,-1 1-1,1-1 1,0 0-1,0 0 0,0 1 1,0-1-1,-1 0 1,1 0-1,0 1 1,0-1-1,0 0 1,0 0-1,0 1 1,0-1-1,0 0 1,0 1-1,0-1 1,0 0-1,0 1 1,0-1-1,0 0 1,0 0-1,0 1 1,0-1-1,1 106 14,2-60-18,-4-29 89,0-1 0,-1 1-1,0-1 1,-1 1 0,-1-1-1,-1 0 1,0-1-1,-11 24 1,-4 0 418,-49 72 1,37-74-419,26-31-194,0 0 0,1 0 0,-1 1 1,1 0-1,-8 15 0,12-21 97,1 0 0,-1 0 0,1 0 0,0 0 0,-1 0 1,1 0-1,0 0 0,0 0 0,-1 0 0,1 1 0,0-1 1,0 0-1,0 0 0,1 0 0,-1 0 0,0 2 0,5 1 578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2.6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74 130 3017,'-74'68'1480,"76"-76"-584,6-1-200,-8-4-64,5-6-87,5 4-41,3-2-168,6-2-72,-1 2-144,3-1-48,2-5-120,3 4-152,8-1 144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3.2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23 107 2264,'-13'13'5402,"13"-13"-5364,0 0 0,0 0-1,0 0 1,-1 0 0,1 1 0,0-1 0,0 0 0,0 0 0,-1 0-1,1 0 1,0 0 0,0 0 0,-1 1 0,1-1 0,0 0 0,0 0-1,-1 0 1,1 0 0,0 0 0,0 0 0,-1 0 0,1 0-1,0 0 1,0 0 0,-1 0 0,1 0 0,0-1 0,0 1 0,-1 0-1,1 0 1,0 0 0,0 0 0,-1 0 0,1 0 0,0 0 0,0-1-1,0 1 1,0 0 0,-1 0 0,1 0 0,0-1 0,0 1-1,-1 0 1,2-2-15,-1 0-1,1 0 0,-1 0 0,1 1 0,-1-1 1,1 0-1,0 1 0,0-1 0,0 0 0,0 1 1,0-1-1,0 1 0,0-1 0,0 1 0,3-2 1,-2 1-9,49-53 72,-47 52-82,0-1 0,1 1 0,0 0 0,-1 0 0,1 0 0,0 1 0,0-1 0,0 1-1,1 0 1,-1 1 0,0 0 0,1-1 0,-1 1 0,1 1 0,-1-1 0,1 1 0,7 1 0,-1-1 4,10 0-80,37 6 0,7 0-441,-31-6 330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3.9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86 44 2481,'-86'-43'5873,"94"43"-5793,12 4-48,61 16-80,-57-16-456,1 0 360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4.8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 21 2513,'-58'-21'4985,"60"21"-4609,26 4-56,67 28-136,-46-8-32,-4 8-96,-5-4-24,-5 4-112,-7-2-136,1-5-608,1-5 536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5.5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53 1 2336,'-52'31'1329,"52"-21"-217,9 5-32,4-2-272,4-2-103,-6 8-233,3-2-136,-9 0-136,6 2-80,10-8-88,-8 4-48,8-2-320,-2 2-328,-1-8 408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6.2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41 56 2969,'-41'-55'5258,"48"93"-4909,10 72-36,-11-78-270,2 0 0,1 0 1,14 33-1,11 41-1298,-26-68 874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1T12:18:36.9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4121,'19'6'675,"19"12"3610,-38-1-4204,1 0 0,5 32 1,-2-29-61,0 1-106,1 0-1,0-1 1,2 0 0,14 30 0,-10-27-532,10 38 1,-9-10 195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6ECA6-6284-4CD4-82FE-70F420643B31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074D3-34F3-4F5B-9C30-2C09E303FF8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6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65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Run </a:t>
            </a:r>
            <a:r>
              <a:rPr lang="da-DK" dirty="0" err="1"/>
              <a:t>launcher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RadiatorApp</a:t>
            </a:r>
            <a:r>
              <a:rPr lang="da-DK" dirty="0"/>
              <a:t> start() </a:t>
            </a:r>
            <a:r>
              <a:rPr lang="da-DK" dirty="0" err="1"/>
              <a:t>javaFX</a:t>
            </a:r>
            <a:r>
              <a:rPr lang="da-DK" dirty="0"/>
              <a:t> metode fra Applikation</a:t>
            </a:r>
          </a:p>
          <a:p>
            <a:endParaRPr lang="da-DK" dirty="0"/>
          </a:p>
          <a:p>
            <a:r>
              <a:rPr lang="da-DK" dirty="0"/>
              <a:t>Opretter instans af viewhandler, som opretter de andre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SINGLETONS MULTITONS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ViewFactory</a:t>
            </a:r>
            <a:r>
              <a:rPr lang="da-DK" dirty="0"/>
              <a:t> opretter views (mangler pil)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VoewModelFactory</a:t>
            </a:r>
            <a:r>
              <a:rPr lang="da-DK" dirty="0"/>
              <a:t> opretter VMF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ModelFactory</a:t>
            </a:r>
            <a:r>
              <a:rPr lang="da-DK" dirty="0"/>
              <a:t> -&gt;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Instanser af hver de opretter – doven pil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INIT fra </a:t>
            </a:r>
            <a:r>
              <a:rPr lang="da-DK" dirty="0" err="1"/>
              <a:t>viewController</a:t>
            </a:r>
            <a:r>
              <a:rPr lang="da-DK" dirty="0"/>
              <a:t>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Heri sker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Attributter passer med hinanden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Metode kald = opdater attributter = opdater bundne attributter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Radiator = </a:t>
            </a:r>
            <a:r>
              <a:rPr lang="da-DK" dirty="0" err="1"/>
              <a:t>subject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Thread.sleep</a:t>
            </a:r>
            <a:r>
              <a:rPr lang="da-DK" dirty="0"/>
              <a:t>() som ændrer dens stadie – den skal opdatere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VIS KODE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219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MVVM = større program = god struktur</a:t>
            </a: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Hjælper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stukturere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GUI’er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Får dem til at skabe kommunikation og samarbejde med relevant data</a:t>
            </a:r>
          </a:p>
          <a:p>
            <a:pPr marL="6858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Opdeler ansvarsområder for alle klasser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Undgå for meget og uoverskuelig funktionalitet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Resultere i problematisk testning</a:t>
            </a:r>
          </a:p>
          <a:p>
            <a:pPr marL="6858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Open/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udvide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ændre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58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 involveret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controller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data og data manipulation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View-model = user-event-handling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Håndterer data fra model, og formaterer til relevant data til view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BINDELED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6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Flere klasser til hvert formål – små klasser med relevant funktionalitet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567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På den måde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=&gt; viewmodel =&gt;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Viewmodel =&gt; model = direkte metodekald = instans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View=&gt;viewmodel = bindings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FX:Id’er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GUI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atributter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controller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INIT METODE bindes de til FX understøttede attributter fra Viewmodel</a:t>
            </a:r>
          </a:p>
          <a:p>
            <a:pPr marL="1600200" lvl="3" indent="-2286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StringProperty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attributten gemmes data fra model, som castes til FX understøttet variabler, således de kan bruges i view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ALTSÅ: Viewmodel opdateres ved metodekald, som automatisk opdaterer view</a:t>
            </a:r>
          </a:p>
          <a:p>
            <a:pPr marL="4572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Ændringer i model uden metodekald = observer pattern = automatisk opdateret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844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Run </a:t>
            </a:r>
            <a:r>
              <a:rPr lang="da-DK" dirty="0" err="1"/>
              <a:t>launcher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RadiatorApp</a:t>
            </a:r>
            <a:r>
              <a:rPr lang="da-DK" dirty="0"/>
              <a:t> start() </a:t>
            </a:r>
            <a:r>
              <a:rPr lang="da-DK" dirty="0" err="1"/>
              <a:t>javaFX</a:t>
            </a:r>
            <a:r>
              <a:rPr lang="da-DK" dirty="0"/>
              <a:t> metode fra Applikation</a:t>
            </a:r>
          </a:p>
          <a:p>
            <a:endParaRPr lang="da-DK" dirty="0"/>
          </a:p>
          <a:p>
            <a:r>
              <a:rPr lang="da-DK" dirty="0"/>
              <a:t>Opretter instans af viewhandler, som opretter de andre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SINGLETONS MULTITONS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ViewFactory</a:t>
            </a:r>
            <a:r>
              <a:rPr lang="da-DK" dirty="0"/>
              <a:t> opretter views (mangler pil)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VoewModelFactory</a:t>
            </a:r>
            <a:r>
              <a:rPr lang="da-DK" dirty="0"/>
              <a:t> opretter VMF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ModelFactory</a:t>
            </a:r>
            <a:r>
              <a:rPr lang="da-DK" dirty="0"/>
              <a:t> -&gt;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Instanser af hver de opretter – doven pil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INIT fra </a:t>
            </a:r>
            <a:r>
              <a:rPr lang="da-DK" dirty="0" err="1"/>
              <a:t>viewController</a:t>
            </a:r>
            <a:r>
              <a:rPr lang="da-DK" dirty="0"/>
              <a:t>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Heri sker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Attributter passer med hinanden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Metode kald = opdater attributter = opdater bundne attributter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Radiator = </a:t>
            </a:r>
            <a:r>
              <a:rPr lang="da-DK" dirty="0" err="1"/>
              <a:t>subject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Thread.sleep</a:t>
            </a:r>
            <a:r>
              <a:rPr lang="da-DK" dirty="0"/>
              <a:t>() som ændrer dens stadie – den skal opdatere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VIS KODE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70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ObsPat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forskkelige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mængde klasser interesseret i en anden klasses tilstand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 = EN-TIL-MANGE afhængighed imellem subjekt og interesserede klasser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Afhængigheder automatisk notificeret og opdateret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26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Subjekt – ændringer = subjekt skal opdatere andre (OBSERVERS)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Subjekt holder liste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Notificer alle i listen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FORDEL: LØS KOBLING, SUBJEKT BEHØVER IKKE AT KENDE TIL OBSERVERS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Holder tilføj/fjern metoder</a:t>
            </a:r>
          </a:p>
          <a:p>
            <a:pPr marL="457200" lvl="1" indent="0">
              <a:buFont typeface="Courier New" panose="02070309020205020404" pitchFamily="49" charset="0"/>
              <a:buNone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indbyggede klasser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PropertyChangeSubject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PropertyChangeListener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PropertyChangeSupport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PropertyChangeEvent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789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måder at implementere: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implementerer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PropertyChangeListener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 notation (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metodeNavn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Undergå metodekald udefra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 2, (”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stateName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this::metodeNavn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 metoder tilpasset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stateName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74D3-34F3-4F5B-9C30-2C09E303FF8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07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85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48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04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09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09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0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9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20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54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023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445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295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37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736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352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0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0251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798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496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8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645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20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732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46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4402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3134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79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22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73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617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51082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3586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6188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11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539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5688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02319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9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4076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5876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99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08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3733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48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9859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2523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023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84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1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36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13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8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19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E55523EE-78C6-400F-B7F2-9FC3B21D6C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01960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3748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79286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1814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67EAF-81D5-BF25-1605-9BE322CD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522" y="2235200"/>
            <a:ext cx="12807044" cy="2387600"/>
          </a:xfrm>
        </p:spPr>
        <p:txBody>
          <a:bodyPr>
            <a:normAutofit fontScale="90000"/>
          </a:bodyPr>
          <a:lstStyle/>
          <a:p>
            <a:r>
              <a:rPr lang="da-DK" b="1" dirty="0"/>
              <a:t>MVVM</a:t>
            </a:r>
            <a:br>
              <a:rPr lang="da-DK" b="1" dirty="0"/>
            </a:br>
            <a:r>
              <a:rPr lang="da-DK" b="1" dirty="0"/>
              <a:t>&amp;</a:t>
            </a:r>
            <a:br>
              <a:rPr lang="da-DK" b="1" dirty="0"/>
            </a:br>
            <a:r>
              <a:rPr lang="da-DK" b="1" dirty="0"/>
              <a:t> 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6939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497314A-E77C-2900-55B5-69C44497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14" y="0"/>
            <a:ext cx="7588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633E4-07F0-1FE0-94EC-2334E7F68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9567" y="2767006"/>
            <a:ext cx="5732000" cy="3749924"/>
          </a:xfrm>
        </p:spPr>
        <p:txBody>
          <a:bodyPr/>
          <a:lstStyle/>
          <a:p>
            <a:r>
              <a:rPr lang="da-DK" dirty="0"/>
              <a:t>Model</a:t>
            </a:r>
            <a:br>
              <a:rPr lang="da-DK" dirty="0"/>
            </a:br>
            <a:r>
              <a:rPr lang="da-DK" dirty="0"/>
              <a:t>View</a:t>
            </a:r>
            <a:br>
              <a:rPr lang="da-DK" dirty="0"/>
            </a:br>
            <a:r>
              <a:rPr lang="da-DK" dirty="0" err="1"/>
              <a:t>View</a:t>
            </a:r>
            <a:r>
              <a:rPr lang="da-DK" dirty="0"/>
              <a:t> Model</a:t>
            </a:r>
            <a:br>
              <a:rPr lang="da-DK" dirty="0"/>
            </a:b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8B2209-3B34-26BD-A406-72459A7AA86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29567" y="1168384"/>
            <a:ext cx="5732000" cy="1464000"/>
          </a:xfrm>
        </p:spPr>
        <p:txBody>
          <a:bodyPr/>
          <a:lstStyle/>
          <a:p>
            <a:r>
              <a:rPr lang="da-DK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8290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BDBED0B-8377-0F8A-F7FE-D7E2070A8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Hvad styrer hvad?</a:t>
            </a:r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A4CAD0DD-C21A-B362-67BF-6C8D940947B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14039" y="3119000"/>
            <a:ext cx="1860400" cy="620000"/>
          </a:xfrm>
        </p:spPr>
        <p:txBody>
          <a:bodyPr/>
          <a:lstStyle/>
          <a:p>
            <a:r>
              <a:rPr lang="da-DK" sz="4000" dirty="0"/>
              <a:t>View</a:t>
            </a:r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A1D49246-9ECF-332D-91EF-0D3B7C01302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17561" y="3113314"/>
            <a:ext cx="1998000" cy="620000"/>
          </a:xfrm>
        </p:spPr>
        <p:txBody>
          <a:bodyPr/>
          <a:lstStyle/>
          <a:p>
            <a:r>
              <a:rPr lang="da-DK" sz="4000" dirty="0"/>
              <a:t>Model</a:t>
            </a:r>
          </a:p>
        </p:txBody>
      </p:sp>
      <p:sp>
        <p:nvSpPr>
          <p:cNvPr id="14" name="Undertitel 13">
            <a:extLst>
              <a:ext uri="{FF2B5EF4-FFF2-40B4-BE49-F238E27FC236}">
                <a16:creationId xmlns:a16="http://schemas.microsoft.com/office/drawing/2014/main" id="{E1ECBE96-1D60-4461-D53E-1BF59777E47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719314" y="3743714"/>
            <a:ext cx="2579200" cy="1108396"/>
          </a:xfrm>
        </p:spPr>
        <p:txBody>
          <a:bodyPr/>
          <a:lstStyle/>
          <a:p>
            <a:r>
              <a:rPr lang="da-DK" sz="4000" dirty="0"/>
              <a:t>View</a:t>
            </a:r>
          </a:p>
          <a:p>
            <a:r>
              <a:rPr lang="da-DK" sz="4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4319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3E907268-74AE-9F06-E932-102AC2817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95" b="96233" l="9846" r="89575">
                        <a14:foregroundMark x1="17375" y1="4795" x2="21042" y2="5993"/>
                        <a14:foregroundMark x1="46525" y1="6164" x2="50579" y2="5651"/>
                        <a14:foregroundMark x1="77413" y1="6164" x2="82432" y2="7877"/>
                        <a14:foregroundMark x1="74131" y1="23116" x2="84170" y2="25856"/>
                        <a14:foregroundMark x1="84170" y1="25856" x2="86680" y2="27568"/>
                        <a14:foregroundMark x1="42683" y1="18602" x2="58108" y2="24486"/>
                        <a14:foregroundMark x1="44208" y1="46233" x2="56178" y2="54110"/>
                        <a14:foregroundMark x1="12355" y1="50342" x2="18533" y2="50856"/>
                        <a14:foregroundMark x1="77992" y1="51199" x2="78378" y2="47260"/>
                        <a14:foregroundMark x1="53475" y1="76884" x2="60100" y2="70055"/>
                        <a14:foregroundMark x1="55212" y1="93664" x2="59846" y2="91096"/>
                        <a14:foregroundMark x1="29344" y1="96233" x2="33591" y2="90753"/>
                        <a14:foregroundMark x1="17954" y1="25342" x2="26641" y2="19692"/>
                        <a14:foregroundMark x1="29344" y1="69883" x2="29344" y2="70548"/>
                        <a14:foregroundMark x1="42756" y1="57508" x2="43050" y2="56507"/>
                        <a14:foregroundMark x1="56404" y1="82381" x2="56346" y2="81894"/>
                        <a14:foregroundMark x1="32239" y1="86986" x2="32239" y2="86986"/>
                        <a14:backgroundMark x1="73166" y1="98801" x2="73166" y2="76370"/>
                        <a14:backgroundMark x1="36486" y1="37671" x2="33977" y2="18322"/>
                        <a14:backgroundMark x1="33977" y1="18322" x2="34556" y2="16096"/>
                        <a14:backgroundMark x1="17997" y1="37329" x2="18340" y2="32534"/>
                        <a14:backgroundMark x1="17924" y1="38356" x2="17997" y2="37329"/>
                        <a14:backgroundMark x1="17850" y1="39384" x2="17924" y2="38356"/>
                        <a14:backgroundMark x1="17764" y1="40582" x2="17850" y2="39384"/>
                        <a14:backgroundMark x1="17715" y1="41267" x2="17764" y2="40582"/>
                        <a14:backgroundMark x1="17617" y1="42637" x2="17703" y2="41438"/>
                        <a14:backgroundMark x1="17568" y1="43322" x2="17617" y2="42637"/>
                        <a14:backgroundMark x1="50579" y1="43493" x2="46718" y2="33390"/>
                        <a14:backgroundMark x1="46718" y1="33390" x2="47104" y2="32534"/>
                        <a14:backgroundMark x1="46525" y1="63185" x2="45560" y2="59075"/>
                        <a14:backgroundMark x1="31274" y1="65240" x2="30420" y2="63681"/>
                        <a14:backgroundMark x1="43822" y1="84760" x2="44981" y2="72603"/>
                        <a14:backgroundMark x1="18726" y1="99486" x2="26448" y2="98459"/>
                        <a14:backgroundMark x1="70656" y1="82363" x2="71042" y2="98973"/>
                        <a14:backgroundMark x1="71042" y1="98973" x2="71042" y2="98973"/>
                        <a14:backgroundMark x1="41313" y1="63870" x2="42664" y2="58219"/>
                        <a14:backgroundMark x1="41892" y1="58048" x2="41699" y2="59760"/>
                        <a14:backgroundMark x1="40927" y1="67123" x2="40541" y2="66096"/>
                        <a14:backgroundMark x1="61390" y1="65582" x2="71236" y2="58733"/>
                        <a14:backgroundMark x1="72008" y1="58390" x2="71236" y2="58219"/>
                        <a14:backgroundMark x1="60425" y1="66096" x2="62741" y2="65068"/>
                        <a14:backgroundMark x1="33398" y1="56164" x2="36293" y2="58048"/>
                        <a14:backgroundMark x1="29537" y1="60616" x2="34170" y2="68664"/>
                        <a14:backgroundMark x1="27220" y1="62842" x2="25676" y2="58733"/>
                        <a14:backgroundMark x1="27027" y1="63014" x2="24710" y2="58048"/>
                        <a14:backgroundMark x1="30623" y1="85959" x2="30502" y2="83048"/>
                        <a14:backgroundMark x1="30666" y1="86986" x2="30623" y2="85959"/>
                        <a14:backgroundMark x1="30695" y1="87671" x2="30666" y2="86986"/>
                        <a14:backgroundMark x1="30560" y1="86986" x2="30502" y2="87500"/>
                        <a14:backgroundMark x1="30676" y1="85959" x2="30560" y2="86986"/>
                        <a14:backgroundMark x1="30888" y1="84075" x2="30676" y2="85959"/>
                        <a14:backgroundMark x1="56564" y1="87329" x2="56371" y2="83733"/>
                        <a14:backgroundMark x1="56757" y1="83219" x2="56757" y2="83219"/>
                        <a14:backgroundMark x1="56178" y1="81164" x2="56371" y2="81164"/>
                        <a14:backgroundMark x1="55985" y1="82021" x2="56371" y2="81849"/>
                        <a14:backgroundMark x1="19857" y1="39384" x2="19884" y2="38870"/>
                        <a14:backgroundMark x1="19850" y1="39507" x2="19857" y2="39384"/>
                        <a14:backgroundMark x1="19792" y1="40582" x2="19836" y2="39757"/>
                        <a14:backgroundMark x1="19755" y1="41267" x2="19792" y2="40582"/>
                        <a14:backgroundMark x1="19691" y1="42466" x2="19746" y2="41438"/>
                        <a14:backgroundMark x1="20219" y1="41438" x2="20270" y2="42295"/>
                        <a14:backgroundMark x1="20168" y1="40582" x2="20209" y2="41267"/>
                        <a14:backgroundMark x1="20097" y1="39384" x2="20168" y2="40582"/>
                        <a14:backgroundMark x1="20077" y1="39041" x2="20097" y2="39384"/>
                        <a14:backgroundMark x1="13127" y1="14041" x2="56178" y2="15240"/>
                        <a14:backgroundMark x1="56178" y1="15240" x2="87838" y2="14041"/>
                        <a14:backgroundMark x1="87838" y1="14041" x2="90154" y2="14041"/>
                        <a14:backgroundMark x1="16602" y1="13527" x2="22780" y2="13185"/>
                        <a14:backgroundMark x1="47297" y1="13527" x2="51737" y2="13185"/>
                        <a14:backgroundMark x1="8108" y1="36815" x2="85714" y2="32021"/>
                        <a14:backgroundMark x1="85714" y1="32021" x2="66216" y2="37329"/>
                        <a14:backgroundMark x1="66216" y1="37329" x2="28571" y2="34932"/>
                        <a14:backgroundMark x1="28571" y1="34932" x2="10232" y2="38185"/>
                        <a14:backgroundMark x1="10232" y1="38185" x2="23938" y2="40582"/>
                        <a14:backgroundMark x1="23938" y1="40582" x2="10811" y2="37158"/>
                        <a14:backgroundMark x1="10811" y1="37158" x2="27220" y2="39555"/>
                        <a14:backgroundMark x1="27220" y1="39555" x2="46718" y2="39384"/>
                        <a14:backgroundMark x1="46718" y1="39384" x2="49807" y2="37158"/>
                        <a14:backgroundMark x1="50579" y1="35274" x2="63514" y2="41781"/>
                        <a14:backgroundMark x1="63514" y1="41781" x2="88417" y2="41267"/>
                        <a14:backgroundMark x1="88417" y1="41267" x2="73552" y2="39212"/>
                        <a14:backgroundMark x1="73552" y1="39212" x2="81467" y2="38185"/>
                        <a14:backgroundMark x1="81467" y1="38185" x2="80502" y2="40582"/>
                        <a14:backgroundMark x1="57336" y1="42123" x2="50965" y2="42637"/>
                        <a14:backgroundMark x1="11776" y1="34589" x2="13900" y2="32534"/>
                        <a14:backgroundMark x1="13127" y1="32534" x2="18340" y2="34932"/>
                        <a14:backgroundMark x1="16023" y1="35445" x2="13707" y2="34932"/>
                        <a14:backgroundMark x1="75290" y1="59075" x2="68726" y2="60616"/>
                        <a14:backgroundMark x1="59459" y1="65582" x2="68533" y2="60445"/>
                        <a14:backgroundMark x1="68533" y1="60445" x2="68533" y2="60445"/>
                        <a14:backgroundMark x1="59073" y1="61986" x2="35521" y2="65411"/>
                        <a14:backgroundMark x1="35521" y1="65411" x2="26834" y2="64726"/>
                        <a14:backgroundMark x1="19691" y1="63870" x2="48263" y2="60274"/>
                        <a14:backgroundMark x1="23745" y1="59075" x2="28378" y2="58390"/>
                        <a14:backgroundMark x1="31081" y1="58562" x2="18147" y2="59075"/>
                        <a14:backgroundMark x1="48263" y1="61473" x2="49614" y2="59075"/>
                        <a14:backgroundMark x1="46139" y1="59932" x2="51351" y2="59247"/>
                        <a14:backgroundMark x1="59846" y1="66267" x2="54247" y2="66610"/>
                        <a14:backgroundMark x1="31467" y1="86473" x2="33205" y2="83733"/>
                        <a14:backgroundMark x1="31081" y1="83904" x2="33977" y2="83390"/>
                        <a14:backgroundMark x1="56371" y1="85103" x2="56950" y2="85445"/>
                        <a14:backgroundMark x1="56950" y1="84760" x2="58687" y2="86644"/>
                        <a14:backgroundMark x1="56564" y1="83904" x2="55212" y2="83904"/>
                        <a14:backgroundMark x1="56564" y1="83904" x2="58880" y2="83390"/>
                        <a14:backgroundMark x1="56371" y1="84075" x2="57336" y2="83904"/>
                        <a14:backgroundMark x1="55985" y1="83562" x2="57143" y2="83562"/>
                        <a14:backgroundMark x1="55598" y1="83733" x2="56757" y2="83390"/>
                        <a14:backgroundMark x1="55792" y1="80993" x2="56757" y2="80993"/>
                        <a14:backgroundMark x1="43822" y1="42123" x2="45560" y2="433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0200" y="0"/>
            <a:ext cx="6048375" cy="6819017"/>
          </a:xfrm>
          <a:prstGeom prst="rect">
            <a:avLst/>
          </a:prstGeom>
        </p:spPr>
      </p:pic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A03735F-AA32-426F-C30F-50F50C88B9E8}"/>
              </a:ext>
            </a:extLst>
          </p:cNvPr>
          <p:cNvCxnSpPr>
            <a:cxnSpLocks/>
          </p:cNvCxnSpPr>
          <p:nvPr/>
        </p:nvCxnSpPr>
        <p:spPr>
          <a:xfrm>
            <a:off x="2988733" y="2671233"/>
            <a:ext cx="5825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9BBA83D5-6C34-80D1-E50E-5B1E66FFED00}"/>
              </a:ext>
            </a:extLst>
          </p:cNvPr>
          <p:cNvCxnSpPr>
            <a:cxnSpLocks/>
          </p:cNvCxnSpPr>
          <p:nvPr/>
        </p:nvCxnSpPr>
        <p:spPr>
          <a:xfrm>
            <a:off x="2988733" y="4174066"/>
            <a:ext cx="5825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FA058453-7968-EAB1-89EE-29696F1A8493}"/>
              </a:ext>
            </a:extLst>
          </p:cNvPr>
          <p:cNvCxnSpPr/>
          <p:nvPr/>
        </p:nvCxnSpPr>
        <p:spPr>
          <a:xfrm>
            <a:off x="3638349" y="2050181"/>
            <a:ext cx="0" cy="93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53472BA2-3AC7-2E60-C02A-A575AFF0500B}"/>
              </a:ext>
            </a:extLst>
          </p:cNvPr>
          <p:cNvCxnSpPr/>
          <p:nvPr/>
        </p:nvCxnSpPr>
        <p:spPr>
          <a:xfrm>
            <a:off x="5465545" y="2050181"/>
            <a:ext cx="0" cy="93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0E65601F-5252-A230-735D-E67072A0A601}"/>
              </a:ext>
            </a:extLst>
          </p:cNvPr>
          <p:cNvCxnSpPr/>
          <p:nvPr/>
        </p:nvCxnSpPr>
        <p:spPr>
          <a:xfrm>
            <a:off x="7292741" y="2050181"/>
            <a:ext cx="0" cy="93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B7A15D91-B3C6-025F-513D-D107D1DABF48}"/>
              </a:ext>
            </a:extLst>
          </p:cNvPr>
          <p:cNvCxnSpPr>
            <a:cxnSpLocks/>
          </p:cNvCxnSpPr>
          <p:nvPr/>
        </p:nvCxnSpPr>
        <p:spPr>
          <a:xfrm>
            <a:off x="4004109" y="847023"/>
            <a:ext cx="0" cy="253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91E3ABD1-E261-1E75-0C1F-968B9A27A25F}"/>
              </a:ext>
            </a:extLst>
          </p:cNvPr>
          <p:cNvCxnSpPr>
            <a:cxnSpLocks/>
          </p:cNvCxnSpPr>
          <p:nvPr/>
        </p:nvCxnSpPr>
        <p:spPr>
          <a:xfrm>
            <a:off x="5885826" y="847023"/>
            <a:ext cx="0" cy="253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9A70496B-2338-BD5C-9061-28D7A1A9235D}"/>
              </a:ext>
            </a:extLst>
          </p:cNvPr>
          <p:cNvCxnSpPr>
            <a:cxnSpLocks/>
          </p:cNvCxnSpPr>
          <p:nvPr/>
        </p:nvCxnSpPr>
        <p:spPr>
          <a:xfrm>
            <a:off x="7744259" y="847023"/>
            <a:ext cx="0" cy="253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B0846E82-1C16-5F7D-DBFC-D6757955E729}"/>
              </a:ext>
            </a:extLst>
          </p:cNvPr>
          <p:cNvCxnSpPr/>
          <p:nvPr/>
        </p:nvCxnSpPr>
        <p:spPr>
          <a:xfrm flipV="1">
            <a:off x="4286250" y="2050181"/>
            <a:ext cx="0" cy="87563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970076E6-71BE-83D1-7F89-F112D7CD3E13}"/>
              </a:ext>
            </a:extLst>
          </p:cNvPr>
          <p:cNvCxnSpPr/>
          <p:nvPr/>
        </p:nvCxnSpPr>
        <p:spPr>
          <a:xfrm flipV="1">
            <a:off x="6197600" y="2050181"/>
            <a:ext cx="0" cy="87563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1B6F1D18-6482-F449-1FBA-F475D00E08D0}"/>
              </a:ext>
            </a:extLst>
          </p:cNvPr>
          <p:cNvCxnSpPr/>
          <p:nvPr/>
        </p:nvCxnSpPr>
        <p:spPr>
          <a:xfrm flipV="1">
            <a:off x="8064500" y="2050181"/>
            <a:ext cx="0" cy="87563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6AEFA56-014E-B1DC-BED0-8F2272826074}"/>
              </a:ext>
            </a:extLst>
          </p:cNvPr>
          <p:cNvCxnSpPr/>
          <p:nvPr/>
        </p:nvCxnSpPr>
        <p:spPr>
          <a:xfrm>
            <a:off x="4044950" y="3943350"/>
            <a:ext cx="482600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1E66E432-5E49-4FC3-0CE2-6720B58F8E9F}"/>
              </a:ext>
            </a:extLst>
          </p:cNvPr>
          <p:cNvCxnSpPr>
            <a:cxnSpLocks/>
          </p:cNvCxnSpPr>
          <p:nvPr/>
        </p:nvCxnSpPr>
        <p:spPr>
          <a:xfrm>
            <a:off x="4404783" y="3943350"/>
            <a:ext cx="1691217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B046CE2E-A26B-46F8-B0B9-66B22E596453}"/>
              </a:ext>
            </a:extLst>
          </p:cNvPr>
          <p:cNvCxnSpPr>
            <a:cxnSpLocks/>
          </p:cNvCxnSpPr>
          <p:nvPr/>
        </p:nvCxnSpPr>
        <p:spPr>
          <a:xfrm>
            <a:off x="6119595" y="3982029"/>
            <a:ext cx="336238" cy="659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969BC3AE-A822-226D-3D12-47481AE75356}"/>
              </a:ext>
            </a:extLst>
          </p:cNvPr>
          <p:cNvCxnSpPr>
            <a:cxnSpLocks/>
          </p:cNvCxnSpPr>
          <p:nvPr/>
        </p:nvCxnSpPr>
        <p:spPr>
          <a:xfrm flipH="1">
            <a:off x="5250391" y="3943350"/>
            <a:ext cx="324102" cy="69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678FFCD7-C544-A228-A4E7-9E8AC03F5B30}"/>
              </a:ext>
            </a:extLst>
          </p:cNvPr>
          <p:cNvCxnSpPr>
            <a:cxnSpLocks/>
          </p:cNvCxnSpPr>
          <p:nvPr/>
        </p:nvCxnSpPr>
        <p:spPr>
          <a:xfrm flipH="1">
            <a:off x="6756400" y="3962689"/>
            <a:ext cx="860443" cy="67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FFBAE0BC-180E-51D5-FA8E-318C3D6954A0}"/>
              </a:ext>
            </a:extLst>
          </p:cNvPr>
          <p:cNvCxnSpPr/>
          <p:nvPr/>
        </p:nvCxnSpPr>
        <p:spPr>
          <a:xfrm flipV="1">
            <a:off x="4819650" y="5580411"/>
            <a:ext cx="0" cy="365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Lige forbindelse 45">
            <a:extLst>
              <a:ext uri="{FF2B5EF4-FFF2-40B4-BE49-F238E27FC236}">
                <a16:creationId xmlns:a16="http://schemas.microsoft.com/office/drawing/2014/main" id="{8F151FDC-9788-009B-CC82-B0227A5DD230}"/>
              </a:ext>
            </a:extLst>
          </p:cNvPr>
          <p:cNvCxnSpPr>
            <a:cxnSpLocks/>
          </p:cNvCxnSpPr>
          <p:nvPr/>
        </p:nvCxnSpPr>
        <p:spPr>
          <a:xfrm flipV="1">
            <a:off x="6343650" y="5580412"/>
            <a:ext cx="0" cy="365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Lige forbindelse 47">
            <a:extLst>
              <a:ext uri="{FF2B5EF4-FFF2-40B4-BE49-F238E27FC236}">
                <a16:creationId xmlns:a16="http://schemas.microsoft.com/office/drawing/2014/main" id="{4AC3C238-D1BD-67B1-3708-178984D666BC}"/>
              </a:ext>
            </a:extLst>
          </p:cNvPr>
          <p:cNvCxnSpPr/>
          <p:nvPr/>
        </p:nvCxnSpPr>
        <p:spPr>
          <a:xfrm flipV="1">
            <a:off x="4826000" y="5645150"/>
            <a:ext cx="0" cy="3658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ktangel 48">
            <a:extLst>
              <a:ext uri="{FF2B5EF4-FFF2-40B4-BE49-F238E27FC236}">
                <a16:creationId xmlns:a16="http://schemas.microsoft.com/office/drawing/2014/main" id="{505499BE-E357-3AF1-252C-E7DF8CD0858A}"/>
              </a:ext>
            </a:extLst>
          </p:cNvPr>
          <p:cNvSpPr/>
          <p:nvPr/>
        </p:nvSpPr>
        <p:spPr>
          <a:xfrm>
            <a:off x="4216401" y="4707632"/>
            <a:ext cx="1200149" cy="78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C393A85-C9CD-C0F8-48BF-7B8E9CDD3AA7}"/>
              </a:ext>
            </a:extLst>
          </p:cNvPr>
          <p:cNvSpPr/>
          <p:nvPr/>
        </p:nvSpPr>
        <p:spPr>
          <a:xfrm>
            <a:off x="5715001" y="4685680"/>
            <a:ext cx="1200149" cy="78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4DD1AF1A-1931-64DA-4033-C2A1BE4CAC60}"/>
              </a:ext>
            </a:extLst>
          </p:cNvPr>
          <p:cNvSpPr/>
          <p:nvPr/>
        </p:nvSpPr>
        <p:spPr>
          <a:xfrm>
            <a:off x="5665788" y="5982411"/>
            <a:ext cx="1249361" cy="60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180BAA8D-5B44-6C95-7C18-A53B0A11C97B}"/>
              </a:ext>
            </a:extLst>
          </p:cNvPr>
          <p:cNvSpPr/>
          <p:nvPr/>
        </p:nvSpPr>
        <p:spPr>
          <a:xfrm>
            <a:off x="4125913" y="5995822"/>
            <a:ext cx="1249361" cy="60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4E90237-5970-511F-F607-B0A78C216D8E}"/>
              </a:ext>
            </a:extLst>
          </p:cNvPr>
          <p:cNvSpPr/>
          <p:nvPr/>
        </p:nvSpPr>
        <p:spPr>
          <a:xfrm>
            <a:off x="3360120" y="3032184"/>
            <a:ext cx="1200149" cy="86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7004B957-FE2E-7205-14EE-36CBBCFAA67E}"/>
              </a:ext>
            </a:extLst>
          </p:cNvPr>
          <p:cNvSpPr/>
          <p:nvPr/>
        </p:nvSpPr>
        <p:spPr>
          <a:xfrm>
            <a:off x="5202990" y="3023985"/>
            <a:ext cx="1213684" cy="89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FCF7D969-15FD-32B7-F14A-DEFFA0AC5078}"/>
              </a:ext>
            </a:extLst>
          </p:cNvPr>
          <p:cNvSpPr/>
          <p:nvPr/>
        </p:nvSpPr>
        <p:spPr>
          <a:xfrm>
            <a:off x="7059395" y="3048162"/>
            <a:ext cx="1213684" cy="89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D53CD1D9-0CBD-4D62-4CE7-115CFEB4E9E8}"/>
              </a:ext>
            </a:extLst>
          </p:cNvPr>
          <p:cNvSpPr/>
          <p:nvPr/>
        </p:nvSpPr>
        <p:spPr>
          <a:xfrm>
            <a:off x="7010001" y="1145167"/>
            <a:ext cx="1420682" cy="89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6FF9AD18-1278-EE5E-B06D-F054F3A41729}"/>
              </a:ext>
            </a:extLst>
          </p:cNvPr>
          <p:cNvSpPr/>
          <p:nvPr/>
        </p:nvSpPr>
        <p:spPr>
          <a:xfrm>
            <a:off x="5151567" y="1129887"/>
            <a:ext cx="1420682" cy="89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5EEFF8D5-89EC-3A6A-72B2-3C891AF72A21}"/>
              </a:ext>
            </a:extLst>
          </p:cNvPr>
          <p:cNvSpPr/>
          <p:nvPr/>
        </p:nvSpPr>
        <p:spPr>
          <a:xfrm>
            <a:off x="3293133" y="1129887"/>
            <a:ext cx="1420682" cy="895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E73AFEB1-B20D-4EF3-FD19-2A34B2753F2E}"/>
              </a:ext>
            </a:extLst>
          </p:cNvPr>
          <p:cNvSpPr/>
          <p:nvPr/>
        </p:nvSpPr>
        <p:spPr>
          <a:xfrm>
            <a:off x="3622684" y="107096"/>
            <a:ext cx="782098" cy="710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2FB20FD4-FB48-3E22-8AED-88F934B9F35E}"/>
              </a:ext>
            </a:extLst>
          </p:cNvPr>
          <p:cNvSpPr/>
          <p:nvPr/>
        </p:nvSpPr>
        <p:spPr>
          <a:xfrm>
            <a:off x="5494777" y="122220"/>
            <a:ext cx="743463" cy="710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67DC8FB8-8846-015B-9BB5-37A4481BDC16}"/>
              </a:ext>
            </a:extLst>
          </p:cNvPr>
          <p:cNvSpPr/>
          <p:nvPr/>
        </p:nvSpPr>
        <p:spPr>
          <a:xfrm>
            <a:off x="7372527" y="102843"/>
            <a:ext cx="743463" cy="710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6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A4CAD0DD-C21A-B362-67BF-6C8D940947B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14039" y="3119000"/>
            <a:ext cx="1860400" cy="620000"/>
          </a:xfrm>
        </p:spPr>
        <p:txBody>
          <a:bodyPr/>
          <a:lstStyle/>
          <a:p>
            <a:r>
              <a:rPr lang="da-DK" sz="4000" dirty="0"/>
              <a:t>View</a:t>
            </a:r>
          </a:p>
        </p:txBody>
      </p:sp>
      <p:sp>
        <p:nvSpPr>
          <p:cNvPr id="11" name="Undertitel 10">
            <a:extLst>
              <a:ext uri="{FF2B5EF4-FFF2-40B4-BE49-F238E27FC236}">
                <a16:creationId xmlns:a16="http://schemas.microsoft.com/office/drawing/2014/main" id="{A1D49246-9ECF-332D-91EF-0D3B7C01302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17561" y="3113314"/>
            <a:ext cx="1998000" cy="620000"/>
          </a:xfrm>
        </p:spPr>
        <p:txBody>
          <a:bodyPr/>
          <a:lstStyle/>
          <a:p>
            <a:r>
              <a:rPr lang="da-DK" sz="4000" dirty="0"/>
              <a:t>Model</a:t>
            </a:r>
          </a:p>
        </p:txBody>
      </p:sp>
      <p:sp>
        <p:nvSpPr>
          <p:cNvPr id="14" name="Undertitel 13">
            <a:extLst>
              <a:ext uri="{FF2B5EF4-FFF2-40B4-BE49-F238E27FC236}">
                <a16:creationId xmlns:a16="http://schemas.microsoft.com/office/drawing/2014/main" id="{E1ECBE96-1D60-4461-D53E-1BF59777E47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719314" y="3743714"/>
            <a:ext cx="2579200" cy="1108396"/>
          </a:xfrm>
        </p:spPr>
        <p:txBody>
          <a:bodyPr/>
          <a:lstStyle/>
          <a:p>
            <a:r>
              <a:rPr lang="da-DK" sz="4000" dirty="0"/>
              <a:t>View</a:t>
            </a:r>
          </a:p>
          <a:p>
            <a:r>
              <a:rPr lang="da-DK" sz="4000" dirty="0"/>
              <a:t>Model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44F811A5-F646-B488-9482-7E8F5B299B50}"/>
              </a:ext>
            </a:extLst>
          </p:cNvPr>
          <p:cNvGrpSpPr/>
          <p:nvPr/>
        </p:nvGrpSpPr>
        <p:grpSpPr>
          <a:xfrm>
            <a:off x="3656640" y="1173754"/>
            <a:ext cx="391680" cy="333000"/>
            <a:chOff x="3656640" y="1173754"/>
            <a:chExt cx="39168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8C181670-94B3-0956-ABAA-F2099C2F8930}"/>
                    </a:ext>
                  </a:extLst>
                </p14:cNvPr>
                <p14:cNvContentPartPr/>
                <p14:nvPr/>
              </p14:nvContentPartPr>
              <p14:xfrm>
                <a:off x="3656640" y="1242874"/>
                <a:ext cx="391680" cy="26388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8C181670-94B3-0956-ABAA-F2099C2F89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20640" y="1206874"/>
                  <a:ext cx="463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4618813B-A1F3-A38C-2E6B-EEBE183B7ACE}"/>
                    </a:ext>
                  </a:extLst>
                </p14:cNvPr>
                <p14:cNvContentPartPr/>
                <p14:nvPr/>
              </p14:nvContentPartPr>
              <p14:xfrm>
                <a:off x="3786240" y="1173754"/>
                <a:ext cx="46800" cy="8532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4618813B-A1F3-A38C-2E6B-EEBE183B7A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0240" y="1138114"/>
                  <a:ext cx="1184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294A46E1-7396-D89F-C252-4124E4B549E5}"/>
              </a:ext>
            </a:extLst>
          </p:cNvPr>
          <p:cNvGrpSpPr/>
          <p:nvPr/>
        </p:nvGrpSpPr>
        <p:grpSpPr>
          <a:xfrm>
            <a:off x="3928080" y="865234"/>
            <a:ext cx="984600" cy="179280"/>
            <a:chOff x="3928080" y="865234"/>
            <a:chExt cx="98460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7B1DC886-30E3-ABD0-CF71-7E2F4C59C108}"/>
                    </a:ext>
                  </a:extLst>
                </p14:cNvPr>
                <p14:cNvContentPartPr/>
                <p14:nvPr/>
              </p14:nvContentPartPr>
              <p14:xfrm>
                <a:off x="3928080" y="973234"/>
                <a:ext cx="64440" cy="7128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7B1DC886-30E3-ABD0-CF71-7E2F4C59C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92080" y="937594"/>
                  <a:ext cx="136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8257DA9C-4C95-E665-FBD8-DBBA011572B7}"/>
                    </a:ext>
                  </a:extLst>
                </p14:cNvPr>
                <p14:cNvContentPartPr/>
                <p14:nvPr/>
              </p14:nvContentPartPr>
              <p14:xfrm>
                <a:off x="4186920" y="865234"/>
                <a:ext cx="130680" cy="4392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8257DA9C-4C95-E665-FBD8-DBBA011572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50920" y="829234"/>
                  <a:ext cx="202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5BD6A871-E13F-6395-06B1-FAD3CE39DC5F}"/>
                    </a:ext>
                  </a:extLst>
                </p14:cNvPr>
                <p14:cNvContentPartPr/>
                <p14:nvPr/>
              </p14:nvContentPartPr>
              <p14:xfrm>
                <a:off x="4542960" y="867754"/>
                <a:ext cx="57240" cy="1584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5BD6A871-E13F-6395-06B1-FAD3CE39DC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06960" y="832114"/>
                  <a:ext cx="128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Håndskrift 26">
                  <a:extLst>
                    <a:ext uri="{FF2B5EF4-FFF2-40B4-BE49-F238E27FC236}">
                      <a16:creationId xmlns:a16="http://schemas.microsoft.com/office/drawing/2014/main" id="{191F71AF-7E8D-15ED-5E08-2B57B9779619}"/>
                    </a:ext>
                  </a:extLst>
                </p14:cNvPr>
                <p14:cNvContentPartPr/>
                <p14:nvPr/>
              </p14:nvContentPartPr>
              <p14:xfrm>
                <a:off x="4775160" y="926074"/>
                <a:ext cx="137520" cy="82080"/>
              </p14:xfrm>
            </p:contentPart>
          </mc:Choice>
          <mc:Fallback xmlns="">
            <p:pic>
              <p:nvPicPr>
                <p:cNvPr id="27" name="Håndskrift 26">
                  <a:extLst>
                    <a:ext uri="{FF2B5EF4-FFF2-40B4-BE49-F238E27FC236}">
                      <a16:creationId xmlns:a16="http://schemas.microsoft.com/office/drawing/2014/main" id="{191F71AF-7E8D-15ED-5E08-2B57B97796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9520" y="890074"/>
                  <a:ext cx="20916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E5042392-C414-700F-2750-4297BDD01BC6}"/>
                  </a:ext>
                </a:extLst>
              </p14:cNvPr>
              <p14:cNvContentPartPr/>
              <p14:nvPr/>
            </p14:nvContentPartPr>
            <p14:xfrm>
              <a:off x="5070360" y="1165114"/>
              <a:ext cx="62640" cy="77400"/>
            </p14:xfrm>
          </p:contentPart>
        </mc:Choice>
        <mc:Fallback xmlns=""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E5042392-C414-700F-2750-4297BDD01B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4720" y="1129474"/>
                <a:ext cx="134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A8ACB417-F9F3-ACAA-01F7-3B90A292D92E}"/>
                  </a:ext>
                </a:extLst>
              </p14:cNvPr>
              <p14:cNvContentPartPr/>
              <p14:nvPr/>
            </p14:nvContentPartPr>
            <p14:xfrm>
              <a:off x="5262600" y="1445194"/>
              <a:ext cx="40680" cy="163440"/>
            </p14:xfrm>
          </p:contentPart>
        </mc:Choice>
        <mc:Fallback xmlns=""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A8ACB417-F9F3-ACAA-01F7-3B90A292D9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6600" y="1409554"/>
                <a:ext cx="11232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e 32">
            <a:extLst>
              <a:ext uri="{FF2B5EF4-FFF2-40B4-BE49-F238E27FC236}">
                <a16:creationId xmlns:a16="http://schemas.microsoft.com/office/drawing/2014/main" id="{ECA3933D-A72D-B087-D264-AD321AFA5F53}"/>
              </a:ext>
            </a:extLst>
          </p:cNvPr>
          <p:cNvGrpSpPr/>
          <p:nvPr/>
        </p:nvGrpSpPr>
        <p:grpSpPr>
          <a:xfrm>
            <a:off x="5363760" y="1813114"/>
            <a:ext cx="294120" cy="437760"/>
            <a:chOff x="5363760" y="1813114"/>
            <a:chExt cx="29412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39A776F2-9714-ABC7-EA8C-2E26C8D93EF7}"/>
                    </a:ext>
                  </a:extLst>
                </p14:cNvPr>
                <p14:cNvContentPartPr/>
                <p14:nvPr/>
              </p14:nvContentPartPr>
              <p14:xfrm>
                <a:off x="5394720" y="1813114"/>
                <a:ext cx="55800" cy="142200"/>
              </p14:xfrm>
            </p:contentPart>
          </mc:Choice>
          <mc:Fallback xmlns=""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39A776F2-9714-ABC7-EA8C-2E26C8D93E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58720" y="1777114"/>
                  <a:ext cx="127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Håndskrift 30">
                  <a:extLst>
                    <a:ext uri="{FF2B5EF4-FFF2-40B4-BE49-F238E27FC236}">
                      <a16:creationId xmlns:a16="http://schemas.microsoft.com/office/drawing/2014/main" id="{3D79E351-33A4-1ACC-E33D-A15C69CF53DB}"/>
                    </a:ext>
                  </a:extLst>
                </p14:cNvPr>
                <p14:cNvContentPartPr/>
                <p14:nvPr/>
              </p14:nvContentPartPr>
              <p14:xfrm>
                <a:off x="5483280" y="2081314"/>
                <a:ext cx="21960" cy="90720"/>
              </p14:xfrm>
            </p:contentPart>
          </mc:Choice>
          <mc:Fallback xmlns="">
            <p:pic>
              <p:nvPicPr>
                <p:cNvPr id="31" name="Håndskrift 30">
                  <a:extLst>
                    <a:ext uri="{FF2B5EF4-FFF2-40B4-BE49-F238E27FC236}">
                      <a16:creationId xmlns:a16="http://schemas.microsoft.com/office/drawing/2014/main" id="{3D79E351-33A4-1ACC-E33D-A15C69CF53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47280" y="2045314"/>
                  <a:ext cx="9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7D31E488-4FE7-11EC-9BE6-5B9CC239B9B4}"/>
                    </a:ext>
                  </a:extLst>
                </p14:cNvPr>
                <p14:cNvContentPartPr/>
                <p14:nvPr/>
              </p14:nvContentPartPr>
              <p14:xfrm>
                <a:off x="5363760" y="2062234"/>
                <a:ext cx="294120" cy="188640"/>
              </p14:xfrm>
            </p:contentPart>
          </mc:Choice>
          <mc:Fallback xmlns=""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7D31E488-4FE7-11EC-9BE6-5B9CC239B9B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27760" y="2026594"/>
                  <a:ext cx="3657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1C4221D1-4FB6-2BD5-E311-079AA3EC8F34}"/>
              </a:ext>
            </a:extLst>
          </p:cNvPr>
          <p:cNvGrpSpPr/>
          <p:nvPr/>
        </p:nvGrpSpPr>
        <p:grpSpPr>
          <a:xfrm>
            <a:off x="7001760" y="6149314"/>
            <a:ext cx="309960" cy="316080"/>
            <a:chOff x="7001760" y="6149314"/>
            <a:chExt cx="3099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5D690945-11A9-464B-07F5-286DA8F9A6FA}"/>
                    </a:ext>
                  </a:extLst>
                </p14:cNvPr>
                <p14:cNvContentPartPr/>
                <p14:nvPr/>
              </p14:nvContentPartPr>
              <p14:xfrm>
                <a:off x="7001760" y="6184954"/>
                <a:ext cx="19800" cy="25812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5D690945-11A9-464B-07F5-286DA8F9A6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66120" y="6149314"/>
                  <a:ext cx="91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716177A4-44A2-2668-69F4-49289CCDCBA1}"/>
                    </a:ext>
                  </a:extLst>
                </p14:cNvPr>
                <p14:cNvContentPartPr/>
                <p14:nvPr/>
              </p14:nvContentPartPr>
              <p14:xfrm>
                <a:off x="7018320" y="6149314"/>
                <a:ext cx="267480" cy="14832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716177A4-44A2-2668-69F4-49289CCDCB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82680" y="6113674"/>
                  <a:ext cx="339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Håndskrift 37">
                  <a:extLst>
                    <a:ext uri="{FF2B5EF4-FFF2-40B4-BE49-F238E27FC236}">
                      <a16:creationId xmlns:a16="http://schemas.microsoft.com/office/drawing/2014/main" id="{573481A8-99D5-DBE6-07E3-8DDD529BB06C}"/>
                    </a:ext>
                  </a:extLst>
                </p14:cNvPr>
                <p14:cNvContentPartPr/>
                <p14:nvPr/>
              </p14:nvContentPartPr>
              <p14:xfrm>
                <a:off x="7063320" y="6225274"/>
                <a:ext cx="67320" cy="83520"/>
              </p14:xfrm>
            </p:contentPart>
          </mc:Choice>
          <mc:Fallback xmlns="">
            <p:pic>
              <p:nvPicPr>
                <p:cNvPr id="38" name="Håndskrift 37">
                  <a:extLst>
                    <a:ext uri="{FF2B5EF4-FFF2-40B4-BE49-F238E27FC236}">
                      <a16:creationId xmlns:a16="http://schemas.microsoft.com/office/drawing/2014/main" id="{573481A8-99D5-DBE6-07E3-8DDD529BB0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27680" y="6189634"/>
                  <a:ext cx="138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Håndskrift 38">
                  <a:extLst>
                    <a:ext uri="{FF2B5EF4-FFF2-40B4-BE49-F238E27FC236}">
                      <a16:creationId xmlns:a16="http://schemas.microsoft.com/office/drawing/2014/main" id="{B15981EF-0A16-578C-A74D-3A433AA0228E}"/>
                    </a:ext>
                  </a:extLst>
                </p14:cNvPr>
                <p14:cNvContentPartPr/>
                <p14:nvPr/>
              </p14:nvContentPartPr>
              <p14:xfrm>
                <a:off x="7255920" y="6387274"/>
                <a:ext cx="55800" cy="78120"/>
              </p14:xfrm>
            </p:contentPart>
          </mc:Choice>
          <mc:Fallback xmlns="">
            <p:pic>
              <p:nvPicPr>
                <p:cNvPr id="39" name="Håndskrift 38">
                  <a:extLst>
                    <a:ext uri="{FF2B5EF4-FFF2-40B4-BE49-F238E27FC236}">
                      <a16:creationId xmlns:a16="http://schemas.microsoft.com/office/drawing/2014/main" id="{B15981EF-0A16-578C-A74D-3A433AA022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19920" y="6351274"/>
                  <a:ext cx="1274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C455F5FF-A0BE-7184-FDE9-A1EE0A033829}"/>
                  </a:ext>
                </a:extLst>
              </p14:cNvPr>
              <p14:cNvContentPartPr/>
              <p14:nvPr/>
            </p14:nvContentPartPr>
            <p14:xfrm>
              <a:off x="7525560" y="6498514"/>
              <a:ext cx="51840" cy="61200"/>
            </p14:xfrm>
          </p:contentPart>
        </mc:Choice>
        <mc:Fallback xmlns=""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C455F5FF-A0BE-7184-FDE9-A1EE0A0338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89560" y="6462874"/>
                <a:ext cx="123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21202E52-28A8-00EA-E850-515619129BD6}"/>
                  </a:ext>
                </a:extLst>
              </p14:cNvPr>
              <p14:cNvContentPartPr/>
              <p14:nvPr/>
            </p14:nvContentPartPr>
            <p14:xfrm>
              <a:off x="7847760" y="6564754"/>
              <a:ext cx="86040" cy="17280"/>
            </p14:xfrm>
          </p:contentPart>
        </mc:Choice>
        <mc:Fallback xmlns=""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21202E52-28A8-00EA-E850-515619129BD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11760" y="6529114"/>
                <a:ext cx="1576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91027F8B-0A69-14A7-42A2-BB5FFFA47495}"/>
                  </a:ext>
                </a:extLst>
              </p14:cNvPr>
              <p14:cNvContentPartPr/>
              <p14:nvPr/>
            </p14:nvContentPartPr>
            <p14:xfrm>
              <a:off x="8117760" y="6483754"/>
              <a:ext cx="150840" cy="46440"/>
            </p14:xfrm>
          </p:contentPart>
        </mc:Choice>
        <mc:Fallback xmlns=""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91027F8B-0A69-14A7-42A2-BB5FFFA474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82120" y="6447754"/>
                <a:ext cx="2224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F8F4F4E6-BA8F-EA67-51B6-E4D7E97F2E21}"/>
                  </a:ext>
                </a:extLst>
              </p14:cNvPr>
              <p14:cNvContentPartPr/>
              <p14:nvPr/>
            </p14:nvContentPartPr>
            <p14:xfrm>
              <a:off x="8436720" y="6247234"/>
              <a:ext cx="96120" cy="93600"/>
            </p14:xfrm>
          </p:contentPart>
        </mc:Choice>
        <mc:Fallback xmlns=""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F8F4F4E6-BA8F-EA67-51B6-E4D7E97F2E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01080" y="6211594"/>
                <a:ext cx="1677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Håndskrift 44">
                <a:extLst>
                  <a:ext uri="{FF2B5EF4-FFF2-40B4-BE49-F238E27FC236}">
                    <a16:creationId xmlns:a16="http://schemas.microsoft.com/office/drawing/2014/main" id="{E2EBAB0F-C831-DBD3-4577-8756B20A040D}"/>
                  </a:ext>
                </a:extLst>
              </p14:cNvPr>
              <p14:cNvContentPartPr/>
              <p14:nvPr/>
            </p14:nvContentPartPr>
            <p14:xfrm>
              <a:off x="8646240" y="6015034"/>
              <a:ext cx="61200" cy="85320"/>
            </p14:xfrm>
          </p:contentPart>
        </mc:Choice>
        <mc:Fallback xmlns="">
          <p:pic>
            <p:nvPicPr>
              <p:cNvPr id="45" name="Håndskrift 44">
                <a:extLst>
                  <a:ext uri="{FF2B5EF4-FFF2-40B4-BE49-F238E27FC236}">
                    <a16:creationId xmlns:a16="http://schemas.microsoft.com/office/drawing/2014/main" id="{E2EBAB0F-C831-DBD3-4577-8756B20A040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10240" y="5979034"/>
                <a:ext cx="132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Håndskrift 45">
                <a:extLst>
                  <a:ext uri="{FF2B5EF4-FFF2-40B4-BE49-F238E27FC236}">
                    <a16:creationId xmlns:a16="http://schemas.microsoft.com/office/drawing/2014/main" id="{88BB9E42-11FC-A6B1-E20B-D90DA9B99B70}"/>
                  </a:ext>
                </a:extLst>
              </p14:cNvPr>
              <p14:cNvContentPartPr/>
              <p14:nvPr/>
            </p14:nvContentPartPr>
            <p14:xfrm>
              <a:off x="8771160" y="5679874"/>
              <a:ext cx="10440" cy="138240"/>
            </p14:xfrm>
          </p:contentPart>
        </mc:Choice>
        <mc:Fallback xmlns="">
          <p:pic>
            <p:nvPicPr>
              <p:cNvPr id="46" name="Håndskrift 45">
                <a:extLst>
                  <a:ext uri="{FF2B5EF4-FFF2-40B4-BE49-F238E27FC236}">
                    <a16:creationId xmlns:a16="http://schemas.microsoft.com/office/drawing/2014/main" id="{88BB9E42-11FC-A6B1-E20B-D90DA9B99B7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35520" y="5643874"/>
                <a:ext cx="82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Håndskrift 46">
                <a:extLst>
                  <a:ext uri="{FF2B5EF4-FFF2-40B4-BE49-F238E27FC236}">
                    <a16:creationId xmlns:a16="http://schemas.microsoft.com/office/drawing/2014/main" id="{3E4B6DC5-B53A-F71C-7954-5A59F8679FAC}"/>
                  </a:ext>
                </a:extLst>
              </p14:cNvPr>
              <p14:cNvContentPartPr/>
              <p14:nvPr/>
            </p14:nvContentPartPr>
            <p14:xfrm>
              <a:off x="8795640" y="5471074"/>
              <a:ext cx="8640" cy="66600"/>
            </p14:xfrm>
          </p:contentPart>
        </mc:Choice>
        <mc:Fallback xmlns="">
          <p:pic>
            <p:nvPicPr>
              <p:cNvPr id="47" name="Håndskrift 46">
                <a:extLst>
                  <a:ext uri="{FF2B5EF4-FFF2-40B4-BE49-F238E27FC236}">
                    <a16:creationId xmlns:a16="http://schemas.microsoft.com/office/drawing/2014/main" id="{3E4B6DC5-B53A-F71C-7954-5A59F8679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59640" y="5435074"/>
                <a:ext cx="80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Håndskrift 47">
                <a:extLst>
                  <a:ext uri="{FF2B5EF4-FFF2-40B4-BE49-F238E27FC236}">
                    <a16:creationId xmlns:a16="http://schemas.microsoft.com/office/drawing/2014/main" id="{6895C2CD-1C34-9A58-F3A3-0BE6B6EA8A2D}"/>
                  </a:ext>
                </a:extLst>
              </p14:cNvPr>
              <p14:cNvContentPartPr/>
              <p14:nvPr/>
            </p14:nvContentPartPr>
            <p14:xfrm>
              <a:off x="6148560" y="1589914"/>
              <a:ext cx="1507680" cy="645480"/>
            </p14:xfrm>
          </p:contentPart>
        </mc:Choice>
        <mc:Fallback xmlns="">
          <p:pic>
            <p:nvPicPr>
              <p:cNvPr id="48" name="Håndskrift 47">
                <a:extLst>
                  <a:ext uri="{FF2B5EF4-FFF2-40B4-BE49-F238E27FC236}">
                    <a16:creationId xmlns:a16="http://schemas.microsoft.com/office/drawing/2014/main" id="{6895C2CD-1C34-9A58-F3A3-0BE6B6EA8A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12920" y="1554274"/>
                <a:ext cx="15793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Håndskrift 48">
                <a:extLst>
                  <a:ext uri="{FF2B5EF4-FFF2-40B4-BE49-F238E27FC236}">
                    <a16:creationId xmlns:a16="http://schemas.microsoft.com/office/drawing/2014/main" id="{479B1CA1-72C1-1358-431C-B0B7BBE0206C}"/>
                  </a:ext>
                </a:extLst>
              </p14:cNvPr>
              <p14:cNvContentPartPr/>
              <p14:nvPr/>
            </p14:nvContentPartPr>
            <p14:xfrm>
              <a:off x="3106560" y="5443354"/>
              <a:ext cx="1548000" cy="652320"/>
            </p14:xfrm>
          </p:contentPart>
        </mc:Choice>
        <mc:Fallback xmlns="">
          <p:pic>
            <p:nvPicPr>
              <p:cNvPr id="49" name="Håndskrift 48">
                <a:extLst>
                  <a:ext uri="{FF2B5EF4-FFF2-40B4-BE49-F238E27FC236}">
                    <a16:creationId xmlns:a16="http://schemas.microsoft.com/office/drawing/2014/main" id="{479B1CA1-72C1-1358-431C-B0B7BBE0206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70920" y="5407714"/>
                <a:ext cx="1619640" cy="7239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kstfelt 49">
            <a:extLst>
              <a:ext uri="{FF2B5EF4-FFF2-40B4-BE49-F238E27FC236}">
                <a16:creationId xmlns:a16="http://schemas.microsoft.com/office/drawing/2014/main" id="{8C4B4D16-C05C-DC4B-ED9B-6D821987D961}"/>
              </a:ext>
            </a:extLst>
          </p:cNvPr>
          <p:cNvSpPr txBox="1"/>
          <p:nvPr/>
        </p:nvSpPr>
        <p:spPr>
          <a:xfrm>
            <a:off x="8577977" y="6003729"/>
            <a:ext cx="6992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823369B5-DCD8-FD19-6041-7468514BFC76}"/>
              </a:ext>
            </a:extLst>
          </p:cNvPr>
          <p:cNvSpPr txBox="1"/>
          <p:nvPr/>
        </p:nvSpPr>
        <p:spPr>
          <a:xfrm>
            <a:off x="2219449" y="5987529"/>
            <a:ext cx="24961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Har en reference</a:t>
            </a: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41FF6E9C-B606-F211-77EF-8E963D70B488}"/>
              </a:ext>
            </a:extLst>
          </p:cNvPr>
          <p:cNvSpPr txBox="1"/>
          <p:nvPr/>
        </p:nvSpPr>
        <p:spPr>
          <a:xfrm>
            <a:off x="3676827" y="393417"/>
            <a:ext cx="13676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Bindings</a:t>
            </a:r>
          </a:p>
        </p:txBody>
      </p:sp>
      <p:sp>
        <p:nvSpPr>
          <p:cNvPr id="53" name="Tekstfelt 52">
            <a:extLst>
              <a:ext uri="{FF2B5EF4-FFF2-40B4-BE49-F238E27FC236}">
                <a16:creationId xmlns:a16="http://schemas.microsoft.com/office/drawing/2014/main" id="{DF8F7718-D85C-1843-A26D-A024E964C13A}"/>
              </a:ext>
            </a:extLst>
          </p:cNvPr>
          <p:cNvSpPr txBox="1"/>
          <p:nvPr/>
        </p:nvSpPr>
        <p:spPr>
          <a:xfrm>
            <a:off x="5654302" y="1115274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Har en reference</a:t>
            </a:r>
          </a:p>
        </p:txBody>
      </p:sp>
    </p:spTree>
    <p:extLst>
      <p:ext uri="{BB962C8B-B14F-4D97-AF65-F5344CB8AC3E}">
        <p14:creationId xmlns:p14="http://schemas.microsoft.com/office/powerpoint/2010/main" val="165222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393B0A04-CB83-EAF2-18DC-D323F0B6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82" y="0"/>
            <a:ext cx="753003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52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CC92297-7201-F24B-6291-37767C6A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230" y="615669"/>
            <a:ext cx="9046000" cy="1558818"/>
          </a:xfrm>
        </p:spPr>
        <p:txBody>
          <a:bodyPr wrap="square" anchor="t">
            <a:normAutofit/>
          </a:bodyPr>
          <a:lstStyle/>
          <a:p>
            <a:r>
              <a:rPr lang="da-DK" dirty="0"/>
              <a:t>Observer Design Pattern</a:t>
            </a:r>
          </a:p>
        </p:txBody>
      </p:sp>
      <p:pic>
        <p:nvPicPr>
          <p:cNvPr id="1026" name="Picture 2" descr="Observer">
            <a:extLst>
              <a:ext uri="{FF2B5EF4-FFF2-40B4-BE49-F238E27FC236}">
                <a16:creationId xmlns:a16="http://schemas.microsoft.com/office/drawing/2014/main" id="{9A7DFA55-08C1-5A45-86D7-FA9157FDC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81" y="1778001"/>
            <a:ext cx="7304419" cy="45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ick figure - Wikipedia">
            <a:extLst>
              <a:ext uri="{FF2B5EF4-FFF2-40B4-BE49-F238E27FC236}">
                <a16:creationId xmlns:a16="http://schemas.microsoft.com/office/drawing/2014/main" id="{E3355546-58E8-6E76-B534-444A093A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42" y="2192532"/>
            <a:ext cx="1628775" cy="229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ick figure - Wikipedia">
            <a:extLst>
              <a:ext uri="{FF2B5EF4-FFF2-40B4-BE49-F238E27FC236}">
                <a16:creationId xmlns:a16="http://schemas.microsoft.com/office/drawing/2014/main" id="{5A085105-353B-C5BA-9520-EEAD7026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12" y="450477"/>
            <a:ext cx="1102255" cy="15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ick figure - Wikipedia">
            <a:extLst>
              <a:ext uri="{FF2B5EF4-FFF2-40B4-BE49-F238E27FC236}">
                <a16:creationId xmlns:a16="http://schemas.microsoft.com/office/drawing/2014/main" id="{E344A631-2FB9-4F1B-608B-78965638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12" y="2298700"/>
            <a:ext cx="1102255" cy="1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8FB3C4CE-DA08-CCFF-F806-E689A2A8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12" y="4699747"/>
            <a:ext cx="1102255" cy="1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37E983F6-84F2-0E62-B7D1-0C450B74D0B3}"/>
              </a:ext>
            </a:extLst>
          </p:cNvPr>
          <p:cNvSpPr txBox="1"/>
          <p:nvPr/>
        </p:nvSpPr>
        <p:spPr>
          <a:xfrm>
            <a:off x="7778257" y="212081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subjekt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A61872A-2013-FC87-1778-E70217BA3AA0}"/>
              </a:ext>
            </a:extLst>
          </p:cNvPr>
          <p:cNvSpPr txBox="1"/>
          <p:nvPr/>
        </p:nvSpPr>
        <p:spPr>
          <a:xfrm>
            <a:off x="10459854" y="296588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Observer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B8FA406-3926-4BA0-189F-09B5090E9C10}"/>
              </a:ext>
            </a:extLst>
          </p:cNvPr>
          <p:cNvSpPr txBox="1"/>
          <p:nvPr/>
        </p:nvSpPr>
        <p:spPr>
          <a:xfrm>
            <a:off x="10459854" y="208877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Observer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C7AE804-0344-02A2-CF34-7AE25D7164D4}"/>
              </a:ext>
            </a:extLst>
          </p:cNvPr>
          <p:cNvSpPr txBox="1"/>
          <p:nvPr/>
        </p:nvSpPr>
        <p:spPr>
          <a:xfrm>
            <a:off x="10459854" y="439197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Observer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F256A668-EACF-E689-342C-18C1FC725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9" b="89620" l="3665" r="95701">
                        <a14:foregroundMark x1="15292" y1="18129" x2="26498" y2="12427"/>
                        <a14:foregroundMark x1="8104" y1="9942" x2="34602" y2="12427"/>
                        <a14:foregroundMark x1="34602" y1="12427" x2="41367" y2="9942"/>
                        <a14:foregroundMark x1="3171" y1="7018" x2="3665" y2="21053"/>
                        <a14:foregroundMark x1="3665" y1="21053" x2="3946" y2="22076"/>
                        <a14:foregroundMark x1="24454" y1="70468" x2="30233" y2="66228"/>
                        <a14:foregroundMark x1="82311" y1="72807" x2="86892" y2="66082"/>
                        <a14:foregroundMark x1="80409" y1="19737" x2="86399" y2="9795"/>
                        <a14:foregroundMark x1="86399" y1="9795" x2="86399" y2="9795"/>
                        <a14:foregroundMark x1="87104" y1="10526" x2="95560" y2="18129"/>
                        <a14:foregroundMark x1="95560" y1="18129" x2="95701" y2="18567"/>
                        <a14:foregroundMark x1="84778" y1="22368" x2="84778" y2="22368"/>
                        <a14:foregroundMark x1="26850" y1="27339" x2="26850" y2="27193"/>
                        <a14:foregroundMark x1="26850" y1="26901" x2="26850" y2="26901"/>
                        <a14:foregroundMark x1="32840" y1="65936" x2="32840" y2="65936"/>
                        <a14:foregroundMark x1="69063" y1="32310" x2="69063" y2="32310"/>
                        <a14:foregroundMark x1="69063" y1="31871" x2="69063" y2="31871"/>
                        <a14:backgroundMark x1="35307" y1="69591" x2="36011" y2="68275"/>
                        <a14:backgroundMark x1="32770" y1="68275" x2="32699" y2="70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37" y="2031249"/>
            <a:ext cx="7150100" cy="3446560"/>
          </a:xfrm>
          <a:prstGeom prst="rect">
            <a:avLst/>
          </a:prstGeom>
        </p:spPr>
      </p:pic>
      <p:cxnSp>
        <p:nvCxnSpPr>
          <p:cNvPr id="2062" name="Forbindelse: vinklet 2061">
            <a:extLst>
              <a:ext uri="{FF2B5EF4-FFF2-40B4-BE49-F238E27FC236}">
                <a16:creationId xmlns:a16="http://schemas.microsoft.com/office/drawing/2014/main" id="{3A7BA926-C678-C702-557E-718C50027C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54392" y="2841709"/>
            <a:ext cx="374822" cy="203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Forbindelse: vinklet 80">
            <a:extLst>
              <a:ext uri="{FF2B5EF4-FFF2-40B4-BE49-F238E27FC236}">
                <a16:creationId xmlns:a16="http://schemas.microsoft.com/office/drawing/2014/main" id="{B4D0E410-7BC4-044E-48A2-E730CB967CD7}"/>
              </a:ext>
            </a:extLst>
          </p:cNvPr>
          <p:cNvCxnSpPr>
            <a:cxnSpLocks/>
          </p:cNvCxnSpPr>
          <p:nvPr/>
        </p:nvCxnSpPr>
        <p:spPr>
          <a:xfrm flipV="1">
            <a:off x="2465286" y="4018480"/>
            <a:ext cx="955247" cy="275039"/>
          </a:xfrm>
          <a:prstGeom prst="bentConnector3">
            <a:avLst>
              <a:gd name="adj1" fmla="val 996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0" name="Lige pilforbindelse 2069">
            <a:extLst>
              <a:ext uri="{FF2B5EF4-FFF2-40B4-BE49-F238E27FC236}">
                <a16:creationId xmlns:a16="http://schemas.microsoft.com/office/drawing/2014/main" id="{5E7541E2-4368-ABB3-C30E-0324EC3D7CD4}"/>
              </a:ext>
            </a:extLst>
          </p:cNvPr>
          <p:cNvCxnSpPr>
            <a:cxnSpLocks/>
          </p:cNvCxnSpPr>
          <p:nvPr/>
        </p:nvCxnSpPr>
        <p:spPr>
          <a:xfrm flipH="1">
            <a:off x="2379133" y="4436533"/>
            <a:ext cx="342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felt 88">
            <a:extLst>
              <a:ext uri="{FF2B5EF4-FFF2-40B4-BE49-F238E27FC236}">
                <a16:creationId xmlns:a16="http://schemas.microsoft.com/office/drawing/2014/main" id="{BFBDDA72-34B9-2366-D891-E077FD1E965A}"/>
              </a:ext>
            </a:extLst>
          </p:cNvPr>
          <p:cNvSpPr txBox="1"/>
          <p:nvPr/>
        </p:nvSpPr>
        <p:spPr>
          <a:xfrm>
            <a:off x="5273382" y="2695331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0..*</a:t>
            </a:r>
          </a:p>
        </p:txBody>
      </p:sp>
      <p:sp>
        <p:nvSpPr>
          <p:cNvPr id="2072" name="Rektangel 2071">
            <a:extLst>
              <a:ext uri="{FF2B5EF4-FFF2-40B4-BE49-F238E27FC236}">
                <a16:creationId xmlns:a16="http://schemas.microsoft.com/office/drawing/2014/main" id="{0C67F6C4-E669-6CF4-B34B-EBCC6C15BEFA}"/>
              </a:ext>
            </a:extLst>
          </p:cNvPr>
          <p:cNvSpPr/>
          <p:nvPr/>
        </p:nvSpPr>
        <p:spPr>
          <a:xfrm>
            <a:off x="171450" y="2146300"/>
            <a:ext cx="3722610" cy="748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04CDA1E5-1816-731A-120F-2834CE8FB45B}"/>
              </a:ext>
            </a:extLst>
          </p:cNvPr>
          <p:cNvSpPr/>
          <p:nvPr/>
        </p:nvSpPr>
        <p:spPr>
          <a:xfrm>
            <a:off x="5199699" y="2284726"/>
            <a:ext cx="1989070" cy="47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>
            <a:extLst>
              <a:ext uri="{FF2B5EF4-FFF2-40B4-BE49-F238E27FC236}">
                <a16:creationId xmlns:a16="http://schemas.microsoft.com/office/drawing/2014/main" id="{FAC2BB2E-BE7A-874F-0CDF-2916C8481CBD}"/>
              </a:ext>
            </a:extLst>
          </p:cNvPr>
          <p:cNvSpPr/>
          <p:nvPr/>
        </p:nvSpPr>
        <p:spPr>
          <a:xfrm>
            <a:off x="2254687" y="3176256"/>
            <a:ext cx="3709954" cy="831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3" name="Rektangel 92">
            <a:extLst>
              <a:ext uri="{FF2B5EF4-FFF2-40B4-BE49-F238E27FC236}">
                <a16:creationId xmlns:a16="http://schemas.microsoft.com/office/drawing/2014/main" id="{A731C594-9356-4B04-82BA-29D99FFEF88E}"/>
              </a:ext>
            </a:extLst>
          </p:cNvPr>
          <p:cNvSpPr/>
          <p:nvPr/>
        </p:nvSpPr>
        <p:spPr>
          <a:xfrm>
            <a:off x="1683187" y="4293519"/>
            <a:ext cx="711231" cy="24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>
            <a:extLst>
              <a:ext uri="{FF2B5EF4-FFF2-40B4-BE49-F238E27FC236}">
                <a16:creationId xmlns:a16="http://schemas.microsoft.com/office/drawing/2014/main" id="{4CEF7310-E7ED-AD99-87A7-BE21D6A10FD3}"/>
              </a:ext>
            </a:extLst>
          </p:cNvPr>
          <p:cNvSpPr/>
          <p:nvPr/>
        </p:nvSpPr>
        <p:spPr>
          <a:xfrm>
            <a:off x="5799667" y="4299963"/>
            <a:ext cx="772583" cy="238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76" name="Lige forbindelse 2075">
            <a:extLst>
              <a:ext uri="{FF2B5EF4-FFF2-40B4-BE49-F238E27FC236}">
                <a16:creationId xmlns:a16="http://schemas.microsoft.com/office/drawing/2014/main" id="{C8B167A5-F5D2-7587-976C-D5576BB06EAD}"/>
              </a:ext>
            </a:extLst>
          </p:cNvPr>
          <p:cNvCxnSpPr>
            <a:endCxn id="93" idx="0"/>
          </p:cNvCxnSpPr>
          <p:nvPr/>
        </p:nvCxnSpPr>
        <p:spPr>
          <a:xfrm>
            <a:off x="2032000" y="2956941"/>
            <a:ext cx="6803" cy="1336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Lige forbindelse 100">
            <a:extLst>
              <a:ext uri="{FF2B5EF4-FFF2-40B4-BE49-F238E27FC236}">
                <a16:creationId xmlns:a16="http://schemas.microsoft.com/office/drawing/2014/main" id="{28222708-4C34-E2B6-9298-738977F59E37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6185959" y="2821387"/>
            <a:ext cx="335" cy="1478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8" name="Venstre klammeparentes 2077">
            <a:extLst>
              <a:ext uri="{FF2B5EF4-FFF2-40B4-BE49-F238E27FC236}">
                <a16:creationId xmlns:a16="http://schemas.microsoft.com/office/drawing/2014/main" id="{A74517FD-2643-B1A2-2A93-E852454171CC}"/>
              </a:ext>
            </a:extLst>
          </p:cNvPr>
          <p:cNvSpPr/>
          <p:nvPr/>
        </p:nvSpPr>
        <p:spPr>
          <a:xfrm>
            <a:off x="10030483" y="721813"/>
            <a:ext cx="323849" cy="49088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79" name="Rektangel 2078">
            <a:extLst>
              <a:ext uri="{FF2B5EF4-FFF2-40B4-BE49-F238E27FC236}">
                <a16:creationId xmlns:a16="http://schemas.microsoft.com/office/drawing/2014/main" id="{9A702392-E487-C565-0401-47462E40A505}"/>
              </a:ext>
            </a:extLst>
          </p:cNvPr>
          <p:cNvSpPr/>
          <p:nvPr/>
        </p:nvSpPr>
        <p:spPr>
          <a:xfrm>
            <a:off x="8638959" y="3041583"/>
            <a:ext cx="1286002" cy="26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142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EEA94-54BB-8B5E-BC9F-EF694933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20000" y="1888858"/>
            <a:ext cx="10752000" cy="2264042"/>
          </a:xfrm>
        </p:spPr>
        <p:txBody>
          <a:bodyPr/>
          <a:lstStyle/>
          <a:p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propertyChange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evt:PropertyChangeEvent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subject.addPropertyChangeListener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metodeNavn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evt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b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subject.addPropertyChangeListener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(”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stateName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da-DK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this::metodeNavn</a:t>
            </a:r>
            <a: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da-DK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141191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483</TotalTime>
  <Words>526</Words>
  <Application>Microsoft Office PowerPoint</Application>
  <PresentationFormat>Widescreen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10</vt:i4>
      </vt:variant>
    </vt:vector>
  </HeadingPairs>
  <TitlesOfParts>
    <vt:vector size="30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MVVM &amp;  Observer design pattern</vt:lpstr>
      <vt:lpstr>Model View View Model </vt:lpstr>
      <vt:lpstr>Hvad styrer hvad?</vt:lpstr>
      <vt:lpstr>PowerPoint-præsentation</vt:lpstr>
      <vt:lpstr>PowerPoint-præsentation</vt:lpstr>
      <vt:lpstr>PowerPoint-præsentation</vt:lpstr>
      <vt:lpstr>Observer Design Pattern</vt:lpstr>
      <vt:lpstr>PowerPoint-præsentation</vt:lpstr>
      <vt:lpstr>propertyChange(evt:PropertyChangeEvent);  subject.addPropertyChangeListener(evt-&gt;metodeNavn(evt));  subject.addPropertyChangeListener(”stateName”, this::metodeNavn); 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&amp;  Observer design patter</dc:title>
  <dc:creator>merethe lundgreen</dc:creator>
  <cp:lastModifiedBy>merethe lundgreen</cp:lastModifiedBy>
  <cp:revision>28</cp:revision>
  <dcterms:created xsi:type="dcterms:W3CDTF">2022-05-21T07:40:53Z</dcterms:created>
  <dcterms:modified xsi:type="dcterms:W3CDTF">2022-06-16T04:20:15Z</dcterms:modified>
</cp:coreProperties>
</file>