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  <p:sldMasterId id="2147483692" r:id="rId3"/>
    <p:sldMasterId id="2147483717" r:id="rId4"/>
  </p:sldMasterIdLst>
  <p:notesMasterIdLst>
    <p:notesMasterId r:id="rId15"/>
  </p:notesMasterIdLst>
  <p:sldIdLst>
    <p:sldId id="256" r:id="rId5"/>
    <p:sldId id="257" r:id="rId6"/>
    <p:sldId id="258" r:id="rId7"/>
    <p:sldId id="265" r:id="rId8"/>
    <p:sldId id="264" r:id="rId9"/>
    <p:sldId id="260" r:id="rId10"/>
    <p:sldId id="261" r:id="rId11"/>
    <p:sldId id="262" r:id="rId12"/>
    <p:sldId id="263" r:id="rId13"/>
    <p:sldId id="266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19" autoAdjust="0"/>
  </p:normalViewPr>
  <p:slideViewPr>
    <p:cSldViewPr snapToGrid="0">
      <p:cViewPr varScale="1">
        <p:scale>
          <a:sx n="92" d="100"/>
          <a:sy n="92" d="100"/>
        </p:scale>
        <p:origin x="11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6252D-1FAB-4AF7-97D8-196B8525AB65}" type="datetimeFigureOut">
              <a:rPr lang="da-DK" smtClean="0"/>
              <a:t>15-06-2022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7BE90-1892-4CC7-9558-A4982A9A02F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193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7BE90-1892-4CC7-9558-A4982A9A02F4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1765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GemMineWorker</a:t>
            </a:r>
            <a:r>
              <a:rPr lang="da-DK" dirty="0"/>
              <a:t> = producer</a:t>
            </a:r>
          </a:p>
          <a:p>
            <a:r>
              <a:rPr lang="da-DK" dirty="0" err="1"/>
              <a:t>GemTransporter</a:t>
            </a:r>
            <a:r>
              <a:rPr lang="da-DK" dirty="0"/>
              <a:t> = </a:t>
            </a:r>
            <a:r>
              <a:rPr lang="da-DK" dirty="0" err="1"/>
              <a:t>consumer</a:t>
            </a:r>
            <a:endParaRPr lang="da-DK" dirty="0"/>
          </a:p>
          <a:p>
            <a:r>
              <a:rPr lang="da-DK" dirty="0" err="1"/>
              <a:t>GemDeposit</a:t>
            </a:r>
            <a:r>
              <a:rPr lang="da-DK" dirty="0"/>
              <a:t> = monitor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Uddyb metoder i </a:t>
            </a:r>
            <a:r>
              <a:rPr lang="da-DK" dirty="0" err="1"/>
              <a:t>GemDeposit</a:t>
            </a:r>
            <a:endParaRPr lang="da-DK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Begge tråde får instanser af monitor klassen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dirty="0"/>
              <a:t>Proxy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dirty="0" err="1"/>
              <a:t>Accountant</a:t>
            </a:r>
            <a:r>
              <a:rPr lang="da-DK" dirty="0"/>
              <a:t> og King = klienter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dirty="0" err="1"/>
              <a:t>TreasureRoomDoor</a:t>
            </a:r>
            <a:r>
              <a:rPr lang="da-DK" dirty="0"/>
              <a:t>= subjekt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dirty="0" err="1"/>
              <a:t>TreasureRoom</a:t>
            </a:r>
            <a:r>
              <a:rPr lang="da-DK" dirty="0"/>
              <a:t> = </a:t>
            </a:r>
            <a:r>
              <a:rPr lang="da-DK" dirty="0" err="1"/>
              <a:t>realSubject</a:t>
            </a:r>
            <a:endParaRPr lang="da-DK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dirty="0" err="1"/>
              <a:t>TreasureRoomGuardsMan</a:t>
            </a:r>
            <a:r>
              <a:rPr lang="da-DK" dirty="0"/>
              <a:t> = </a:t>
            </a:r>
            <a:r>
              <a:rPr lang="da-DK" dirty="0" err="1"/>
              <a:t>Protection</a:t>
            </a:r>
            <a:r>
              <a:rPr lang="da-DK" dirty="0"/>
              <a:t> proxy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Validering = sætter adgangskrav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Bruges ift. at give </a:t>
            </a:r>
            <a:r>
              <a:rPr lang="da-DK" dirty="0" err="1"/>
              <a:t>reader</a:t>
            </a:r>
            <a:r>
              <a:rPr lang="da-DK" dirty="0"/>
              <a:t>/</a:t>
            </a:r>
            <a:r>
              <a:rPr lang="da-DK" dirty="0" err="1"/>
              <a:t>writer</a:t>
            </a:r>
            <a:r>
              <a:rPr lang="da-DK" dirty="0"/>
              <a:t> </a:t>
            </a:r>
            <a:r>
              <a:rPr lang="da-DK" dirty="0" err="1"/>
              <a:t>access</a:t>
            </a:r>
            <a:endParaRPr lang="da-DK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Hvis der er aktive </a:t>
            </a:r>
            <a:r>
              <a:rPr lang="da-DK" dirty="0" err="1"/>
              <a:t>writers</a:t>
            </a:r>
            <a:r>
              <a:rPr lang="da-DK" dirty="0"/>
              <a:t>, skal </a:t>
            </a:r>
            <a:r>
              <a:rPr lang="da-DK" dirty="0" err="1"/>
              <a:t>readers</a:t>
            </a:r>
            <a:r>
              <a:rPr lang="da-DK" dirty="0"/>
              <a:t> vente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Hvis der er aktive </a:t>
            </a:r>
            <a:r>
              <a:rPr lang="da-DK" dirty="0" err="1"/>
              <a:t>readers</a:t>
            </a:r>
            <a:r>
              <a:rPr lang="da-DK" dirty="0"/>
              <a:t>, skal </a:t>
            </a:r>
            <a:r>
              <a:rPr lang="da-DK" dirty="0" err="1"/>
              <a:t>writers</a:t>
            </a:r>
            <a:r>
              <a:rPr lang="da-DK" dirty="0"/>
              <a:t> vente – men de får fortrinsret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7BE90-1892-4CC7-9558-A4982A9A02F4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2386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Producer/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consumer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opstår = mange tråde, arbejde på det samme, specifik måde</a:t>
            </a:r>
          </a:p>
          <a:p>
            <a:pPr marL="457200"/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Producer-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consumer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setup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Række producer tråde = producerer opgaver</a:t>
            </a:r>
          </a:p>
          <a:p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Consumer tråde tager opgaverne, og udfører dem</a:t>
            </a:r>
          </a:p>
          <a:p>
            <a:pPr marL="342900" lvl="0" indent="-342900">
              <a:buFont typeface="Wingdings" panose="05000000000000000000" pitchFamily="2" charset="2"/>
              <a:buChar char="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KØ, hvor producer indsætter,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consumer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tager</a:t>
            </a:r>
          </a:p>
          <a:p>
            <a:pPr marL="342900" lvl="0" indent="-342900">
              <a:buFont typeface="Wingdings" panose="05000000000000000000" pitchFamily="2" charset="2"/>
              <a:buChar char="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FÆLLES RESSOURCE</a:t>
            </a:r>
          </a:p>
          <a:p>
            <a:pPr marL="685800"/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PROBLEM: hvis alle tråde arbejder parallelt </a:t>
            </a:r>
          </a:p>
          <a:p>
            <a:pPr marL="342900" lvl="0" indent="-342900">
              <a:buFont typeface="Wingdings" panose="05000000000000000000" pitchFamily="2" charset="2"/>
              <a:buChar char="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Producer parallelt = overskrider grænse</a:t>
            </a:r>
          </a:p>
          <a:p>
            <a:pPr marL="342900" lvl="0" indent="-342900">
              <a:buFont typeface="Wingdings" panose="05000000000000000000" pitchFamily="2" charset="2"/>
              <a:buChar char="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Consumer parallelt = tager mere end de må ELLER arbejder på samme opgave</a:t>
            </a:r>
          </a:p>
          <a:p>
            <a:pPr marL="685800"/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LØSNING: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Blocking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queue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og monitor klasse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7BE90-1892-4CC7-9558-A4982A9A02F4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5338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Blocking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queue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kø fra før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Opstår, når opgaver bliver smidt ind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 tilføjer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blocking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grænser</a:t>
            </a: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 ikke fylde på når fyldt</a:t>
            </a: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 ikke tømmes når tom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BLIVER BLOKERET, indtil de må arbejde igen</a:t>
            </a:r>
          </a:p>
          <a:p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 klasse: den fælles ressource, begge parter arbejder med</a:t>
            </a:r>
          </a:p>
          <a:p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 klassen ”overvåger” adgangen mellem de trådene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GENERELT KLASSE MED FLERE TRÅDE</a:t>
            </a:r>
          </a:p>
          <a:p>
            <a:pPr marL="342900" lvl="0" indent="-342900">
              <a:buFont typeface="Wingdings" panose="05000000000000000000" pitchFamily="2" charset="2"/>
              <a:buChar char="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Sørger for synkronisering af metoder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flere tråde kan arbejde sikkert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Trådene får en instans af monitor klassen = brug dens ”sikrede” metoder</a:t>
            </a:r>
          </a:p>
          <a:p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 klassen skal fortælle, hvor køen er tom/fuld</a:t>
            </a:r>
          </a:p>
          <a:p>
            <a:pPr marL="342900" lvl="0" indent="-342900">
              <a:buFont typeface="Wingdings" panose="05000000000000000000" pitchFamily="2" charset="2"/>
              <a:buChar char="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Notificer andre, hvornår de må arbejde igen</a:t>
            </a:r>
          </a:p>
          <a:p>
            <a:pPr marL="685800"/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WAIT/NOTIFY</a:t>
            </a:r>
          </a:p>
          <a:p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Tråd træder ind i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sykroniseret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metode = lås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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Ingen adgang for andre 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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ARBEJER IKKE PÅ DET SAMME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Wait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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Consumer tråd og tom kø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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Wait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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Afgiver sin lås, og kommer i ventetilstand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Så kan andre tråde stadig komme ind i metoden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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Når producer indsætter = notificer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consumer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så de kan genoptage lås, og fortsætte arbejde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7BE90-1892-4CC7-9558-A4982A9A02F4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2392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Eksempel: 2 tråde, som har fælles ressource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7BE90-1892-4CC7-9558-A4982A9A02F4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3803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GemMineWorker</a:t>
            </a:r>
            <a:r>
              <a:rPr lang="da-DK" dirty="0"/>
              <a:t> = producer</a:t>
            </a:r>
          </a:p>
          <a:p>
            <a:r>
              <a:rPr lang="da-DK" dirty="0" err="1"/>
              <a:t>GemTransporter</a:t>
            </a:r>
            <a:r>
              <a:rPr lang="da-DK" dirty="0"/>
              <a:t> = </a:t>
            </a:r>
            <a:r>
              <a:rPr lang="da-DK" dirty="0" err="1"/>
              <a:t>consumer</a:t>
            </a:r>
            <a:endParaRPr lang="da-DK" dirty="0"/>
          </a:p>
          <a:p>
            <a:r>
              <a:rPr lang="da-DK" dirty="0" err="1"/>
              <a:t>GemDeposit</a:t>
            </a:r>
            <a:r>
              <a:rPr lang="da-DK" dirty="0"/>
              <a:t> = monitor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Uddyb metoder i </a:t>
            </a:r>
            <a:r>
              <a:rPr lang="da-DK" dirty="0" err="1"/>
              <a:t>GemDeposit</a:t>
            </a:r>
            <a:endParaRPr lang="da-DK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Begge tråde får instanser af monitor klassen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dirty="0"/>
              <a:t>Proxy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dirty="0" err="1"/>
              <a:t>Accountant</a:t>
            </a:r>
            <a:r>
              <a:rPr lang="da-DK" dirty="0"/>
              <a:t> og King = klienter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dirty="0" err="1"/>
              <a:t>TreasureRoomDoor</a:t>
            </a:r>
            <a:r>
              <a:rPr lang="da-DK" dirty="0"/>
              <a:t>= subjekt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dirty="0" err="1"/>
              <a:t>TreasureRoom</a:t>
            </a:r>
            <a:r>
              <a:rPr lang="da-DK" dirty="0"/>
              <a:t> = </a:t>
            </a:r>
            <a:r>
              <a:rPr lang="da-DK" dirty="0" err="1"/>
              <a:t>realSubject</a:t>
            </a:r>
            <a:endParaRPr lang="da-DK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dirty="0" err="1"/>
              <a:t>TreasureRoomGuardsMan</a:t>
            </a:r>
            <a:r>
              <a:rPr lang="da-DK" dirty="0"/>
              <a:t> = </a:t>
            </a:r>
            <a:r>
              <a:rPr lang="da-DK" dirty="0" err="1"/>
              <a:t>Protection</a:t>
            </a:r>
            <a:r>
              <a:rPr lang="da-DK" dirty="0"/>
              <a:t> proxy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Validering = sætter adgangskrav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Bruges ift. at give </a:t>
            </a:r>
            <a:r>
              <a:rPr lang="da-DK" dirty="0" err="1"/>
              <a:t>reader</a:t>
            </a:r>
            <a:r>
              <a:rPr lang="da-DK" dirty="0"/>
              <a:t>/</a:t>
            </a:r>
            <a:r>
              <a:rPr lang="da-DK" dirty="0" err="1"/>
              <a:t>writer</a:t>
            </a:r>
            <a:r>
              <a:rPr lang="da-DK" dirty="0"/>
              <a:t> </a:t>
            </a:r>
            <a:r>
              <a:rPr lang="da-DK" dirty="0" err="1"/>
              <a:t>access</a:t>
            </a:r>
            <a:endParaRPr lang="da-DK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Hvis der er aktive </a:t>
            </a:r>
            <a:r>
              <a:rPr lang="da-DK" dirty="0" err="1"/>
              <a:t>writers</a:t>
            </a:r>
            <a:r>
              <a:rPr lang="da-DK" dirty="0"/>
              <a:t>, skal </a:t>
            </a:r>
            <a:r>
              <a:rPr lang="da-DK" dirty="0" err="1"/>
              <a:t>readers</a:t>
            </a:r>
            <a:r>
              <a:rPr lang="da-DK" dirty="0"/>
              <a:t> vente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Hvis der er aktive </a:t>
            </a:r>
            <a:r>
              <a:rPr lang="da-DK" dirty="0" err="1"/>
              <a:t>readers</a:t>
            </a:r>
            <a:r>
              <a:rPr lang="da-DK" dirty="0"/>
              <a:t>, skal </a:t>
            </a:r>
            <a:r>
              <a:rPr lang="da-DK" dirty="0" err="1"/>
              <a:t>writers</a:t>
            </a:r>
            <a:r>
              <a:rPr lang="da-DK" dirty="0"/>
              <a:t> vente – men de får fortrinsret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7BE90-1892-4CC7-9558-A4982A9A02F4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2514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 have mange formål, alt efter situation</a:t>
            </a:r>
          </a:p>
          <a:p>
            <a:pPr marL="457200"/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Hovedformål: lave en stedfortræder af et objekt</a:t>
            </a:r>
          </a:p>
          <a:p>
            <a:pPr marL="342900" lvl="0" indent="-342900">
              <a:buFont typeface="Wingdings" panose="05000000000000000000" pitchFamily="2" charset="2"/>
              <a:buChar char="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F.eks. hvis man via stedfortræderen kontrollerer adgang til oprindelige objekt</a:t>
            </a:r>
          </a:p>
          <a:p>
            <a:pPr marL="685800"/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Slags ”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wrapper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som indpakker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realSubjekt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anden klasse</a:t>
            </a:r>
          </a:p>
          <a:p>
            <a:pPr marL="342900" lvl="0" indent="-342900">
              <a:buFont typeface="Wingdings" panose="05000000000000000000" pitchFamily="2" charset="2"/>
              <a:buChar char=""/>
            </a:pP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Deligerer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arbejdet videre til </a:t>
            </a:r>
            <a:r>
              <a:rPr lang="da-DK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realSubjekt</a:t>
            </a:r>
            <a:r>
              <a:rPr lang="da-D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vha. INSTANS</a:t>
            </a:r>
          </a:p>
          <a:p>
            <a:pPr marL="342900" lvl="0" indent="-342900">
              <a:buFont typeface="Wingdings" panose="05000000000000000000" pitchFamily="2" charset="2"/>
              <a:buChar char="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F.eks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ikke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thread proof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klasse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-&gt; thread-proof</a:t>
            </a:r>
            <a:endParaRPr lang="da-D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7BE90-1892-4CC7-9558-A4982A9A02F4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9853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Eksempel på hvordan UML kan se ud</a:t>
            </a:r>
          </a:p>
          <a:p>
            <a:r>
              <a:rPr lang="da-DK" dirty="0" err="1"/>
              <a:t>Subject</a:t>
            </a:r>
            <a:endParaRPr lang="da-DK" dirty="0"/>
          </a:p>
          <a:p>
            <a:r>
              <a:rPr lang="da-DK" dirty="0" err="1"/>
              <a:t>RealSubject</a:t>
            </a:r>
            <a:endParaRPr lang="da-DK" dirty="0"/>
          </a:p>
          <a:p>
            <a:r>
              <a:rPr lang="da-DK" dirty="0"/>
              <a:t>Proxy = Instans af </a:t>
            </a:r>
            <a:r>
              <a:rPr lang="da-DK" dirty="0" err="1"/>
              <a:t>realSubject</a:t>
            </a:r>
            <a:r>
              <a:rPr lang="da-DK" dirty="0"/>
              <a:t> som gør </a:t>
            </a:r>
            <a:r>
              <a:rPr lang="da-DK" dirty="0" err="1"/>
              <a:t>trådsikker</a:t>
            </a:r>
            <a:endParaRPr lang="da-DK" dirty="0"/>
          </a:p>
          <a:p>
            <a:pPr marL="685800"/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POINTE: </a:t>
            </a:r>
            <a:r>
              <a:rPr lang="da-DK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hvornår der skal oprettes tunge objekter</a:t>
            </a:r>
          </a:p>
          <a:p>
            <a:pPr marL="342900" lvl="0" indent="-342900">
              <a:buFont typeface="Wingdings" panose="05000000000000000000" pitchFamily="2" charset="2"/>
              <a:buChar char="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Proxy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styrer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hvornår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opretter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tunge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objekter</a:t>
            </a:r>
            <a:endParaRPr lang="da-DK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7BE90-1892-4CC7-9558-A4982A9A02F4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7657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Forskellige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proxyer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Virtuel: først opret objektet, når klient skal bruge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Remote: lokal repræsentation af objekt- anden adresse –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/server det STUB koden gør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Protection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validering = tjekker om klient må få adgang til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realSubjekt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ADGANGSKRAV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Cache: datatabel sjældent ændrer sig – gem allerede hentet data i proxy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Smart: ekstra funktionalitet = logger til konsol og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txt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-fil, proxy tager argument for hvilken en af dem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7BE90-1892-4CC7-9558-A4982A9A02F4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3110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Wrapper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klasser = indpakker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realSubject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/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Forskellige parter: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Subject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interface: det klienten arbejder med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RealSubject</a:t>
            </a: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nedarver </a:t>
            </a:r>
            <a:r>
              <a:rPr lang="da-DK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subject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Hvis vi vil tilføje ekstra funktionalitet =</a:t>
            </a: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Proxy =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nedarver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subject =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instans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realSubject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stedfortræder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SKAL NEDARVE SAMME INTERFACE</a:t>
            </a:r>
            <a:endParaRPr lang="da-DK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7BE90-1892-4CC7-9558-A4982A9A02F4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0248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reepik.es/foto-gratis/macho-angulo-casco-realidad-virtual_7133530.ht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E74138B-1E43-47E9-A986-59187733E104}" type="slidenum">
              <a:rPr lang="da-DK" smtClean="0"/>
              <a:t>‹nr.›</a:t>
            </a:fld>
            <a:endParaRPr lang="da-DK"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834067" y="4123300"/>
            <a:ext cx="85240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" y="-533007"/>
            <a:ext cx="12192000" cy="582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609600" y="3910200"/>
            <a:ext cx="10972800" cy="6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09700" y="4256700"/>
            <a:ext cx="10972800" cy="5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5937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E74138B-1E43-47E9-A986-59187733E104}" type="slidenum">
              <a:rPr lang="da-DK" smtClean="0"/>
              <a:t>‹nr.›</a:t>
            </a:fld>
            <a:endParaRPr lang="da-DK"/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719999" y="1866753"/>
            <a:ext cx="10752000" cy="23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716500" y="4313653"/>
            <a:ext cx="10755600" cy="5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60885" y="-46264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4553055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39862" y="-926778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60885" y="5031805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825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E74138B-1E43-47E9-A986-59187733E1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3168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2253943" y="2736541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2735743" y="3384876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ctrTitle" idx="2"/>
          </p:nvPr>
        </p:nvSpPr>
        <p:spPr>
          <a:xfrm>
            <a:off x="2253943" y="4799375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2735743" y="5398133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 idx="4"/>
          </p:nvPr>
        </p:nvSpPr>
        <p:spPr>
          <a:xfrm>
            <a:off x="6432476" y="2736541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6914276" y="3384876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6"/>
          </p:nvPr>
        </p:nvSpPr>
        <p:spPr>
          <a:xfrm>
            <a:off x="6432476" y="4799375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7"/>
          </p:nvPr>
        </p:nvSpPr>
        <p:spPr>
          <a:xfrm>
            <a:off x="6914276" y="5398133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8"/>
          </p:nvPr>
        </p:nvSpPr>
        <p:spPr>
          <a:xfrm>
            <a:off x="1496371" y="535267"/>
            <a:ext cx="91992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2837543" y="2074175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 hasCustomPrompt="1"/>
          </p:nvPr>
        </p:nvSpPr>
        <p:spPr>
          <a:xfrm>
            <a:off x="2837543" y="4098696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4" hasCustomPrompt="1"/>
          </p:nvPr>
        </p:nvSpPr>
        <p:spPr>
          <a:xfrm>
            <a:off x="7016076" y="2074175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7016076" y="4098696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145344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1864933" y="3880400"/>
            <a:ext cx="4648000" cy="23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 flipH="1">
            <a:off x="1829933" y="2514800"/>
            <a:ext cx="46480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112434" y="2300634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5064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ctrTitle"/>
          </p:nvPr>
        </p:nvSpPr>
        <p:spPr>
          <a:xfrm>
            <a:off x="609600" y="69055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ctrTitle" idx="2"/>
          </p:nvPr>
        </p:nvSpPr>
        <p:spPr>
          <a:xfrm>
            <a:off x="3666873" y="1989421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1"/>
          </p:nvPr>
        </p:nvSpPr>
        <p:spPr>
          <a:xfrm>
            <a:off x="3666825" y="2923512"/>
            <a:ext cx="20936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ctrTitle" idx="3"/>
          </p:nvPr>
        </p:nvSpPr>
        <p:spPr>
          <a:xfrm>
            <a:off x="6400268" y="1996433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4"/>
          </p:nvPr>
        </p:nvSpPr>
        <p:spPr>
          <a:xfrm>
            <a:off x="6400220" y="2923512"/>
            <a:ext cx="20936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ctrTitle" idx="5"/>
          </p:nvPr>
        </p:nvSpPr>
        <p:spPr>
          <a:xfrm>
            <a:off x="5059931" y="4292067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6"/>
          </p:nvPr>
        </p:nvSpPr>
        <p:spPr>
          <a:xfrm>
            <a:off x="5004033" y="5214635"/>
            <a:ext cx="22052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/>
          <p:nvPr/>
        </p:nvSpPr>
        <p:spPr>
          <a:xfrm rot="5400000">
            <a:off x="3379336" y="1454584"/>
            <a:ext cx="2668547" cy="23940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15"/>
          <p:cNvSpPr/>
          <p:nvPr/>
        </p:nvSpPr>
        <p:spPr>
          <a:xfrm rot="5400000">
            <a:off x="4754823" y="3709327"/>
            <a:ext cx="2668547" cy="23940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15"/>
          <p:cNvSpPr/>
          <p:nvPr/>
        </p:nvSpPr>
        <p:spPr>
          <a:xfrm rot="5400000">
            <a:off x="6112732" y="1454584"/>
            <a:ext cx="2668547" cy="23940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350173" y="3545647"/>
            <a:ext cx="3904699" cy="3523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9633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ctrTitle"/>
          </p:nvPr>
        </p:nvSpPr>
        <p:spPr>
          <a:xfrm>
            <a:off x="1656800" y="2441300"/>
            <a:ext cx="88784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4142233" y="3509891"/>
            <a:ext cx="3907600" cy="17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cxnSp>
        <p:nvCxnSpPr>
          <p:cNvPr id="114" name="Google Shape;114;p16"/>
          <p:cNvCxnSpPr/>
          <p:nvPr/>
        </p:nvCxnSpPr>
        <p:spPr>
          <a:xfrm>
            <a:off x="4908200" y="3429000"/>
            <a:ext cx="23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5" name="Google Shape;11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4" y="-1282841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112434" y="3558167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1085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ctrTitle"/>
          </p:nvPr>
        </p:nvSpPr>
        <p:spPr>
          <a:xfrm>
            <a:off x="1667567" y="2468567"/>
            <a:ext cx="88784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1"/>
          </p:nvPr>
        </p:nvSpPr>
        <p:spPr>
          <a:xfrm>
            <a:off x="4153000" y="3520635"/>
            <a:ext cx="39076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cxnSp>
        <p:nvCxnSpPr>
          <p:cNvPr id="120" name="Google Shape;120;p17"/>
          <p:cNvCxnSpPr/>
          <p:nvPr/>
        </p:nvCxnSpPr>
        <p:spPr>
          <a:xfrm>
            <a:off x="4908200" y="3429000"/>
            <a:ext cx="23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1" name="Google Shape;12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34" y="2846592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121714" y="-266841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8502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609600" y="604891"/>
            <a:ext cx="1097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>
            <a:spLocks noGrp="1"/>
          </p:cNvSpPr>
          <p:nvPr>
            <p:ph type="subTitle" idx="1"/>
          </p:nvPr>
        </p:nvSpPr>
        <p:spPr>
          <a:xfrm>
            <a:off x="2184400" y="4699644"/>
            <a:ext cx="1841600" cy="11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ubTitle" idx="2"/>
          </p:nvPr>
        </p:nvSpPr>
        <p:spPr>
          <a:xfrm>
            <a:off x="4139600" y="4685644"/>
            <a:ext cx="186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subTitle" idx="3"/>
          </p:nvPr>
        </p:nvSpPr>
        <p:spPr>
          <a:xfrm>
            <a:off x="6094800" y="4681877"/>
            <a:ext cx="18416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4"/>
          </p:nvPr>
        </p:nvSpPr>
        <p:spPr>
          <a:xfrm>
            <a:off x="8031200" y="4706493"/>
            <a:ext cx="1862800" cy="1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5"/>
          </p:nvPr>
        </p:nvSpPr>
        <p:spPr>
          <a:xfrm>
            <a:off x="2184400" y="4261644"/>
            <a:ext cx="1862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6"/>
          </p:nvPr>
        </p:nvSpPr>
        <p:spPr>
          <a:xfrm>
            <a:off x="4139600" y="4261644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7"/>
          </p:nvPr>
        </p:nvSpPr>
        <p:spPr>
          <a:xfrm>
            <a:off x="6095999" y="4261644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subTitle" idx="8"/>
          </p:nvPr>
        </p:nvSpPr>
        <p:spPr>
          <a:xfrm>
            <a:off x="8049997" y="4261644"/>
            <a:ext cx="1841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0853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ctrTitle"/>
          </p:nvPr>
        </p:nvSpPr>
        <p:spPr>
          <a:xfrm flipH="1">
            <a:off x="720000" y="598159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>
            <a:spLocks noGrp="1"/>
          </p:cNvSpPr>
          <p:nvPr>
            <p:ph type="subTitle" idx="1"/>
          </p:nvPr>
        </p:nvSpPr>
        <p:spPr>
          <a:xfrm>
            <a:off x="2034692" y="3427020"/>
            <a:ext cx="2417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2"/>
          </p:nvPr>
        </p:nvSpPr>
        <p:spPr>
          <a:xfrm>
            <a:off x="4847201" y="3427029"/>
            <a:ext cx="2497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3"/>
          </p:nvPr>
        </p:nvSpPr>
        <p:spPr>
          <a:xfrm>
            <a:off x="7730624" y="3412807"/>
            <a:ext cx="2467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4"/>
          </p:nvPr>
        </p:nvSpPr>
        <p:spPr>
          <a:xfrm>
            <a:off x="2034692" y="4222224"/>
            <a:ext cx="24172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5"/>
          </p:nvPr>
        </p:nvSpPr>
        <p:spPr>
          <a:xfrm>
            <a:off x="4861401" y="4222224"/>
            <a:ext cx="24692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6"/>
          </p:nvPr>
        </p:nvSpPr>
        <p:spPr>
          <a:xfrm>
            <a:off x="7730624" y="4226797"/>
            <a:ext cx="2467600" cy="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 rot="5400000">
            <a:off x="1436085" y="2420745"/>
            <a:ext cx="3614100" cy="28528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19"/>
          <p:cNvSpPr/>
          <p:nvPr/>
        </p:nvSpPr>
        <p:spPr>
          <a:xfrm rot="5400000">
            <a:off x="4288951" y="2420745"/>
            <a:ext cx="3614100" cy="28528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19"/>
          <p:cNvSpPr/>
          <p:nvPr/>
        </p:nvSpPr>
        <p:spPr>
          <a:xfrm rot="5400000">
            <a:off x="7141818" y="2420745"/>
            <a:ext cx="3614100" cy="28528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918418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ctrTitle"/>
          </p:nvPr>
        </p:nvSpPr>
        <p:spPr>
          <a:xfrm flipH="1">
            <a:off x="609600" y="592516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483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E74138B-1E43-47E9-A986-59187733E104}" type="slidenum">
              <a:rPr lang="da-DK" smtClean="0"/>
              <a:t>‹nr.›</a:t>
            </a:fld>
            <a:endParaRPr lang="da-DK"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5729567" y="3140733"/>
            <a:ext cx="57320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5729567" y="1756213"/>
            <a:ext cx="5732000" cy="14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5729567" y="3867140"/>
            <a:ext cx="573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569" y="-668908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4" y="2951659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0505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Title and three columns 5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ubTitle" idx="1"/>
          </p:nvPr>
        </p:nvSpPr>
        <p:spPr>
          <a:xfrm>
            <a:off x="1605111" y="3625768"/>
            <a:ext cx="29868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subTitle" idx="2"/>
          </p:nvPr>
        </p:nvSpPr>
        <p:spPr>
          <a:xfrm>
            <a:off x="6355319" y="4778243"/>
            <a:ext cx="3065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3"/>
          </p:nvPr>
        </p:nvSpPr>
        <p:spPr>
          <a:xfrm>
            <a:off x="6363332" y="2403693"/>
            <a:ext cx="3065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subTitle" idx="4"/>
          </p:nvPr>
        </p:nvSpPr>
        <p:spPr>
          <a:xfrm>
            <a:off x="1605111" y="2928451"/>
            <a:ext cx="2986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subTitle" idx="5"/>
          </p:nvPr>
        </p:nvSpPr>
        <p:spPr>
          <a:xfrm>
            <a:off x="6397389" y="4105533"/>
            <a:ext cx="3030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subTitle" idx="6"/>
          </p:nvPr>
        </p:nvSpPr>
        <p:spPr>
          <a:xfrm>
            <a:off x="6363332" y="1696111"/>
            <a:ext cx="3065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90646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7">
  <p:cSld name="Title and three columns 7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ctrTitle"/>
          </p:nvPr>
        </p:nvSpPr>
        <p:spPr>
          <a:xfrm flipH="1">
            <a:off x="609600" y="58273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>
            <a:spLocks noGrp="1"/>
          </p:cNvSpPr>
          <p:nvPr>
            <p:ph type="subTitle" idx="1"/>
          </p:nvPr>
        </p:nvSpPr>
        <p:spPr>
          <a:xfrm>
            <a:off x="2267467" y="3895191"/>
            <a:ext cx="1860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ubTitle" idx="2"/>
          </p:nvPr>
        </p:nvSpPr>
        <p:spPr>
          <a:xfrm>
            <a:off x="2071333" y="3373016"/>
            <a:ext cx="2190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ubTitle" idx="3"/>
          </p:nvPr>
        </p:nvSpPr>
        <p:spPr>
          <a:xfrm>
            <a:off x="2254667" y="2703007"/>
            <a:ext cx="18604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subTitle" idx="4"/>
          </p:nvPr>
        </p:nvSpPr>
        <p:spPr>
          <a:xfrm>
            <a:off x="7905333" y="3902067"/>
            <a:ext cx="21908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5"/>
          </p:nvPr>
        </p:nvSpPr>
        <p:spPr>
          <a:xfrm>
            <a:off x="7874333" y="3358600"/>
            <a:ext cx="22528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subTitle" idx="6"/>
          </p:nvPr>
        </p:nvSpPr>
        <p:spPr>
          <a:xfrm>
            <a:off x="8001733" y="2710251"/>
            <a:ext cx="1998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7"/>
          </p:nvPr>
        </p:nvSpPr>
        <p:spPr>
          <a:xfrm>
            <a:off x="5024667" y="4543924"/>
            <a:ext cx="2142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subTitle" idx="8"/>
          </p:nvPr>
        </p:nvSpPr>
        <p:spPr>
          <a:xfrm>
            <a:off x="4806387" y="4053224"/>
            <a:ext cx="257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ubTitle" idx="9"/>
          </p:nvPr>
        </p:nvSpPr>
        <p:spPr>
          <a:xfrm>
            <a:off x="4806387" y="3372640"/>
            <a:ext cx="2579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4770467" y="2296633"/>
            <a:ext cx="2650800" cy="3873600"/>
          </a:xfrm>
          <a:prstGeom prst="rect">
            <a:avLst/>
          </a:prstGeom>
          <a:solidFill>
            <a:srgbClr val="FFFFFF">
              <a:alpha val="1192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       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7675333" y="1570533"/>
            <a:ext cx="2650800" cy="3873600"/>
          </a:xfrm>
          <a:prstGeom prst="rect">
            <a:avLst/>
          </a:prstGeom>
          <a:solidFill>
            <a:srgbClr val="FFFFFF">
              <a:alpha val="1192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       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1865867" y="1570533"/>
            <a:ext cx="2650800" cy="3873600"/>
          </a:xfrm>
          <a:prstGeom prst="rect">
            <a:avLst/>
          </a:prstGeom>
          <a:solidFill>
            <a:srgbClr val="FFFFFF">
              <a:alpha val="1192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        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167" y="0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2735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 4">
  <p:cSld name="Title only  4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45234" y="5534530"/>
            <a:ext cx="1885367" cy="1701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0623953" y="5725070"/>
            <a:ext cx="1885367" cy="17011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6554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5">
  <p:cSld name="Title and four columns 5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ctrTitle" idx="2"/>
          </p:nvPr>
        </p:nvSpPr>
        <p:spPr>
          <a:xfrm>
            <a:off x="2253943" y="2533899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subTitle" idx="1"/>
          </p:nvPr>
        </p:nvSpPr>
        <p:spPr>
          <a:xfrm>
            <a:off x="2735743" y="31597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ctrTitle" idx="3"/>
          </p:nvPr>
        </p:nvSpPr>
        <p:spPr>
          <a:xfrm>
            <a:off x="2253943" y="4540004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subTitle" idx="4"/>
          </p:nvPr>
        </p:nvSpPr>
        <p:spPr>
          <a:xfrm>
            <a:off x="2735743" y="51623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ctrTitle" idx="5"/>
          </p:nvPr>
        </p:nvSpPr>
        <p:spPr>
          <a:xfrm>
            <a:off x="6432476" y="2533899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subTitle" idx="6"/>
          </p:nvPr>
        </p:nvSpPr>
        <p:spPr>
          <a:xfrm>
            <a:off x="6914276" y="31597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ctrTitle" idx="7"/>
          </p:nvPr>
        </p:nvSpPr>
        <p:spPr>
          <a:xfrm>
            <a:off x="6432476" y="4540004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subTitle" idx="8"/>
          </p:nvPr>
        </p:nvSpPr>
        <p:spPr>
          <a:xfrm>
            <a:off x="6914276" y="51623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cxnSp>
        <p:nvCxnSpPr>
          <p:cNvPr id="190" name="Google Shape;190;p24"/>
          <p:cNvCxnSpPr/>
          <p:nvPr/>
        </p:nvCxnSpPr>
        <p:spPr>
          <a:xfrm>
            <a:off x="3031200" y="2814217"/>
            <a:ext cx="6129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4"/>
          <p:cNvCxnSpPr/>
          <p:nvPr/>
        </p:nvCxnSpPr>
        <p:spPr>
          <a:xfrm>
            <a:off x="3031200" y="4836584"/>
            <a:ext cx="6129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2" name="Google Shape;19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9254733" y="-768064"/>
            <a:ext cx="3672368" cy="331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79400" y="-768517"/>
            <a:ext cx="3672368" cy="331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92100" y="4816458"/>
            <a:ext cx="3672368" cy="331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9242033" y="4828658"/>
            <a:ext cx="3672368" cy="3313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19307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subTitle" idx="1"/>
          </p:nvPr>
        </p:nvSpPr>
        <p:spPr>
          <a:xfrm>
            <a:off x="1509333" y="4577149"/>
            <a:ext cx="24988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pic>
        <p:nvPicPr>
          <p:cNvPr id="199" name="Google Shape;19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" y="-775216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 txBox="1">
            <a:spLocks noGrp="1"/>
          </p:cNvSpPr>
          <p:nvPr>
            <p:ph type="title" idx="2" hasCustomPrompt="1"/>
          </p:nvPr>
        </p:nvSpPr>
        <p:spPr>
          <a:xfrm>
            <a:off x="4967800" y="2705684"/>
            <a:ext cx="20212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25"/>
          <p:cNvSpPr txBox="1">
            <a:spLocks noGrp="1"/>
          </p:cNvSpPr>
          <p:nvPr>
            <p:ph type="title" idx="3" hasCustomPrompt="1"/>
          </p:nvPr>
        </p:nvSpPr>
        <p:spPr>
          <a:xfrm>
            <a:off x="4029933" y="4802233"/>
            <a:ext cx="18764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25"/>
          <p:cNvSpPr txBox="1">
            <a:spLocks noGrp="1"/>
          </p:cNvSpPr>
          <p:nvPr>
            <p:ph type="title" idx="4" hasCustomPrompt="1"/>
          </p:nvPr>
        </p:nvSpPr>
        <p:spPr>
          <a:xfrm>
            <a:off x="6087791" y="4544916"/>
            <a:ext cx="9144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25"/>
          <p:cNvSpPr txBox="1">
            <a:spLocks noGrp="1"/>
          </p:cNvSpPr>
          <p:nvPr>
            <p:ph type="subTitle" idx="5"/>
          </p:nvPr>
        </p:nvSpPr>
        <p:spPr>
          <a:xfrm>
            <a:off x="7260092" y="2335683"/>
            <a:ext cx="24916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subTitle" idx="6"/>
          </p:nvPr>
        </p:nvSpPr>
        <p:spPr>
          <a:xfrm>
            <a:off x="7101633" y="4588260"/>
            <a:ext cx="24988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subTitle" idx="7"/>
          </p:nvPr>
        </p:nvSpPr>
        <p:spPr>
          <a:xfrm>
            <a:off x="7252744" y="2648916"/>
            <a:ext cx="2491600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subTitle" idx="8"/>
          </p:nvPr>
        </p:nvSpPr>
        <p:spPr>
          <a:xfrm>
            <a:off x="7105233" y="5078660"/>
            <a:ext cx="2491600" cy="7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ubTitle" idx="9"/>
          </p:nvPr>
        </p:nvSpPr>
        <p:spPr>
          <a:xfrm>
            <a:off x="1509333" y="4789587"/>
            <a:ext cx="2498800" cy="10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60563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9">
  <p:cSld name="Title and three columns 9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210" name="Google Shape;21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6"/>
          <p:cNvSpPr txBox="1">
            <a:spLocks noGrp="1"/>
          </p:cNvSpPr>
          <p:nvPr>
            <p:ph type="subTitle" idx="1"/>
          </p:nvPr>
        </p:nvSpPr>
        <p:spPr>
          <a:xfrm>
            <a:off x="2344243" y="5407589"/>
            <a:ext cx="16236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subTitle" idx="2"/>
          </p:nvPr>
        </p:nvSpPr>
        <p:spPr>
          <a:xfrm>
            <a:off x="5252083" y="5427840"/>
            <a:ext cx="1683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13" name="Google Shape;213;p26"/>
          <p:cNvSpPr txBox="1">
            <a:spLocks noGrp="1"/>
          </p:cNvSpPr>
          <p:nvPr>
            <p:ph type="subTitle" idx="3"/>
          </p:nvPr>
        </p:nvSpPr>
        <p:spPr>
          <a:xfrm>
            <a:off x="8250000" y="5426249"/>
            <a:ext cx="16832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14" name="Google Shape;214;p26"/>
          <p:cNvSpPr txBox="1">
            <a:spLocks noGrp="1"/>
          </p:cNvSpPr>
          <p:nvPr>
            <p:ph type="subTitle" idx="4"/>
          </p:nvPr>
        </p:nvSpPr>
        <p:spPr>
          <a:xfrm>
            <a:off x="2325176" y="4972207"/>
            <a:ext cx="16236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subTitle" idx="5"/>
          </p:nvPr>
        </p:nvSpPr>
        <p:spPr>
          <a:xfrm>
            <a:off x="5252083" y="4978400"/>
            <a:ext cx="1683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16" name="Google Shape;216;p26"/>
          <p:cNvSpPr txBox="1">
            <a:spLocks noGrp="1"/>
          </p:cNvSpPr>
          <p:nvPr>
            <p:ph type="subTitle" idx="6"/>
          </p:nvPr>
        </p:nvSpPr>
        <p:spPr>
          <a:xfrm>
            <a:off x="8250133" y="4978176"/>
            <a:ext cx="16832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799288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7">
  <p:cSld name="Title and four columns 7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7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 idx="2"/>
          </p:nvPr>
        </p:nvSpPr>
        <p:spPr>
          <a:xfrm>
            <a:off x="3191733" y="5135409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3191733" y="5483384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ctrTitle" idx="3"/>
          </p:nvPr>
        </p:nvSpPr>
        <p:spPr>
          <a:xfrm>
            <a:off x="5939267" y="5146367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subTitle" idx="4"/>
          </p:nvPr>
        </p:nvSpPr>
        <p:spPr>
          <a:xfrm>
            <a:off x="5939467" y="5482451"/>
            <a:ext cx="16416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24" name="Google Shape;224;p27"/>
          <p:cNvSpPr txBox="1">
            <a:spLocks noGrp="1"/>
          </p:cNvSpPr>
          <p:nvPr>
            <p:ph type="ctrTitle" idx="5"/>
          </p:nvPr>
        </p:nvSpPr>
        <p:spPr>
          <a:xfrm>
            <a:off x="4591700" y="1817201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25" name="Google Shape;225;p27"/>
          <p:cNvSpPr txBox="1">
            <a:spLocks noGrp="1"/>
          </p:cNvSpPr>
          <p:nvPr>
            <p:ph type="subTitle" idx="6"/>
          </p:nvPr>
        </p:nvSpPr>
        <p:spPr>
          <a:xfrm>
            <a:off x="4591501" y="2208599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ctrTitle" idx="7"/>
          </p:nvPr>
        </p:nvSpPr>
        <p:spPr>
          <a:xfrm>
            <a:off x="7331233" y="1815151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subTitle" idx="8"/>
          </p:nvPr>
        </p:nvSpPr>
        <p:spPr>
          <a:xfrm>
            <a:off x="7331100" y="2206549"/>
            <a:ext cx="1641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15102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 only 9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>
            <a:spLocks noGrp="1"/>
          </p:cNvSpPr>
          <p:nvPr>
            <p:ph type="ctrTitle"/>
          </p:nvPr>
        </p:nvSpPr>
        <p:spPr>
          <a:xfrm flipH="1">
            <a:off x="609600" y="593199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09101" y="-1060145"/>
            <a:ext cx="4186433" cy="377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93825" y="-1062041"/>
            <a:ext cx="4186433" cy="3777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3600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Thanks 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>
            <a:spLocks noGrp="1"/>
          </p:cNvSpPr>
          <p:nvPr>
            <p:ph type="ctrTitle"/>
          </p:nvPr>
        </p:nvSpPr>
        <p:spPr>
          <a:xfrm flipH="1">
            <a:off x="609600" y="1924040"/>
            <a:ext cx="35944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34" name="Google Shape;234;p29"/>
          <p:cNvSpPr txBox="1"/>
          <p:nvPr/>
        </p:nvSpPr>
        <p:spPr>
          <a:xfrm>
            <a:off x="4520433" y="2675503"/>
            <a:ext cx="37576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</a:t>
            </a:r>
            <a:r>
              <a:rPr lang="en" sz="16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infographics &amp; images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D80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828754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9"/>
          <p:cNvSpPr txBox="1">
            <a:spLocks noGrp="1"/>
          </p:cNvSpPr>
          <p:nvPr>
            <p:ph type="subTitle" idx="1"/>
          </p:nvPr>
        </p:nvSpPr>
        <p:spPr>
          <a:xfrm>
            <a:off x="609584" y="2718351"/>
            <a:ext cx="3594400" cy="6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pic>
        <p:nvPicPr>
          <p:cNvPr id="236" name="Google Shape;23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762371" y="-1832139"/>
            <a:ext cx="5429628" cy="4899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6744999" y="3702382"/>
            <a:ext cx="5429628" cy="4899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9311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Title and text 9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>
            <a:spLocks noGrp="1"/>
          </p:cNvSpPr>
          <p:nvPr>
            <p:ph type="ctrTitle"/>
          </p:nvPr>
        </p:nvSpPr>
        <p:spPr>
          <a:xfrm flipH="1">
            <a:off x="720000" y="607427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40" name="Google Shape;240;p30"/>
          <p:cNvSpPr txBox="1">
            <a:spLocks noGrp="1"/>
          </p:cNvSpPr>
          <p:nvPr>
            <p:ph type="subTitle" idx="1"/>
          </p:nvPr>
        </p:nvSpPr>
        <p:spPr>
          <a:xfrm>
            <a:off x="3450800" y="2947533"/>
            <a:ext cx="5290400" cy="24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41" name="Google Shape;241;p30">
            <a:hlinkClick r:id="rId2"/>
          </p:cNvPr>
          <p:cNvSpPr txBox="1">
            <a:spLocks noGrp="1"/>
          </p:cNvSpPr>
          <p:nvPr>
            <p:ph type="ctrTitle" idx="2"/>
          </p:nvPr>
        </p:nvSpPr>
        <p:spPr>
          <a:xfrm>
            <a:off x="4298800" y="2399256"/>
            <a:ext cx="3594400" cy="3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242" name="Google Shape;2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9663953" y="438358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-1312304" y="4277023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923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E74138B-1E43-47E9-A986-59187733E104}" type="slidenum">
              <a:rPr lang="da-DK" smtClean="0"/>
              <a:t>‹nr.›</a:t>
            </a:fld>
            <a:endParaRPr lang="da-DK"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74465" y="-123185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668874" y="5317467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 flipH="1">
            <a:off x="669600" y="593367"/>
            <a:ext cx="10912800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673800" y="1939500"/>
            <a:ext cx="8844400" cy="4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2564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32420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 preserve="1">
  <p:cSld name="Diseño personalizado 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/>
          <p:nvPr/>
        </p:nvSpPr>
        <p:spPr>
          <a:xfrm flipH="1">
            <a:off x="633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/>
              <a:t> </a:t>
            </a:r>
            <a:endParaRPr sz="1867"/>
          </a:p>
        </p:txBody>
      </p:sp>
      <p:sp>
        <p:nvSpPr>
          <p:cNvPr id="255" name="Google Shape;255;p34"/>
          <p:cNvSpPr/>
          <p:nvPr/>
        </p:nvSpPr>
        <p:spPr>
          <a:xfrm>
            <a:off x="1578400" y="0"/>
            <a:ext cx="10614000" cy="5526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6" name="Google Shape;256;p34"/>
          <p:cNvSpPr/>
          <p:nvPr/>
        </p:nvSpPr>
        <p:spPr>
          <a:xfrm>
            <a:off x="0" y="2532632"/>
            <a:ext cx="2100000" cy="4325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257" name="Google Shape;257;p34"/>
          <p:cNvSpPr txBox="1">
            <a:spLocks noGrp="1"/>
          </p:cNvSpPr>
          <p:nvPr>
            <p:ph type="ctrTitle"/>
          </p:nvPr>
        </p:nvSpPr>
        <p:spPr>
          <a:xfrm>
            <a:off x="6262900" y="1760300"/>
            <a:ext cx="4822400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58" name="Google Shape;258;p34"/>
          <p:cNvSpPr txBox="1">
            <a:spLocks noGrp="1"/>
          </p:cNvSpPr>
          <p:nvPr>
            <p:ph type="subTitle" idx="1"/>
          </p:nvPr>
        </p:nvSpPr>
        <p:spPr>
          <a:xfrm>
            <a:off x="7882433" y="3970400"/>
            <a:ext cx="32028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58174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 2" preserve="1">
  <p:cSld name="Diseño personalizado 1 2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/>
          <p:nvPr/>
        </p:nvSpPr>
        <p:spPr>
          <a:xfrm>
            <a:off x="0" y="-9800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1" name="Google Shape;261;p35"/>
          <p:cNvSpPr/>
          <p:nvPr/>
        </p:nvSpPr>
        <p:spPr>
          <a:xfrm flipH="1">
            <a:off x="233" y="0"/>
            <a:ext cx="10614000" cy="5526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2" name="Google Shape;262;p35"/>
          <p:cNvSpPr txBox="1">
            <a:spLocks noGrp="1"/>
          </p:cNvSpPr>
          <p:nvPr>
            <p:ph type="ctrTitle"/>
          </p:nvPr>
        </p:nvSpPr>
        <p:spPr>
          <a:xfrm flipH="1">
            <a:off x="1106567" y="3209833"/>
            <a:ext cx="75800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6933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subTitle" idx="1"/>
          </p:nvPr>
        </p:nvSpPr>
        <p:spPr>
          <a:xfrm flipH="1">
            <a:off x="1106713" y="3346099"/>
            <a:ext cx="4014400" cy="15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64" name="Google Shape;264;p35"/>
          <p:cNvSpPr/>
          <p:nvPr/>
        </p:nvSpPr>
        <p:spPr>
          <a:xfrm flipH="1">
            <a:off x="10092633" y="2532632"/>
            <a:ext cx="2100000" cy="4325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6102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" preserve="1">
  <p:cSld name="Diseño personalizado 3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/>
          <p:nvPr/>
        </p:nvSpPr>
        <p:spPr>
          <a:xfrm>
            <a:off x="-1" y="1254836"/>
            <a:ext cx="8104400" cy="560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267" name="Google Shape;267;p36"/>
          <p:cNvSpPr/>
          <p:nvPr/>
        </p:nvSpPr>
        <p:spPr>
          <a:xfrm>
            <a:off x="2777667" y="9500"/>
            <a:ext cx="94152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268" name="Google Shape;268;p36"/>
          <p:cNvSpPr txBox="1">
            <a:spLocks noGrp="1"/>
          </p:cNvSpPr>
          <p:nvPr>
            <p:ph type="ctrTitle"/>
          </p:nvPr>
        </p:nvSpPr>
        <p:spPr>
          <a:xfrm>
            <a:off x="6148100" y="1799033"/>
            <a:ext cx="4670400" cy="20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69" name="Google Shape;269;p36"/>
          <p:cNvSpPr txBox="1">
            <a:spLocks noGrp="1"/>
          </p:cNvSpPr>
          <p:nvPr>
            <p:ph type="subTitle" idx="1"/>
          </p:nvPr>
        </p:nvSpPr>
        <p:spPr>
          <a:xfrm>
            <a:off x="6148100" y="3631119"/>
            <a:ext cx="4670400" cy="2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9842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 1" preserve="1">
  <p:cSld name="Diseño personalizado 3 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/>
          <p:nvPr/>
        </p:nvSpPr>
        <p:spPr>
          <a:xfrm flipH="1">
            <a:off x="632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2" name="Google Shape;272;p37"/>
          <p:cNvSpPr/>
          <p:nvPr/>
        </p:nvSpPr>
        <p:spPr>
          <a:xfrm flipH="1">
            <a:off x="4088233" y="1254836"/>
            <a:ext cx="8104400" cy="560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273" name="Google Shape;273;p37"/>
          <p:cNvSpPr/>
          <p:nvPr/>
        </p:nvSpPr>
        <p:spPr>
          <a:xfrm flipH="1">
            <a:off x="-1" y="9500"/>
            <a:ext cx="81044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274" name="Google Shape;274;p37"/>
          <p:cNvSpPr txBox="1">
            <a:spLocks noGrp="1"/>
          </p:cNvSpPr>
          <p:nvPr>
            <p:ph type="ctrTitle"/>
          </p:nvPr>
        </p:nvSpPr>
        <p:spPr>
          <a:xfrm flipH="1">
            <a:off x="1374132" y="1799033"/>
            <a:ext cx="4670400" cy="20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75" name="Google Shape;275;p37"/>
          <p:cNvSpPr txBox="1">
            <a:spLocks noGrp="1"/>
          </p:cNvSpPr>
          <p:nvPr>
            <p:ph type="subTitle" idx="1"/>
          </p:nvPr>
        </p:nvSpPr>
        <p:spPr>
          <a:xfrm flipH="1">
            <a:off x="1374132" y="3631119"/>
            <a:ext cx="4670400" cy="2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2881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 preserve="1">
  <p:cSld name="Diseño personalizado 2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Clr>
                <a:srgbClr val="000000"/>
              </a:buClr>
              <a:buSzPts val="1100"/>
              <a:buFont typeface="Arial"/>
              <a:buNone/>
              <a:defRPr/>
            </a:lvl1pPr>
            <a:lvl2pPr lvl="1" rtl="0">
              <a:buClr>
                <a:srgbClr val="000000"/>
              </a:buClr>
              <a:buSzPts val="1100"/>
              <a:buFont typeface="Arial"/>
              <a:buNone/>
              <a:defRPr/>
            </a:lvl2pPr>
            <a:lvl3pPr lvl="2" rtl="0">
              <a:buClr>
                <a:srgbClr val="000000"/>
              </a:buClr>
              <a:buSzPts val="1100"/>
              <a:buFont typeface="Arial"/>
              <a:buNone/>
              <a:defRPr/>
            </a:lvl3pPr>
            <a:lvl4pPr lvl="3" rtl="0">
              <a:buClr>
                <a:srgbClr val="000000"/>
              </a:buClr>
              <a:buSzPts val="1100"/>
              <a:buFont typeface="Arial"/>
              <a:buNone/>
              <a:defRPr/>
            </a:lvl4pPr>
            <a:lvl5pPr lvl="4" rtl="0">
              <a:buClr>
                <a:srgbClr val="000000"/>
              </a:buClr>
              <a:buSzPts val="1100"/>
              <a:buFont typeface="Arial"/>
              <a:buNone/>
              <a:defRPr/>
            </a:lvl5pPr>
            <a:lvl6pPr lvl="5" rtl="0">
              <a:buClr>
                <a:srgbClr val="000000"/>
              </a:buClr>
              <a:buSzPts val="1100"/>
              <a:buFont typeface="Arial"/>
              <a:buNone/>
              <a:defRPr/>
            </a:lvl6pPr>
            <a:lvl7pPr lvl="6" rtl="0">
              <a:buClr>
                <a:srgbClr val="000000"/>
              </a:buClr>
              <a:buSzPts val="1100"/>
              <a:buFont typeface="Arial"/>
              <a:buNone/>
              <a:defRPr/>
            </a:lvl7pPr>
            <a:lvl8pPr lvl="7" rtl="0">
              <a:buClr>
                <a:srgbClr val="000000"/>
              </a:buClr>
              <a:buSzPts val="1100"/>
              <a:buFont typeface="Arial"/>
              <a:buNone/>
              <a:defRPr/>
            </a:lvl8pPr>
            <a:lvl9pPr lvl="8" rtl="0">
              <a:buClr>
                <a:srgbClr val="000000"/>
              </a:buClr>
              <a:buSzPts val="1100"/>
              <a:buFont typeface="Arial"/>
              <a:buNone/>
              <a:defRPr/>
            </a:lvl9pPr>
          </a:lstStyle>
          <a:p>
            <a:fld id="{00000000-1234-1234-1234-123412341234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278" name="Google Shape;278;p38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9" name="Google Shape;279;p38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sp>
        <p:nvSpPr>
          <p:cNvPr id="280" name="Google Shape;280;p38"/>
          <p:cNvSpPr txBox="1">
            <a:spLocks noGrp="1"/>
          </p:cNvSpPr>
          <p:nvPr>
            <p:ph type="body" idx="1"/>
          </p:nvPr>
        </p:nvSpPr>
        <p:spPr>
          <a:xfrm>
            <a:off x="856067" y="2846400"/>
            <a:ext cx="70776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81" name="Google Shape;281;p38"/>
          <p:cNvSpPr txBox="1">
            <a:spLocks noGrp="1"/>
          </p:cNvSpPr>
          <p:nvPr>
            <p:ph type="title"/>
          </p:nvPr>
        </p:nvSpPr>
        <p:spPr>
          <a:xfrm>
            <a:off x="6297329" y="1683567"/>
            <a:ext cx="5077600" cy="11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82" name="Google Shape;282;p38"/>
          <p:cNvSpPr/>
          <p:nvPr/>
        </p:nvSpPr>
        <p:spPr>
          <a:xfrm flipH="1">
            <a:off x="0" y="0"/>
            <a:ext cx="402000" cy="6858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257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" preserve="1">
  <p:cSld name="Diseño personalizado 2 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285" name="Google Shape;285;p39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6" name="Google Shape;286;p39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sp>
        <p:nvSpPr>
          <p:cNvPr id="287" name="Google Shape;287;p39"/>
          <p:cNvSpPr txBox="1">
            <a:spLocks noGrp="1"/>
          </p:cNvSpPr>
          <p:nvPr>
            <p:ph type="title"/>
          </p:nvPr>
        </p:nvSpPr>
        <p:spPr>
          <a:xfrm>
            <a:off x="2235399" y="2831200"/>
            <a:ext cx="37960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88" name="Google Shape;288;p39"/>
          <p:cNvSpPr txBox="1">
            <a:spLocks noGrp="1"/>
          </p:cNvSpPr>
          <p:nvPr>
            <p:ph type="subTitle" idx="1"/>
          </p:nvPr>
        </p:nvSpPr>
        <p:spPr>
          <a:xfrm flipH="1">
            <a:off x="6389696" y="2649000"/>
            <a:ext cx="3508000" cy="15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89" name="Google Shape;289;p39"/>
          <p:cNvSpPr/>
          <p:nvPr/>
        </p:nvSpPr>
        <p:spPr>
          <a:xfrm flipH="1">
            <a:off x="0" y="0"/>
            <a:ext cx="6170400" cy="41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4674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 1" preserve="1">
  <p:cSld name="Diseño personalizado 2 1 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2" name="Google Shape;292;p40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sp>
        <p:nvSpPr>
          <p:cNvPr id="293" name="Google Shape;293;p40"/>
          <p:cNvSpPr txBox="1">
            <a:spLocks noGrp="1"/>
          </p:cNvSpPr>
          <p:nvPr>
            <p:ph type="title"/>
          </p:nvPr>
        </p:nvSpPr>
        <p:spPr>
          <a:xfrm flipH="1">
            <a:off x="6021456" y="2831200"/>
            <a:ext cx="37960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294" name="Google Shape;294;p40"/>
          <p:cNvSpPr txBox="1">
            <a:spLocks noGrp="1"/>
          </p:cNvSpPr>
          <p:nvPr>
            <p:ph type="subTitle" idx="1"/>
          </p:nvPr>
        </p:nvSpPr>
        <p:spPr>
          <a:xfrm>
            <a:off x="2374549" y="2649000"/>
            <a:ext cx="3288400" cy="15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295" name="Google Shape;295;p40"/>
          <p:cNvSpPr/>
          <p:nvPr/>
        </p:nvSpPr>
        <p:spPr>
          <a:xfrm flipH="1">
            <a:off x="6021600" y="0"/>
            <a:ext cx="6170400" cy="41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6429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 1 1 1" preserve="1">
  <p:cSld name="Diseño personalizado 2 1 1 1 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/>
          <p:nvPr/>
        </p:nvSpPr>
        <p:spPr>
          <a:xfrm>
            <a:off x="0" y="-19567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8" name="Google Shape;298;p41"/>
          <p:cNvSpPr/>
          <p:nvPr/>
        </p:nvSpPr>
        <p:spPr>
          <a:xfrm>
            <a:off x="0" y="1304433"/>
            <a:ext cx="12192000" cy="4229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sp>
        <p:nvSpPr>
          <p:cNvPr id="299" name="Google Shape;299;p41"/>
          <p:cNvSpPr txBox="1">
            <a:spLocks noGrp="1"/>
          </p:cNvSpPr>
          <p:nvPr>
            <p:ph type="title"/>
          </p:nvPr>
        </p:nvSpPr>
        <p:spPr>
          <a:xfrm flipH="1">
            <a:off x="2491609" y="2831200"/>
            <a:ext cx="72088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91697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itleOnly" preserve="1">
  <p:cSld name="TWO COLUMNS">
    <p:bg>
      <p:bgPr>
        <a:noFill/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/>
          <p:nvPr/>
        </p:nvSpPr>
        <p:spPr>
          <a:xfrm>
            <a:off x="6080567" y="628633"/>
            <a:ext cx="6116400" cy="5600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2" name="Google Shape;302;p42"/>
          <p:cNvSpPr/>
          <p:nvPr/>
        </p:nvSpPr>
        <p:spPr>
          <a:xfrm>
            <a:off x="-10000" y="628633"/>
            <a:ext cx="6116400" cy="5600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3" name="Google Shape;303;p42"/>
          <p:cNvSpPr txBox="1">
            <a:spLocks noGrp="1"/>
          </p:cNvSpPr>
          <p:nvPr>
            <p:ph type="ctrTitle"/>
          </p:nvPr>
        </p:nvSpPr>
        <p:spPr>
          <a:xfrm>
            <a:off x="1012167" y="800267"/>
            <a:ext cx="4458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04" name="Google Shape;304;p42"/>
          <p:cNvSpPr txBox="1">
            <a:spLocks noGrp="1"/>
          </p:cNvSpPr>
          <p:nvPr>
            <p:ph type="subTitle" idx="1"/>
          </p:nvPr>
        </p:nvSpPr>
        <p:spPr>
          <a:xfrm>
            <a:off x="1012151" y="4043533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05" name="Google Shape;305;p42"/>
          <p:cNvSpPr txBox="1">
            <a:spLocks noGrp="1"/>
          </p:cNvSpPr>
          <p:nvPr>
            <p:ph type="subTitle" idx="2"/>
          </p:nvPr>
        </p:nvSpPr>
        <p:spPr>
          <a:xfrm>
            <a:off x="7215817" y="4043533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06" name="Google Shape;306;p42"/>
          <p:cNvSpPr txBox="1">
            <a:spLocks noGrp="1"/>
          </p:cNvSpPr>
          <p:nvPr>
            <p:ph type="ctrTitle" idx="3"/>
          </p:nvPr>
        </p:nvSpPr>
        <p:spPr>
          <a:xfrm>
            <a:off x="1057292" y="2948600"/>
            <a:ext cx="3729600" cy="859600"/>
          </a:xfrm>
          <a:prstGeom prst="rect">
            <a:avLst/>
          </a:prstGeom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07" name="Google Shape;307;p42"/>
          <p:cNvSpPr txBox="1">
            <a:spLocks noGrp="1"/>
          </p:cNvSpPr>
          <p:nvPr>
            <p:ph type="ctrTitle" idx="4"/>
          </p:nvPr>
        </p:nvSpPr>
        <p:spPr>
          <a:xfrm>
            <a:off x="7260959" y="2948600"/>
            <a:ext cx="3729600" cy="859600"/>
          </a:xfrm>
          <a:prstGeom prst="rect">
            <a:avLst/>
          </a:prstGeom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grpSp>
        <p:nvGrpSpPr>
          <p:cNvPr id="308" name="Google Shape;308;p42"/>
          <p:cNvGrpSpPr/>
          <p:nvPr/>
        </p:nvGrpSpPr>
        <p:grpSpPr>
          <a:xfrm>
            <a:off x="6101429" y="5433"/>
            <a:ext cx="523600" cy="6876800"/>
            <a:chOff x="3047922" y="4075"/>
            <a:chExt cx="392700" cy="5157600"/>
          </a:xfrm>
        </p:grpSpPr>
        <p:sp>
          <p:nvSpPr>
            <p:cNvPr id="309" name="Google Shape;309;p42"/>
            <p:cNvSpPr/>
            <p:nvPr/>
          </p:nvSpPr>
          <p:spPr>
            <a:xfrm rot="5400000">
              <a:off x="3017322" y="2373000"/>
              <a:ext cx="453900" cy="392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310" name="Google Shape;310;p42"/>
            <p:cNvCxnSpPr/>
            <p:nvPr/>
          </p:nvCxnSpPr>
          <p:spPr>
            <a:xfrm>
              <a:off x="3053725" y="4075"/>
              <a:ext cx="0" cy="51576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529892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E74138B-1E43-47E9-A986-59187733E104}" type="slidenum">
              <a:rPr lang="da-DK" smtClean="0"/>
              <a:t>‹nr.›</a:t>
            </a:fld>
            <a:endParaRPr lang="da-DK"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3115800" y="3723420"/>
            <a:ext cx="2780800" cy="1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2"/>
          </p:nvPr>
        </p:nvSpPr>
        <p:spPr>
          <a:xfrm>
            <a:off x="6295533" y="3709009"/>
            <a:ext cx="2780800" cy="1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 flipH="1">
            <a:off x="6295467" y="617007"/>
            <a:ext cx="4897600" cy="1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ctrTitle" idx="3"/>
          </p:nvPr>
        </p:nvSpPr>
        <p:spPr>
          <a:xfrm>
            <a:off x="2972417" y="3506568"/>
            <a:ext cx="3067600" cy="3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ctrTitle" idx="4"/>
          </p:nvPr>
        </p:nvSpPr>
        <p:spPr>
          <a:xfrm>
            <a:off x="6096000" y="3506568"/>
            <a:ext cx="3179600" cy="3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 rot="5400000">
            <a:off x="2733984" y="2665579"/>
            <a:ext cx="3544267" cy="3179733"/>
          </a:xfrm>
          <a:prstGeom prst="flowChartPreparation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5"/>
          <p:cNvSpPr/>
          <p:nvPr/>
        </p:nvSpPr>
        <p:spPr>
          <a:xfrm rot="5400000">
            <a:off x="5913717" y="2665566"/>
            <a:ext cx="3544267" cy="3179733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748238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3" preserve="1">
  <p:cSld name="TWO COLUMNS 3">
    <p:bg>
      <p:bgPr>
        <a:noFill/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/>
          <p:nvPr/>
        </p:nvSpPr>
        <p:spPr>
          <a:xfrm>
            <a:off x="6080567" y="-9367"/>
            <a:ext cx="6116400" cy="6876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3" name="Google Shape;313;p43"/>
          <p:cNvSpPr/>
          <p:nvPr/>
        </p:nvSpPr>
        <p:spPr>
          <a:xfrm>
            <a:off x="-10000" y="-9367"/>
            <a:ext cx="6090400" cy="6876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4" name="Google Shape;314;p43"/>
          <p:cNvSpPr txBox="1">
            <a:spLocks noGrp="1"/>
          </p:cNvSpPr>
          <p:nvPr>
            <p:ph type="ctrTitle"/>
          </p:nvPr>
        </p:nvSpPr>
        <p:spPr>
          <a:xfrm>
            <a:off x="2861600" y="800267"/>
            <a:ext cx="64688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15" name="Google Shape;315;p43"/>
          <p:cNvSpPr txBox="1">
            <a:spLocks noGrp="1"/>
          </p:cNvSpPr>
          <p:nvPr>
            <p:ph type="subTitle" idx="1"/>
          </p:nvPr>
        </p:nvSpPr>
        <p:spPr>
          <a:xfrm>
            <a:off x="1012151" y="3116667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16" name="Google Shape;316;p43"/>
          <p:cNvSpPr txBox="1">
            <a:spLocks noGrp="1"/>
          </p:cNvSpPr>
          <p:nvPr>
            <p:ph type="subTitle" idx="2"/>
          </p:nvPr>
        </p:nvSpPr>
        <p:spPr>
          <a:xfrm>
            <a:off x="7215817" y="3116667"/>
            <a:ext cx="3729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17" name="Google Shape;317;p43"/>
          <p:cNvSpPr/>
          <p:nvPr/>
        </p:nvSpPr>
        <p:spPr>
          <a:xfrm rot="5400000">
            <a:off x="6060629" y="3813900"/>
            <a:ext cx="605200" cy="523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068679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 preserve="1">
  <p:cSld name="TWO COLUMNS 2">
    <p:bg>
      <p:bgPr>
        <a:noFill/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/>
          <p:nvPr/>
        </p:nvSpPr>
        <p:spPr>
          <a:xfrm>
            <a:off x="6364251" y="1817200"/>
            <a:ext cx="4126231" cy="5042651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20" name="Google Shape;320;p44"/>
          <p:cNvSpPr/>
          <p:nvPr/>
        </p:nvSpPr>
        <p:spPr>
          <a:xfrm>
            <a:off x="1701485" y="1817200"/>
            <a:ext cx="4126231" cy="5042651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21" name="Google Shape;321;p44"/>
          <p:cNvSpPr txBox="1">
            <a:spLocks noGrp="1"/>
          </p:cNvSpPr>
          <p:nvPr>
            <p:ph type="ctrTitle"/>
          </p:nvPr>
        </p:nvSpPr>
        <p:spPr>
          <a:xfrm>
            <a:off x="1797933" y="300233"/>
            <a:ext cx="85960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40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22" name="Google Shape;322;p44"/>
          <p:cNvSpPr txBox="1">
            <a:spLocks noGrp="1"/>
          </p:cNvSpPr>
          <p:nvPr>
            <p:ph type="subTitle" idx="1"/>
          </p:nvPr>
        </p:nvSpPr>
        <p:spPr>
          <a:xfrm>
            <a:off x="2018333" y="39805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23" name="Google Shape;323;p44"/>
          <p:cNvSpPr txBox="1">
            <a:spLocks noGrp="1"/>
          </p:cNvSpPr>
          <p:nvPr>
            <p:ph type="subTitle" idx="2"/>
          </p:nvPr>
        </p:nvSpPr>
        <p:spPr>
          <a:xfrm>
            <a:off x="6681167" y="39805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24" name="Google Shape;324;p44"/>
          <p:cNvSpPr txBox="1">
            <a:spLocks noGrp="1"/>
          </p:cNvSpPr>
          <p:nvPr>
            <p:ph type="ctrTitle" idx="3"/>
          </p:nvPr>
        </p:nvSpPr>
        <p:spPr>
          <a:xfrm>
            <a:off x="2018341" y="31209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25" name="Google Shape;325;p44"/>
          <p:cNvSpPr txBox="1">
            <a:spLocks noGrp="1"/>
          </p:cNvSpPr>
          <p:nvPr>
            <p:ph type="ctrTitle" idx="4"/>
          </p:nvPr>
        </p:nvSpPr>
        <p:spPr>
          <a:xfrm>
            <a:off x="6681175" y="31209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26" name="Google Shape;326;p44"/>
          <p:cNvSpPr/>
          <p:nvPr/>
        </p:nvSpPr>
        <p:spPr>
          <a:xfrm flipH="1">
            <a:off x="189700" y="1640400"/>
            <a:ext cx="363600" cy="5217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327" name="Google Shape;327;p44"/>
          <p:cNvSpPr/>
          <p:nvPr/>
        </p:nvSpPr>
        <p:spPr>
          <a:xfrm flipH="1">
            <a:off x="0" y="0"/>
            <a:ext cx="363600" cy="6858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1274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 1" preserve="1">
  <p:cSld name="TWO COLUMNS 2 1">
    <p:bg>
      <p:bgPr>
        <a:noFill/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/>
          <p:nvPr/>
        </p:nvSpPr>
        <p:spPr>
          <a:xfrm>
            <a:off x="0" y="1676468"/>
            <a:ext cx="12195811" cy="4612785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30" name="Google Shape;330;p45"/>
          <p:cNvSpPr txBox="1">
            <a:spLocks noGrp="1"/>
          </p:cNvSpPr>
          <p:nvPr>
            <p:ph type="ctrTitle"/>
          </p:nvPr>
        </p:nvSpPr>
        <p:spPr>
          <a:xfrm>
            <a:off x="1797933" y="300233"/>
            <a:ext cx="85960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40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31" name="Google Shape;331;p45"/>
          <p:cNvSpPr txBox="1">
            <a:spLocks noGrp="1"/>
          </p:cNvSpPr>
          <p:nvPr>
            <p:ph type="subTitle" idx="1"/>
          </p:nvPr>
        </p:nvSpPr>
        <p:spPr>
          <a:xfrm>
            <a:off x="619467" y="38443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32" name="Google Shape;332;p45"/>
          <p:cNvSpPr txBox="1">
            <a:spLocks noGrp="1"/>
          </p:cNvSpPr>
          <p:nvPr>
            <p:ph type="subTitle" idx="2"/>
          </p:nvPr>
        </p:nvSpPr>
        <p:spPr>
          <a:xfrm>
            <a:off x="4349800" y="38443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33" name="Google Shape;333;p45"/>
          <p:cNvSpPr txBox="1">
            <a:spLocks noGrp="1"/>
          </p:cNvSpPr>
          <p:nvPr>
            <p:ph type="ctrTitle" idx="3"/>
          </p:nvPr>
        </p:nvSpPr>
        <p:spPr>
          <a:xfrm>
            <a:off x="619475" y="29847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34" name="Google Shape;334;p45"/>
          <p:cNvSpPr txBox="1">
            <a:spLocks noGrp="1"/>
          </p:cNvSpPr>
          <p:nvPr>
            <p:ph type="ctrTitle" idx="4"/>
          </p:nvPr>
        </p:nvSpPr>
        <p:spPr>
          <a:xfrm>
            <a:off x="4349808" y="29847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35" name="Google Shape;335;p45"/>
          <p:cNvSpPr txBox="1">
            <a:spLocks noGrp="1"/>
          </p:cNvSpPr>
          <p:nvPr>
            <p:ph type="subTitle" idx="5"/>
          </p:nvPr>
        </p:nvSpPr>
        <p:spPr>
          <a:xfrm>
            <a:off x="8080133" y="3844333"/>
            <a:ext cx="3492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36" name="Google Shape;336;p45"/>
          <p:cNvSpPr txBox="1">
            <a:spLocks noGrp="1"/>
          </p:cNvSpPr>
          <p:nvPr>
            <p:ph type="ctrTitle" idx="6"/>
          </p:nvPr>
        </p:nvSpPr>
        <p:spPr>
          <a:xfrm>
            <a:off x="8080141" y="2984733"/>
            <a:ext cx="3492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2133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32284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 1" preserve="1">
  <p:cSld name="TWO COLUMNS 1 1">
    <p:bg>
      <p:bgPr>
        <a:noFill/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/>
          <p:nvPr/>
        </p:nvSpPr>
        <p:spPr>
          <a:xfrm>
            <a:off x="100" y="626300"/>
            <a:ext cx="4064000" cy="5599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9" name="Google Shape;339;p46"/>
          <p:cNvSpPr/>
          <p:nvPr/>
        </p:nvSpPr>
        <p:spPr>
          <a:xfrm>
            <a:off x="4066933" y="627879"/>
            <a:ext cx="4064000" cy="5599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0" name="Google Shape;340;p46"/>
          <p:cNvSpPr/>
          <p:nvPr/>
        </p:nvSpPr>
        <p:spPr>
          <a:xfrm>
            <a:off x="8127900" y="626300"/>
            <a:ext cx="4064000" cy="5599200"/>
          </a:xfrm>
          <a:prstGeom prst="rect">
            <a:avLst/>
          </a:prstGeom>
          <a:solidFill>
            <a:srgbClr val="AE3F4A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41" name="Google Shape;341;p46"/>
          <p:cNvGrpSpPr/>
          <p:nvPr/>
        </p:nvGrpSpPr>
        <p:grpSpPr>
          <a:xfrm>
            <a:off x="4063997" y="5433"/>
            <a:ext cx="4587700" cy="6876800"/>
            <a:chOff x="3047922" y="4075"/>
            <a:chExt cx="3440775" cy="5157600"/>
          </a:xfrm>
        </p:grpSpPr>
        <p:grpSp>
          <p:nvGrpSpPr>
            <p:cNvPr id="342" name="Google Shape;342;p46"/>
            <p:cNvGrpSpPr/>
            <p:nvPr/>
          </p:nvGrpSpPr>
          <p:grpSpPr>
            <a:xfrm>
              <a:off x="3047922" y="4075"/>
              <a:ext cx="3440775" cy="5157600"/>
              <a:chOff x="3047922" y="4075"/>
              <a:chExt cx="3440775" cy="5157600"/>
            </a:xfrm>
          </p:grpSpPr>
          <p:grpSp>
            <p:nvGrpSpPr>
              <p:cNvPr id="343" name="Google Shape;343;p46"/>
              <p:cNvGrpSpPr/>
              <p:nvPr/>
            </p:nvGrpSpPr>
            <p:grpSpPr>
              <a:xfrm>
                <a:off x="3047922" y="2342400"/>
                <a:ext cx="3440775" cy="453900"/>
                <a:chOff x="3047922" y="2342400"/>
                <a:chExt cx="3440775" cy="453900"/>
              </a:xfrm>
            </p:grpSpPr>
            <p:sp>
              <p:nvSpPr>
                <p:cNvPr id="344" name="Google Shape;344;p46"/>
                <p:cNvSpPr/>
                <p:nvPr/>
              </p:nvSpPr>
              <p:spPr>
                <a:xfrm rot="5400000">
                  <a:off x="3017322" y="2373000"/>
                  <a:ext cx="453900" cy="3927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45" name="Google Shape;345;p46"/>
                <p:cNvSpPr/>
                <p:nvPr/>
              </p:nvSpPr>
              <p:spPr>
                <a:xfrm rot="5400000">
                  <a:off x="6065397" y="2373000"/>
                  <a:ext cx="453900" cy="3927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cxnSp>
            <p:nvCxnSpPr>
              <p:cNvPr id="346" name="Google Shape;346;p46"/>
              <p:cNvCxnSpPr/>
              <p:nvPr/>
            </p:nvCxnSpPr>
            <p:spPr>
              <a:xfrm>
                <a:off x="3053725" y="4075"/>
                <a:ext cx="0" cy="5157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47" name="Google Shape;347;p46"/>
            <p:cNvCxnSpPr/>
            <p:nvPr/>
          </p:nvCxnSpPr>
          <p:spPr>
            <a:xfrm>
              <a:off x="6100425" y="4075"/>
              <a:ext cx="0" cy="51576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8" name="Google Shape;348;p46"/>
          <p:cNvSpPr txBox="1">
            <a:spLocks noGrp="1"/>
          </p:cNvSpPr>
          <p:nvPr>
            <p:ph type="ctrTitle"/>
          </p:nvPr>
        </p:nvSpPr>
        <p:spPr>
          <a:xfrm>
            <a:off x="4058167" y="800267"/>
            <a:ext cx="39180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49" name="Google Shape;349;p46"/>
          <p:cNvSpPr txBox="1">
            <a:spLocks noGrp="1"/>
          </p:cNvSpPr>
          <p:nvPr>
            <p:ph type="ctrTitle" idx="2"/>
          </p:nvPr>
        </p:nvSpPr>
        <p:spPr>
          <a:xfrm>
            <a:off x="856917" y="3691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50" name="Google Shape;350;p46"/>
          <p:cNvSpPr txBox="1">
            <a:spLocks noGrp="1"/>
          </p:cNvSpPr>
          <p:nvPr>
            <p:ph type="subTitle" idx="1"/>
          </p:nvPr>
        </p:nvSpPr>
        <p:spPr>
          <a:xfrm>
            <a:off x="856933" y="4449933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51" name="Google Shape;351;p46"/>
          <p:cNvSpPr txBox="1">
            <a:spLocks noGrp="1"/>
          </p:cNvSpPr>
          <p:nvPr>
            <p:ph type="ctrTitle" idx="3"/>
          </p:nvPr>
        </p:nvSpPr>
        <p:spPr>
          <a:xfrm>
            <a:off x="4920917" y="3691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52" name="Google Shape;352;p46"/>
          <p:cNvSpPr txBox="1">
            <a:spLocks noGrp="1"/>
          </p:cNvSpPr>
          <p:nvPr>
            <p:ph type="subTitle" idx="4"/>
          </p:nvPr>
        </p:nvSpPr>
        <p:spPr>
          <a:xfrm>
            <a:off x="4920933" y="4449933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53" name="Google Shape;353;p46"/>
          <p:cNvSpPr txBox="1">
            <a:spLocks noGrp="1"/>
          </p:cNvSpPr>
          <p:nvPr>
            <p:ph type="ctrTitle" idx="5"/>
          </p:nvPr>
        </p:nvSpPr>
        <p:spPr>
          <a:xfrm>
            <a:off x="8984917" y="3691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24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24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54" name="Google Shape;354;p46"/>
          <p:cNvSpPr txBox="1">
            <a:spLocks noGrp="1"/>
          </p:cNvSpPr>
          <p:nvPr>
            <p:ph type="subTitle" idx="6"/>
          </p:nvPr>
        </p:nvSpPr>
        <p:spPr>
          <a:xfrm>
            <a:off x="8984933" y="4449933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87745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7"/>
          <p:cNvSpPr/>
          <p:nvPr/>
        </p:nvSpPr>
        <p:spPr>
          <a:xfrm>
            <a:off x="0" y="2257567"/>
            <a:ext cx="12192000" cy="4600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8275"/>
              </a:solidFill>
            </a:endParaRPr>
          </a:p>
        </p:txBody>
      </p:sp>
      <p:cxnSp>
        <p:nvCxnSpPr>
          <p:cNvPr id="357" name="Google Shape;357;p47"/>
          <p:cNvCxnSpPr/>
          <p:nvPr/>
        </p:nvCxnSpPr>
        <p:spPr>
          <a:xfrm rot="10800000">
            <a:off x="2206233" y="2257633"/>
            <a:ext cx="0" cy="4600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8" name="Google Shape;358;p47"/>
          <p:cNvCxnSpPr/>
          <p:nvPr/>
        </p:nvCxnSpPr>
        <p:spPr>
          <a:xfrm rot="10800000">
            <a:off x="5290833" y="2257633"/>
            <a:ext cx="0" cy="4600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7"/>
          <p:cNvCxnSpPr/>
          <p:nvPr/>
        </p:nvCxnSpPr>
        <p:spPr>
          <a:xfrm rot="10800000">
            <a:off x="8344733" y="2257633"/>
            <a:ext cx="0" cy="46008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" name="Google Shape;360;p47"/>
          <p:cNvSpPr txBox="1">
            <a:spLocks noGrp="1"/>
          </p:cNvSpPr>
          <p:nvPr>
            <p:ph type="ctrTitle"/>
          </p:nvPr>
        </p:nvSpPr>
        <p:spPr>
          <a:xfrm>
            <a:off x="2288316" y="4012805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61" name="Google Shape;361;p47"/>
          <p:cNvSpPr txBox="1">
            <a:spLocks noGrp="1"/>
          </p:cNvSpPr>
          <p:nvPr>
            <p:ph type="subTitle" idx="1"/>
          </p:nvPr>
        </p:nvSpPr>
        <p:spPr>
          <a:xfrm>
            <a:off x="2288304" y="4628088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62" name="Google Shape;362;p47"/>
          <p:cNvSpPr txBox="1">
            <a:spLocks noGrp="1"/>
          </p:cNvSpPr>
          <p:nvPr>
            <p:ph type="title" idx="2" hasCustomPrompt="1"/>
          </p:nvPr>
        </p:nvSpPr>
        <p:spPr>
          <a:xfrm>
            <a:off x="2186716" y="3222188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3" name="Google Shape;363;p47"/>
          <p:cNvSpPr txBox="1">
            <a:spLocks noGrp="1"/>
          </p:cNvSpPr>
          <p:nvPr>
            <p:ph type="ctrTitle" idx="3"/>
          </p:nvPr>
        </p:nvSpPr>
        <p:spPr>
          <a:xfrm>
            <a:off x="5351483" y="4008273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64" name="Google Shape;364;p47"/>
          <p:cNvSpPr txBox="1">
            <a:spLocks noGrp="1"/>
          </p:cNvSpPr>
          <p:nvPr>
            <p:ph type="subTitle" idx="4"/>
          </p:nvPr>
        </p:nvSpPr>
        <p:spPr>
          <a:xfrm>
            <a:off x="5351467" y="4623556"/>
            <a:ext cx="2635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65" name="Google Shape;365;p47"/>
          <p:cNvSpPr txBox="1">
            <a:spLocks noGrp="1"/>
          </p:cNvSpPr>
          <p:nvPr>
            <p:ph type="title" idx="5" hasCustomPrompt="1"/>
          </p:nvPr>
        </p:nvSpPr>
        <p:spPr>
          <a:xfrm>
            <a:off x="5249883" y="3217656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6" name="Google Shape;366;p47"/>
          <p:cNvSpPr txBox="1">
            <a:spLocks noGrp="1"/>
          </p:cNvSpPr>
          <p:nvPr>
            <p:ph type="ctrTitle" idx="6"/>
          </p:nvPr>
        </p:nvSpPr>
        <p:spPr>
          <a:xfrm>
            <a:off x="8414649" y="4008287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67" name="Google Shape;367;p47"/>
          <p:cNvSpPr txBox="1">
            <a:spLocks noGrp="1"/>
          </p:cNvSpPr>
          <p:nvPr>
            <p:ph type="subTitle" idx="7"/>
          </p:nvPr>
        </p:nvSpPr>
        <p:spPr>
          <a:xfrm>
            <a:off x="8414637" y="4623569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68" name="Google Shape;368;p47"/>
          <p:cNvSpPr txBox="1">
            <a:spLocks noGrp="1"/>
          </p:cNvSpPr>
          <p:nvPr>
            <p:ph type="title" idx="8" hasCustomPrompt="1"/>
          </p:nvPr>
        </p:nvSpPr>
        <p:spPr>
          <a:xfrm>
            <a:off x="8313049" y="321766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9" name="Google Shape;369;p47"/>
          <p:cNvSpPr txBox="1">
            <a:spLocks noGrp="1"/>
          </p:cNvSpPr>
          <p:nvPr>
            <p:ph type="ctrTitle" idx="9"/>
          </p:nvPr>
        </p:nvSpPr>
        <p:spPr>
          <a:xfrm>
            <a:off x="2708800" y="800267"/>
            <a:ext cx="6774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40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086854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" preserve="1">
  <p:cSld name="TITLE DESIGN 2 1 1">
    <p:bg>
      <p:bgPr>
        <a:solidFill>
          <a:srgbClr val="FFFFFF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8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72" name="Google Shape;372;p48"/>
          <p:cNvSpPr/>
          <p:nvPr/>
        </p:nvSpPr>
        <p:spPr>
          <a:xfrm>
            <a:off x="11638700" y="1640400"/>
            <a:ext cx="363600" cy="521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373" name="Google Shape;373;p48"/>
          <p:cNvSpPr/>
          <p:nvPr/>
        </p:nvSpPr>
        <p:spPr>
          <a:xfrm>
            <a:off x="11828400" y="0"/>
            <a:ext cx="3636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1069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2" preserve="1">
  <p:cSld name="TITLE DESIGN 2 1 1 2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9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76" name="Google Shape;376;p49"/>
          <p:cNvSpPr/>
          <p:nvPr/>
        </p:nvSpPr>
        <p:spPr>
          <a:xfrm>
            <a:off x="11638700" y="1640400"/>
            <a:ext cx="363600" cy="521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377" name="Google Shape;377;p49"/>
          <p:cNvSpPr/>
          <p:nvPr/>
        </p:nvSpPr>
        <p:spPr>
          <a:xfrm>
            <a:off x="11828400" y="0"/>
            <a:ext cx="363600" cy="68580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378" name="Google Shape;378;p49"/>
          <p:cNvSpPr txBox="1">
            <a:spLocks noGrp="1"/>
          </p:cNvSpPr>
          <p:nvPr>
            <p:ph type="subTitle" idx="1"/>
          </p:nvPr>
        </p:nvSpPr>
        <p:spPr>
          <a:xfrm>
            <a:off x="2774796" y="5775500"/>
            <a:ext cx="66424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092833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1" preserve="1">
  <p:cSld name="TITLE DESIGN 2 1 1 1">
    <p:bg>
      <p:bgPr>
        <a:solidFill>
          <a:srgbClr val="FFFF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0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81" name="Google Shape;381;p50"/>
          <p:cNvSpPr/>
          <p:nvPr/>
        </p:nvSpPr>
        <p:spPr>
          <a:xfrm flipH="1">
            <a:off x="189700" y="1640400"/>
            <a:ext cx="363600" cy="5217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382" name="Google Shape;382;p50"/>
          <p:cNvSpPr/>
          <p:nvPr/>
        </p:nvSpPr>
        <p:spPr>
          <a:xfrm flipH="1">
            <a:off x="0" y="0"/>
            <a:ext cx="363600" cy="6858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383" name="Google Shape;383;p50"/>
          <p:cNvSpPr txBox="1">
            <a:spLocks noGrp="1"/>
          </p:cNvSpPr>
          <p:nvPr>
            <p:ph type="ctrTitle" idx="2"/>
          </p:nvPr>
        </p:nvSpPr>
        <p:spPr>
          <a:xfrm>
            <a:off x="1179467" y="2359900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84" name="Google Shape;384;p50"/>
          <p:cNvSpPr txBox="1">
            <a:spLocks noGrp="1"/>
          </p:cNvSpPr>
          <p:nvPr>
            <p:ph type="subTitle" idx="1"/>
          </p:nvPr>
        </p:nvSpPr>
        <p:spPr>
          <a:xfrm>
            <a:off x="1581403" y="2975199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85" name="Google Shape;385;p50"/>
          <p:cNvSpPr txBox="1">
            <a:spLocks noGrp="1"/>
          </p:cNvSpPr>
          <p:nvPr>
            <p:ph type="ctrTitle" idx="3"/>
          </p:nvPr>
        </p:nvSpPr>
        <p:spPr>
          <a:xfrm>
            <a:off x="4476417" y="2355367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86" name="Google Shape;386;p50"/>
          <p:cNvSpPr txBox="1">
            <a:spLocks noGrp="1"/>
          </p:cNvSpPr>
          <p:nvPr>
            <p:ph type="subTitle" idx="4"/>
          </p:nvPr>
        </p:nvSpPr>
        <p:spPr>
          <a:xfrm>
            <a:off x="4878360" y="2970661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87" name="Google Shape;387;p50"/>
          <p:cNvSpPr txBox="1">
            <a:spLocks noGrp="1"/>
          </p:cNvSpPr>
          <p:nvPr>
            <p:ph type="ctrTitle" idx="5"/>
          </p:nvPr>
        </p:nvSpPr>
        <p:spPr>
          <a:xfrm>
            <a:off x="7773349" y="2355400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88" name="Google Shape;388;p50"/>
          <p:cNvSpPr txBox="1">
            <a:spLocks noGrp="1"/>
          </p:cNvSpPr>
          <p:nvPr>
            <p:ph type="subTitle" idx="6"/>
          </p:nvPr>
        </p:nvSpPr>
        <p:spPr>
          <a:xfrm>
            <a:off x="8175468" y="2970667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89" name="Google Shape;389;p50"/>
          <p:cNvSpPr txBox="1">
            <a:spLocks noGrp="1"/>
          </p:cNvSpPr>
          <p:nvPr>
            <p:ph type="ctrTitle" idx="7"/>
          </p:nvPr>
        </p:nvSpPr>
        <p:spPr>
          <a:xfrm>
            <a:off x="1179467" y="4394201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90" name="Google Shape;390;p50"/>
          <p:cNvSpPr txBox="1">
            <a:spLocks noGrp="1"/>
          </p:cNvSpPr>
          <p:nvPr>
            <p:ph type="subTitle" idx="8"/>
          </p:nvPr>
        </p:nvSpPr>
        <p:spPr>
          <a:xfrm>
            <a:off x="1581403" y="5009500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91" name="Google Shape;391;p50"/>
          <p:cNvSpPr txBox="1">
            <a:spLocks noGrp="1"/>
          </p:cNvSpPr>
          <p:nvPr>
            <p:ph type="ctrTitle" idx="9"/>
          </p:nvPr>
        </p:nvSpPr>
        <p:spPr>
          <a:xfrm>
            <a:off x="4476417" y="4389672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92" name="Google Shape;392;p50"/>
          <p:cNvSpPr txBox="1">
            <a:spLocks noGrp="1"/>
          </p:cNvSpPr>
          <p:nvPr>
            <p:ph type="subTitle" idx="13"/>
          </p:nvPr>
        </p:nvSpPr>
        <p:spPr>
          <a:xfrm>
            <a:off x="4878360" y="5004965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393" name="Google Shape;393;p50"/>
          <p:cNvSpPr txBox="1">
            <a:spLocks noGrp="1"/>
          </p:cNvSpPr>
          <p:nvPr>
            <p:ph type="ctrTitle" idx="14"/>
          </p:nvPr>
        </p:nvSpPr>
        <p:spPr>
          <a:xfrm>
            <a:off x="7773349" y="4389700"/>
            <a:ext cx="3239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2133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94" name="Google Shape;394;p50"/>
          <p:cNvSpPr txBox="1">
            <a:spLocks noGrp="1"/>
          </p:cNvSpPr>
          <p:nvPr>
            <p:ph type="subTitle" idx="15"/>
          </p:nvPr>
        </p:nvSpPr>
        <p:spPr>
          <a:xfrm>
            <a:off x="8175468" y="5004967"/>
            <a:ext cx="243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447919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1 1" preserve="1">
  <p:cSld name="TITLE DESIGN 2 1 1 1 1">
    <p:bg>
      <p:bgPr>
        <a:solidFill>
          <a:srgbClr val="FFFFFF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1"/>
          <p:cNvSpPr txBox="1">
            <a:spLocks noGrp="1"/>
          </p:cNvSpPr>
          <p:nvPr>
            <p:ph type="ctrTitle"/>
          </p:nvPr>
        </p:nvSpPr>
        <p:spPr>
          <a:xfrm>
            <a:off x="2619801" y="378800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2400">
                <a:solidFill>
                  <a:srgbClr val="413B49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397" name="Google Shape;397;p51"/>
          <p:cNvSpPr/>
          <p:nvPr/>
        </p:nvSpPr>
        <p:spPr>
          <a:xfrm flipH="1">
            <a:off x="189700" y="1640400"/>
            <a:ext cx="363600" cy="5217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398" name="Google Shape;398;p51"/>
          <p:cNvSpPr/>
          <p:nvPr/>
        </p:nvSpPr>
        <p:spPr>
          <a:xfrm flipH="1">
            <a:off x="0" y="0"/>
            <a:ext cx="363600" cy="6858000"/>
          </a:xfrm>
          <a:prstGeom prst="rect">
            <a:avLst/>
          </a:prstGeom>
          <a:solidFill>
            <a:srgbClr val="413B49">
              <a:alpha val="74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57251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4 1" preserve="1">
  <p:cSld name="Diseño personalizado 4 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2"/>
          <p:cNvSpPr/>
          <p:nvPr/>
        </p:nvSpPr>
        <p:spPr>
          <a:xfrm flipH="1">
            <a:off x="0" y="906660"/>
            <a:ext cx="11308800" cy="5951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01" name="Google Shape;401;p52"/>
          <p:cNvSpPr/>
          <p:nvPr/>
        </p:nvSpPr>
        <p:spPr>
          <a:xfrm flipH="1">
            <a:off x="883833" y="9500"/>
            <a:ext cx="11308800" cy="6013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02" name="Google Shape;402;p52"/>
          <p:cNvSpPr txBox="1">
            <a:spLocks noGrp="1"/>
          </p:cNvSpPr>
          <p:nvPr>
            <p:ph type="ctrTitle"/>
          </p:nvPr>
        </p:nvSpPr>
        <p:spPr>
          <a:xfrm>
            <a:off x="2708800" y="800267"/>
            <a:ext cx="67744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18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E74138B-1E43-47E9-A986-59187733E104}" type="slidenum">
              <a:rPr lang="da-DK" smtClean="0"/>
              <a:t>‹nr.›</a:t>
            </a:fld>
            <a:endParaRPr lang="da-DK"/>
          </a:p>
        </p:txBody>
      </p:sp>
      <p:sp>
        <p:nvSpPr>
          <p:cNvPr id="40" name="Google Shape;40;p6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19851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" preserve="1">
  <p:cSld name="Diseño personalizado 5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3"/>
          <p:cNvSpPr/>
          <p:nvPr/>
        </p:nvSpPr>
        <p:spPr>
          <a:xfrm flipH="1">
            <a:off x="280" y="-9800"/>
            <a:ext cx="12192000" cy="68776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5" name="Google Shape;405;p53"/>
          <p:cNvSpPr/>
          <p:nvPr/>
        </p:nvSpPr>
        <p:spPr>
          <a:xfrm flipH="1">
            <a:off x="1545084" y="1264600"/>
            <a:ext cx="10647200" cy="5603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06" name="Google Shape;406;p53"/>
          <p:cNvSpPr/>
          <p:nvPr/>
        </p:nvSpPr>
        <p:spPr>
          <a:xfrm flipH="1">
            <a:off x="-267" y="19267"/>
            <a:ext cx="10537200" cy="6246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96605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" preserve="1">
  <p:cSld name="Diseño personalizado 5 1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4"/>
          <p:cNvSpPr/>
          <p:nvPr/>
        </p:nvSpPr>
        <p:spPr>
          <a:xfrm flipH="1">
            <a:off x="267" y="0"/>
            <a:ext cx="12192000" cy="6868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9" name="Google Shape;409;p54"/>
          <p:cNvSpPr/>
          <p:nvPr/>
        </p:nvSpPr>
        <p:spPr>
          <a:xfrm flipH="1">
            <a:off x="-333" y="0"/>
            <a:ext cx="7569600" cy="6304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10" name="Google Shape;410;p54"/>
          <p:cNvSpPr/>
          <p:nvPr/>
        </p:nvSpPr>
        <p:spPr>
          <a:xfrm flipH="1">
            <a:off x="-300" y="4990867"/>
            <a:ext cx="10647200" cy="1876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11" name="Google Shape;411;p54"/>
          <p:cNvSpPr/>
          <p:nvPr/>
        </p:nvSpPr>
        <p:spPr>
          <a:xfrm>
            <a:off x="2339967" y="1484900"/>
            <a:ext cx="3121600" cy="33352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2" name="Google Shape;412;p54"/>
          <p:cNvSpPr/>
          <p:nvPr/>
        </p:nvSpPr>
        <p:spPr>
          <a:xfrm flipH="1">
            <a:off x="1545100" y="0"/>
            <a:ext cx="10647200" cy="502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13" name="Google Shape;413;p54"/>
          <p:cNvSpPr txBox="1">
            <a:spLocks noGrp="1"/>
          </p:cNvSpPr>
          <p:nvPr>
            <p:ph type="subTitle" idx="1"/>
          </p:nvPr>
        </p:nvSpPr>
        <p:spPr>
          <a:xfrm>
            <a:off x="7976000" y="1962800"/>
            <a:ext cx="3239200" cy="2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414" name="Google Shape;414;p54"/>
          <p:cNvSpPr txBox="1">
            <a:spLocks noGrp="1"/>
          </p:cNvSpPr>
          <p:nvPr>
            <p:ph type="ctrTitle"/>
          </p:nvPr>
        </p:nvSpPr>
        <p:spPr>
          <a:xfrm>
            <a:off x="456333" y="2959635"/>
            <a:ext cx="688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415" name="Google Shape;415;p54"/>
          <p:cNvSpPr txBox="1">
            <a:spLocks noGrp="1"/>
          </p:cNvSpPr>
          <p:nvPr>
            <p:ph type="subTitle" idx="2"/>
          </p:nvPr>
        </p:nvSpPr>
        <p:spPr>
          <a:xfrm>
            <a:off x="2683167" y="3718873"/>
            <a:ext cx="2435200" cy="12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Fira Sans Extra Condensed Light"/>
              <a:buNone/>
              <a:defRPr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cxnSp>
        <p:nvCxnSpPr>
          <p:cNvPr id="416" name="Google Shape;416;p54"/>
          <p:cNvCxnSpPr/>
          <p:nvPr/>
        </p:nvCxnSpPr>
        <p:spPr>
          <a:xfrm>
            <a:off x="3010567" y="3718867"/>
            <a:ext cx="1780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664377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 3" preserve="1">
  <p:cSld name="Diseño personalizado 5 1 3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/>
          <p:nvPr/>
        </p:nvSpPr>
        <p:spPr>
          <a:xfrm>
            <a:off x="-300" y="0"/>
            <a:ext cx="12192000" cy="6868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9" name="Google Shape;419;p55"/>
          <p:cNvSpPr/>
          <p:nvPr/>
        </p:nvSpPr>
        <p:spPr>
          <a:xfrm>
            <a:off x="4622700" y="0"/>
            <a:ext cx="7569600" cy="63048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20" name="Google Shape;420;p55"/>
          <p:cNvSpPr/>
          <p:nvPr/>
        </p:nvSpPr>
        <p:spPr>
          <a:xfrm>
            <a:off x="1545067" y="4990867"/>
            <a:ext cx="10647200" cy="1876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21" name="Google Shape;421;p55"/>
          <p:cNvSpPr/>
          <p:nvPr/>
        </p:nvSpPr>
        <p:spPr>
          <a:xfrm flipH="1">
            <a:off x="6730400" y="1484900"/>
            <a:ext cx="3121600" cy="33352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2" name="Google Shape;422;p55"/>
          <p:cNvSpPr/>
          <p:nvPr/>
        </p:nvSpPr>
        <p:spPr>
          <a:xfrm>
            <a:off x="-333" y="0"/>
            <a:ext cx="10647200" cy="502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23" name="Google Shape;423;p55"/>
          <p:cNvSpPr txBox="1">
            <a:spLocks noGrp="1"/>
          </p:cNvSpPr>
          <p:nvPr>
            <p:ph type="subTitle" idx="1"/>
          </p:nvPr>
        </p:nvSpPr>
        <p:spPr>
          <a:xfrm flipH="1">
            <a:off x="976767" y="1962800"/>
            <a:ext cx="3239200" cy="2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424" name="Google Shape;424;p55"/>
          <p:cNvSpPr txBox="1">
            <a:spLocks noGrp="1"/>
          </p:cNvSpPr>
          <p:nvPr>
            <p:ph type="ctrTitle"/>
          </p:nvPr>
        </p:nvSpPr>
        <p:spPr>
          <a:xfrm flipH="1">
            <a:off x="4846833" y="2959635"/>
            <a:ext cx="688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425" name="Google Shape;425;p55"/>
          <p:cNvSpPr txBox="1">
            <a:spLocks noGrp="1"/>
          </p:cNvSpPr>
          <p:nvPr>
            <p:ph type="subTitle" idx="2"/>
          </p:nvPr>
        </p:nvSpPr>
        <p:spPr>
          <a:xfrm flipH="1">
            <a:off x="7073600" y="3718873"/>
            <a:ext cx="2435200" cy="12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Fira Sans Extra Condensed Light"/>
              <a:buNone/>
              <a:defRPr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cxnSp>
        <p:nvCxnSpPr>
          <p:cNvPr id="426" name="Google Shape;426;p55"/>
          <p:cNvCxnSpPr/>
          <p:nvPr/>
        </p:nvCxnSpPr>
        <p:spPr>
          <a:xfrm rot="10800000">
            <a:off x="7401000" y="3718867"/>
            <a:ext cx="1780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806710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 2" preserve="1">
  <p:cSld name="Diseño personalizado 5 1 2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6"/>
          <p:cNvSpPr/>
          <p:nvPr/>
        </p:nvSpPr>
        <p:spPr>
          <a:xfrm flipH="1">
            <a:off x="267" y="0"/>
            <a:ext cx="12192000" cy="6868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9" name="Google Shape;429;p56"/>
          <p:cNvSpPr/>
          <p:nvPr/>
        </p:nvSpPr>
        <p:spPr>
          <a:xfrm flipH="1">
            <a:off x="-333" y="0"/>
            <a:ext cx="7569600" cy="61964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  <p:sp>
        <p:nvSpPr>
          <p:cNvPr id="430" name="Google Shape;430;p56"/>
          <p:cNvSpPr txBox="1">
            <a:spLocks noGrp="1"/>
          </p:cNvSpPr>
          <p:nvPr>
            <p:ph type="ctrTitle"/>
          </p:nvPr>
        </p:nvSpPr>
        <p:spPr>
          <a:xfrm>
            <a:off x="1108267" y="501997"/>
            <a:ext cx="51564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431" name="Google Shape;431;p56"/>
          <p:cNvSpPr txBox="1">
            <a:spLocks noGrp="1"/>
          </p:cNvSpPr>
          <p:nvPr>
            <p:ph type="subTitle" idx="1"/>
          </p:nvPr>
        </p:nvSpPr>
        <p:spPr>
          <a:xfrm>
            <a:off x="1108267" y="3085633"/>
            <a:ext cx="56332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432" name="Google Shape;432;p56"/>
          <p:cNvSpPr/>
          <p:nvPr/>
        </p:nvSpPr>
        <p:spPr>
          <a:xfrm flipH="1">
            <a:off x="1545100" y="5103633"/>
            <a:ext cx="10647200" cy="1764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34357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64146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84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E74138B-1E43-47E9-A986-59187733E104}" type="slidenum">
              <a:rPr lang="da-DK" smtClean="0"/>
              <a:t>‹nr.›</a:t>
            </a:fld>
            <a:endParaRPr lang="da-DK"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34" y="4090133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 flipH="1">
            <a:off x="474133" y="2982000"/>
            <a:ext cx="5274800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6433600" y="2305200"/>
            <a:ext cx="3320400" cy="22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6096000" y="1637600"/>
            <a:ext cx="0" cy="3582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0712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E74138B-1E43-47E9-A986-59187733E104}" type="slidenum">
              <a:rPr lang="da-DK" smtClean="0"/>
              <a:t>‹nr.›</a:t>
            </a:fld>
            <a:endParaRPr lang="da-DK"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>
            <a:off x="1371600" y="1719549"/>
            <a:ext cx="3810000" cy="6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 flipH="1">
            <a:off x="1371600" y="601949"/>
            <a:ext cx="3810000" cy="11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002349" y="4082900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91415" y="-1547500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739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802300" y="4950477"/>
            <a:ext cx="2900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2"/>
          </p:nvPr>
        </p:nvSpPr>
        <p:spPr>
          <a:xfrm>
            <a:off x="6385867" y="4954216"/>
            <a:ext cx="29000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3"/>
          </p:nvPr>
        </p:nvSpPr>
        <p:spPr>
          <a:xfrm>
            <a:off x="2802300" y="4529127"/>
            <a:ext cx="2900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4"/>
          </p:nvPr>
        </p:nvSpPr>
        <p:spPr>
          <a:xfrm>
            <a:off x="6385867" y="4527189"/>
            <a:ext cx="2876000" cy="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da-DK"/>
              <a:t>Klik for at redigere undertiteltypografien i masteren</a:t>
            </a:r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434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34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>
            <a:spLocks noGrp="1"/>
          </p:cNvSpPr>
          <p:nvPr>
            <p:ph type="ctrTitle"/>
          </p:nvPr>
        </p:nvSpPr>
        <p:spPr>
          <a:xfrm flipH="1">
            <a:off x="609600" y="593367"/>
            <a:ext cx="1097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6209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E74138B-1E43-47E9-A986-59187733E104}" type="slidenum">
              <a:rPr lang="da-DK" smtClean="0"/>
              <a:t>‹nr.›</a:t>
            </a:fld>
            <a:endParaRPr lang="da-DK"/>
          </a:p>
        </p:txBody>
      </p:sp>
      <p:sp>
        <p:nvSpPr>
          <p:cNvPr id="67" name="Google Shape;67;p10"/>
          <p:cNvSpPr txBox="1">
            <a:spLocks noGrp="1"/>
          </p:cNvSpPr>
          <p:nvPr>
            <p:ph type="ctrTitle"/>
          </p:nvPr>
        </p:nvSpPr>
        <p:spPr>
          <a:xfrm flipH="1">
            <a:off x="1583333" y="593367"/>
            <a:ext cx="9046000" cy="22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da-DK"/>
              <a:t>Klik for at redigere titeltypografien i masteren</a:t>
            </a:r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002349" y="4082900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91415" y="-1547500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586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536633"/>
            <a:ext cx="10972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3E74138B-1E43-47E9-A986-59187733E1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63161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217637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1" name="Google Shape;251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252" name="Google Shape;252;p3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r" rtl="0">
              <a:buNone/>
              <a:defRPr sz="1733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fld id="{00000000-1234-1234-1234-123412341234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38393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36" name="Google Shape;436;p5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624317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BF0EA-5316-0900-7EB7-D81C8967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367400"/>
            <a:ext cx="10972800" cy="681200"/>
          </a:xfrm>
        </p:spPr>
        <p:txBody>
          <a:bodyPr/>
          <a:lstStyle/>
          <a:p>
            <a:r>
              <a:rPr lang="da-DK" dirty="0"/>
              <a:t>Producer-</a:t>
            </a:r>
            <a:r>
              <a:rPr lang="da-DK" dirty="0" err="1"/>
              <a:t>consumer</a:t>
            </a:r>
            <a:br>
              <a:rPr lang="da-DK" dirty="0"/>
            </a:br>
            <a:r>
              <a:rPr lang="da-DK" dirty="0"/>
              <a:t>&amp; proxy</a:t>
            </a:r>
          </a:p>
        </p:txBody>
      </p:sp>
    </p:spTree>
    <p:extLst>
      <p:ext uri="{BB962C8B-B14F-4D97-AF65-F5344CB8AC3E}">
        <p14:creationId xmlns:p14="http://schemas.microsoft.com/office/powerpoint/2010/main" val="332454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>
            <a:extLst>
              <a:ext uri="{FF2B5EF4-FFF2-40B4-BE49-F238E27FC236}">
                <a16:creationId xmlns:a16="http://schemas.microsoft.com/office/drawing/2014/main" id="{66CF382F-9143-48AC-0C79-EF965E83B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055" y="0"/>
            <a:ext cx="8426044" cy="69411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3642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047ABE9-AC06-8ACE-0F3F-4482E66BE9B4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729567" y="972442"/>
            <a:ext cx="5732000" cy="1464000"/>
          </a:xfrm>
        </p:spPr>
        <p:txBody>
          <a:bodyPr/>
          <a:lstStyle/>
          <a:p>
            <a:r>
              <a:rPr lang="da-DK" sz="5400" dirty="0"/>
              <a:t>Producer-</a:t>
            </a:r>
            <a:r>
              <a:rPr lang="da-DK" sz="5400" dirty="0" err="1"/>
              <a:t>consumer</a:t>
            </a:r>
            <a:r>
              <a:rPr lang="da-DK" sz="5400" dirty="0"/>
              <a:t> problemet</a:t>
            </a:r>
          </a:p>
        </p:txBody>
      </p:sp>
      <p:pic>
        <p:nvPicPr>
          <p:cNvPr id="1026" name="Picture 2" descr="Producer-Consumer Problem With Example in Java | Baeldung">
            <a:extLst>
              <a:ext uri="{FF2B5EF4-FFF2-40B4-BE49-F238E27FC236}">
                <a16:creationId xmlns:a16="http://schemas.microsoft.com/office/drawing/2014/main" id="{004C13F9-6EED-C445-D209-15F0DACD8A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84"/>
          <a:stretch/>
        </p:blipFill>
        <p:spPr bwMode="auto">
          <a:xfrm>
            <a:off x="4882925" y="2764808"/>
            <a:ext cx="7081883" cy="256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01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37329688-94FA-9551-B56C-EC7E6BDDC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0741" y="1487367"/>
            <a:ext cx="4028143" cy="466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306C7C92-C6F9-2D25-67F2-B9FCE32CDE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sz="8800" dirty="0"/>
              <a:t>Vent!</a:t>
            </a:r>
          </a:p>
        </p:txBody>
      </p:sp>
      <p:sp>
        <p:nvSpPr>
          <p:cNvPr id="5" name="Undertitel 4">
            <a:extLst>
              <a:ext uri="{FF2B5EF4-FFF2-40B4-BE49-F238E27FC236}">
                <a16:creationId xmlns:a16="http://schemas.microsoft.com/office/drawing/2014/main" id="{A0FC3933-AC3F-FA5F-4251-A8847FCA5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7057" y="942723"/>
            <a:ext cx="4737886" cy="1758014"/>
          </a:xfrm>
        </p:spPr>
        <p:txBody>
          <a:bodyPr/>
          <a:lstStyle/>
          <a:p>
            <a:pPr marL="114300" indent="0" algn="ctr">
              <a:buNone/>
            </a:pPr>
            <a:r>
              <a:rPr lang="da-DK" sz="2800" dirty="0" err="1"/>
              <a:t>Blocking</a:t>
            </a:r>
            <a:r>
              <a:rPr lang="da-DK" sz="2800" dirty="0"/>
              <a:t> </a:t>
            </a:r>
            <a:r>
              <a:rPr lang="da-DK" sz="2800" dirty="0" err="1"/>
              <a:t>queue</a:t>
            </a:r>
            <a:r>
              <a:rPr lang="da-DK" sz="2800" dirty="0"/>
              <a:t> &amp; monitor</a:t>
            </a:r>
          </a:p>
        </p:txBody>
      </p:sp>
      <p:pic>
        <p:nvPicPr>
          <p:cNvPr id="2054" name="Picture 6" descr="Monitor in Java - LearningSolo">
            <a:extLst>
              <a:ext uri="{FF2B5EF4-FFF2-40B4-BE49-F238E27FC236}">
                <a16:creationId xmlns:a16="http://schemas.microsoft.com/office/drawing/2014/main" id="{1F5B49ED-735E-6793-5C51-12C43D1EE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759" y="2446770"/>
            <a:ext cx="47625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No Entry Sign Stock Illustrations – 6,010 No Entry Sign Stock  Illustrations, Vectors &amp; Clipart - Dreamstime">
            <a:extLst>
              <a:ext uri="{FF2B5EF4-FFF2-40B4-BE49-F238E27FC236}">
                <a16:creationId xmlns:a16="http://schemas.microsoft.com/office/drawing/2014/main" id="{048A47A8-8660-D672-E0F1-D0C60CDA3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732" b="89953" l="10000" r="90000">
                        <a14:foregroundMark x1="37923" y1="21033" x2="39846" y2="18873"/>
                        <a14:foregroundMark x1="39308" y1="18028" x2="41615" y2="16995"/>
                        <a14:foregroundMark x1="30077" y1="22911" x2="30077" y2="22911"/>
                        <a14:foregroundMark x1="34538" y1="24225" x2="34385" y2="23944"/>
                        <a14:foregroundMark x1="29308" y1="22723" x2="29692" y2="22441"/>
                        <a14:foregroundMark x1="27000" y1="26385" x2="26154" y2="24695"/>
                        <a14:foregroundMark x1="40462" y1="17277" x2="40846" y2="16338"/>
                        <a14:foregroundMark x1="41231" y1="16338" x2="43769" y2="16338"/>
                        <a14:foregroundMark x1="54077" y1="9859" x2="60231" y2="8732"/>
                        <a14:foregroundMark x1="37231" y1="79343" x2="37077" y2="659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0" y="1836723"/>
            <a:ext cx="3856218" cy="315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85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lede 10">
            <a:extLst>
              <a:ext uri="{FF2B5EF4-FFF2-40B4-BE49-F238E27FC236}">
                <a16:creationId xmlns:a16="http://schemas.microsoft.com/office/drawing/2014/main" id="{131A9BA0-F86A-CA63-FCD6-D02FFFCAD9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67" b="89701" l="592" r="97436">
                        <a14:foregroundMark x1="10454" y1="47508" x2="29980" y2="49834"/>
                        <a14:foregroundMark x1="51479" y1="17940" x2="55227" y2="13953"/>
                        <a14:foregroundMark x1="66864" y1="51163" x2="80671" y2="45183"/>
                        <a14:foregroundMark x1="58777" y1="88704" x2="66469" y2="83721"/>
                        <a14:foregroundMark x1="5128" y1="49834" x2="8284" y2="40532"/>
                        <a14:foregroundMark x1="1381" y1="52492" x2="4918" y2="38192"/>
                        <a14:foregroundMark x1="2094" y1="42442" x2="592" y2="45183"/>
                        <a14:foregroundMark x1="90335" y1="42857" x2="97436" y2="50166"/>
                        <a14:foregroundMark x1="97436" y1="50166" x2="97436" y2="50166"/>
                        <a14:foregroundMark x1="52663" y1="23920" x2="52071" y2="22591"/>
                        <a14:foregroundMark x1="57988" y1="23920" x2="57988" y2="23588"/>
                        <a14:foregroundMark x1="58383" y1="23256" x2="57988" y2="23256"/>
                        <a14:backgroundMark x1="4931" y1="35548" x2="5917" y2="358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745" y="1422370"/>
            <a:ext cx="6030114" cy="3581401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0C98072-DBD9-D3B0-E73A-EF0B97C97843}"/>
              </a:ext>
            </a:extLst>
          </p:cNvPr>
          <p:cNvSpPr/>
          <p:nvPr/>
        </p:nvSpPr>
        <p:spPr>
          <a:xfrm>
            <a:off x="5779654" y="1684867"/>
            <a:ext cx="973667" cy="5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CE3F0BFD-FF21-22DA-F394-89772EF6C0FD}"/>
              </a:ext>
            </a:extLst>
          </p:cNvPr>
          <p:cNvSpPr/>
          <p:nvPr/>
        </p:nvSpPr>
        <p:spPr>
          <a:xfrm>
            <a:off x="3015048" y="2781300"/>
            <a:ext cx="3247206" cy="59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DB816F9-A039-B30A-4CB5-0A5CC5AFF1B7}"/>
              </a:ext>
            </a:extLst>
          </p:cNvPr>
          <p:cNvSpPr/>
          <p:nvPr/>
        </p:nvSpPr>
        <p:spPr>
          <a:xfrm>
            <a:off x="6499320" y="2798089"/>
            <a:ext cx="2527539" cy="54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C4646462-BDF5-2FE5-E9CD-0CE3C6E955A4}"/>
              </a:ext>
            </a:extLst>
          </p:cNvPr>
          <p:cNvSpPr/>
          <p:nvPr/>
        </p:nvSpPr>
        <p:spPr>
          <a:xfrm>
            <a:off x="5199542" y="3717413"/>
            <a:ext cx="1934780" cy="939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Forbindelse: vinklet 11">
            <a:extLst>
              <a:ext uri="{FF2B5EF4-FFF2-40B4-BE49-F238E27FC236}">
                <a16:creationId xmlns:a16="http://schemas.microsoft.com/office/drawing/2014/main" id="{AF30AB34-5155-A39B-FE76-9D833F90E871}"/>
              </a:ext>
            </a:extLst>
          </p:cNvPr>
          <p:cNvCxnSpPr>
            <a:cxnSpLocks/>
          </p:cNvCxnSpPr>
          <p:nvPr/>
        </p:nvCxnSpPr>
        <p:spPr>
          <a:xfrm rot="5400000">
            <a:off x="5756478" y="2367600"/>
            <a:ext cx="507998" cy="319404"/>
          </a:xfrm>
          <a:prstGeom prst="bentConnector3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Forbindelse: vinklet 18">
            <a:extLst>
              <a:ext uri="{FF2B5EF4-FFF2-40B4-BE49-F238E27FC236}">
                <a16:creationId xmlns:a16="http://schemas.microsoft.com/office/drawing/2014/main" id="{E4B2F211-4759-4E09-7B9C-96FC568D0E4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71805" y="2328188"/>
            <a:ext cx="512761" cy="427038"/>
          </a:xfrm>
          <a:prstGeom prst="bentConnector3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Forbindelse: vinklet 19">
            <a:extLst>
              <a:ext uri="{FF2B5EF4-FFF2-40B4-BE49-F238E27FC236}">
                <a16:creationId xmlns:a16="http://schemas.microsoft.com/office/drawing/2014/main" id="{589F010D-D47B-4098-7DB5-7F05915293B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215014" y="3378200"/>
            <a:ext cx="984528" cy="8088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Forbindelse: vinklet 23">
            <a:extLst>
              <a:ext uri="{FF2B5EF4-FFF2-40B4-BE49-F238E27FC236}">
                <a16:creationId xmlns:a16="http://schemas.microsoft.com/office/drawing/2014/main" id="{73533710-7E22-7D97-9E7C-FA08BDE264F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26558" y="3344333"/>
            <a:ext cx="954045" cy="82971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948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C77DCC07-B9E3-6D12-4E5D-8E45CB23D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817" y="0"/>
            <a:ext cx="8354292" cy="69619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61211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047ABE9-AC06-8ACE-0F3F-4482E66BE9B4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148996" y="637405"/>
            <a:ext cx="5732000" cy="1464000"/>
          </a:xfrm>
        </p:spPr>
        <p:txBody>
          <a:bodyPr/>
          <a:lstStyle/>
          <a:p>
            <a:r>
              <a:rPr lang="da-DK" sz="5400" dirty="0"/>
              <a:t>Proxy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91B7321-8BC0-D849-4D70-466F50FEE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743" y="1721967"/>
            <a:ext cx="8363373" cy="466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21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71D14066-F00B-6583-AA8E-758DE4F3A4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96" b="93687" l="9935" r="93648">
                        <a14:foregroundMark x1="14984" y1="92677" x2="31596" y2="73737"/>
                        <a14:foregroundMark x1="68893" y1="89141" x2="82085" y2="79040"/>
                        <a14:foregroundMark x1="82085" y1="79040" x2="82410" y2="79040"/>
                        <a14:foregroundMark x1="20195" y1="89899" x2="36319" y2="93687"/>
                        <a14:foregroundMark x1="36319" y1="93687" x2="39414" y2="92172"/>
                        <a14:foregroundMark x1="63355" y1="83333" x2="77850" y2="86364"/>
                        <a14:foregroundMark x1="77850" y1="86364" x2="93648" y2="83586"/>
                        <a14:foregroundMark x1="82899" y1="79040" x2="87948" y2="78788"/>
                        <a14:foregroundMark x1="64169" y1="79798" x2="75081" y2="92677"/>
                        <a14:foregroundMark x1="75081" y1="92677" x2="89251" y2="88131"/>
                        <a14:foregroundMark x1="89251" y1="88131" x2="88762" y2="85859"/>
                        <a14:foregroundMark x1="61238" y1="82071" x2="80945" y2="75253"/>
                        <a14:foregroundMark x1="80945" y1="75253" x2="89577" y2="81313"/>
                        <a14:foregroundMark x1="55387" y1="80315" x2="57003" y2="80051"/>
                        <a14:foregroundMark x1="55122" y1="80358" x2="55157" y2="80352"/>
                        <a14:foregroundMark x1="61238" y1="79040" x2="71498" y2="77020"/>
                        <a14:foregroundMark x1="71173" y1="81818" x2="76059" y2="83586"/>
                        <a14:foregroundMark x1="85668" y1="82323" x2="88762" y2="82071"/>
                        <a14:foregroundMark x1="44625" y1="46212" x2="44300" y2="46212"/>
                        <a14:backgroundMark x1="54560" y1="78788" x2="55375" y2="80051"/>
                        <a14:backgroundMark x1="55375" y1="80051" x2="55375" y2="80051"/>
                        <a14:backgroundMark x1="55537" y1="82071" x2="55049" y2="787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043" y="1607883"/>
            <a:ext cx="7741795" cy="4993092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792C272-11B1-B597-41E6-A796820FD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609600" y="725491"/>
            <a:ext cx="10972800" cy="894000"/>
          </a:xfrm>
        </p:spPr>
        <p:txBody>
          <a:bodyPr/>
          <a:lstStyle/>
          <a:p>
            <a:r>
              <a:rPr lang="da-DK" sz="6000" dirty="0"/>
              <a:t>Proxy og </a:t>
            </a:r>
            <a:r>
              <a:rPr lang="da-DK" sz="6000" dirty="0" err="1"/>
              <a:t>queue</a:t>
            </a:r>
            <a:endParaRPr lang="da-DK" sz="6000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CC6B3E7E-FC86-DC17-5319-961B014EA9E1}"/>
              </a:ext>
            </a:extLst>
          </p:cNvPr>
          <p:cNvSpPr/>
          <p:nvPr/>
        </p:nvSpPr>
        <p:spPr>
          <a:xfrm>
            <a:off x="4693919" y="2070101"/>
            <a:ext cx="2109651" cy="1697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0E99F38D-4C98-8A7A-E1A5-0EB9E371EAAB}"/>
              </a:ext>
            </a:extLst>
          </p:cNvPr>
          <p:cNvSpPr/>
          <p:nvPr/>
        </p:nvSpPr>
        <p:spPr>
          <a:xfrm>
            <a:off x="2578162" y="5140112"/>
            <a:ext cx="2565337" cy="1391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773C23FE-2A8F-6957-B796-57203A47C3AB}"/>
              </a:ext>
            </a:extLst>
          </p:cNvPr>
          <p:cNvSpPr/>
          <p:nvPr/>
        </p:nvSpPr>
        <p:spPr>
          <a:xfrm>
            <a:off x="6205219" y="5390600"/>
            <a:ext cx="2934547" cy="84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0" name="Forbindelse: vinklet 9">
            <a:extLst>
              <a:ext uri="{FF2B5EF4-FFF2-40B4-BE49-F238E27FC236}">
                <a16:creationId xmlns:a16="http://schemas.microsoft.com/office/drawing/2014/main" id="{3E502343-EEEE-5361-2B01-9B99D4CA51C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33115" y="4031491"/>
            <a:ext cx="1141318" cy="984251"/>
          </a:xfrm>
          <a:prstGeom prst="bentConnector3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Forbindelse: vinklet 10">
            <a:extLst>
              <a:ext uri="{FF2B5EF4-FFF2-40B4-BE49-F238E27FC236}">
                <a16:creationId xmlns:a16="http://schemas.microsoft.com/office/drawing/2014/main" id="{13CDE118-F16F-73D0-D12B-FF0D15A5FCE9}"/>
              </a:ext>
            </a:extLst>
          </p:cNvPr>
          <p:cNvCxnSpPr>
            <a:cxnSpLocks/>
          </p:cNvCxnSpPr>
          <p:nvPr/>
        </p:nvCxnSpPr>
        <p:spPr>
          <a:xfrm rot="16200000" flipV="1">
            <a:off x="5919911" y="4249311"/>
            <a:ext cx="1531707" cy="750872"/>
          </a:xfrm>
          <a:prstGeom prst="bentConnector3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F7A81204-136F-70EA-7FDC-7104E1A18F1D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101167" y="5813150"/>
            <a:ext cx="110405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535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3B8579C-ECDA-40FE-6C66-B19C2F60A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20000" y="950346"/>
            <a:ext cx="10752000" cy="4957308"/>
          </a:xfrm>
        </p:spPr>
        <p:txBody>
          <a:bodyPr/>
          <a:lstStyle/>
          <a:p>
            <a:r>
              <a:rPr lang="da-DK" dirty="0"/>
              <a:t>Virtuel Proxy</a:t>
            </a:r>
            <a:br>
              <a:rPr lang="da-DK" dirty="0"/>
            </a:br>
            <a:r>
              <a:rPr lang="da-DK" dirty="0"/>
              <a:t>Remote Proxy</a:t>
            </a:r>
            <a:br>
              <a:rPr lang="da-DK" dirty="0"/>
            </a:br>
            <a:r>
              <a:rPr lang="da-DK" dirty="0" err="1"/>
              <a:t>Protection</a:t>
            </a:r>
            <a:r>
              <a:rPr lang="da-DK" dirty="0"/>
              <a:t> Proxy</a:t>
            </a:r>
            <a:br>
              <a:rPr lang="da-DK" dirty="0"/>
            </a:br>
            <a:r>
              <a:rPr lang="da-DK" dirty="0"/>
              <a:t>Cache Proxy</a:t>
            </a:r>
            <a:br>
              <a:rPr lang="da-DK" dirty="0"/>
            </a:br>
            <a:r>
              <a:rPr lang="da-DK" dirty="0"/>
              <a:t>Smart Proxy</a:t>
            </a:r>
          </a:p>
        </p:txBody>
      </p:sp>
    </p:spTree>
    <p:extLst>
      <p:ext uri="{BB962C8B-B14F-4D97-AF65-F5344CB8AC3E}">
        <p14:creationId xmlns:p14="http://schemas.microsoft.com/office/powerpoint/2010/main" val="1997470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512735-C8BE-F991-FE96-E4B80BA8E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313" y="844513"/>
            <a:ext cx="8363373" cy="466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4119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1A555C50-3AEC-45A7-AC6E-51C1D57BE0C8}" vid="{F01C7668-F26E-45F7-9327-5885B4E8A358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surance Pitc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570</TotalTime>
  <Words>656</Words>
  <Application>Microsoft Office PowerPoint</Application>
  <PresentationFormat>Widescreen</PresentationFormat>
  <Paragraphs>119</Paragraphs>
  <Slides>10</Slides>
  <Notes>10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16</vt:i4>
      </vt:variant>
      <vt:variant>
        <vt:lpstr>Tema</vt:lpstr>
      </vt:variant>
      <vt:variant>
        <vt:i4>4</vt:i4>
      </vt:variant>
      <vt:variant>
        <vt:lpstr>Slidetitler</vt:lpstr>
      </vt:variant>
      <vt:variant>
        <vt:i4>10</vt:i4>
      </vt:variant>
    </vt:vector>
  </HeadingPairs>
  <TitlesOfParts>
    <vt:vector size="30" baseType="lpstr">
      <vt:lpstr>Arial</vt:lpstr>
      <vt:lpstr>Arvo</vt:lpstr>
      <vt:lpstr>Calibri</vt:lpstr>
      <vt:lpstr>Courier New</vt:lpstr>
      <vt:lpstr>Fira Sans Condensed Medium</vt:lpstr>
      <vt:lpstr>Fira Sans Extra Condensed Light</vt:lpstr>
      <vt:lpstr>Fira Sans Extra Condensed Medium</vt:lpstr>
      <vt:lpstr>Livvic</vt:lpstr>
      <vt:lpstr>Proxima Nova</vt:lpstr>
      <vt:lpstr>Proxima Nova Semibold</vt:lpstr>
      <vt:lpstr>Roboto</vt:lpstr>
      <vt:lpstr>Roboto Condensed Light</vt:lpstr>
      <vt:lpstr>Roboto Slab Light</vt:lpstr>
      <vt:lpstr>Squada One</vt:lpstr>
      <vt:lpstr>Symbol</vt:lpstr>
      <vt:lpstr>Wingdings</vt:lpstr>
      <vt:lpstr>Tema1</vt:lpstr>
      <vt:lpstr>SlidesGo Final Pages</vt:lpstr>
      <vt:lpstr>Insurance Pitch by Slidesgo</vt:lpstr>
      <vt:lpstr>1_Slidesgo Final Pages</vt:lpstr>
      <vt:lpstr>Producer-consumer &amp; proxy</vt:lpstr>
      <vt:lpstr>Producer-consumer problemet</vt:lpstr>
      <vt:lpstr>Vent!</vt:lpstr>
      <vt:lpstr>PowerPoint-præsentation</vt:lpstr>
      <vt:lpstr>PowerPoint-præsentation</vt:lpstr>
      <vt:lpstr>Proxy</vt:lpstr>
      <vt:lpstr>Proxy og queue</vt:lpstr>
      <vt:lpstr>Virtuel Proxy Remote Proxy Protection Proxy Cache Proxy Smart Proxy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Producer-consumer &amp; proxy</dc:title>
  <dc:creator>merethe lundgreen</dc:creator>
  <cp:lastModifiedBy>merethe lundgreen</cp:lastModifiedBy>
  <cp:revision>21</cp:revision>
  <dcterms:created xsi:type="dcterms:W3CDTF">2022-05-22T07:59:59Z</dcterms:created>
  <dcterms:modified xsi:type="dcterms:W3CDTF">2022-06-15T14:35:12Z</dcterms:modified>
</cp:coreProperties>
</file>