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6"/>
  </p:notesMasterIdLst>
  <p:sldIdLst>
    <p:sldId id="256" r:id="rId5"/>
    <p:sldId id="261" r:id="rId6"/>
    <p:sldId id="260" r:id="rId7"/>
    <p:sldId id="262" r:id="rId8"/>
    <p:sldId id="266" r:id="rId9"/>
    <p:sldId id="264" r:id="rId10"/>
    <p:sldId id="257" r:id="rId11"/>
    <p:sldId id="258" r:id="rId12"/>
    <p:sldId id="259" r:id="rId13"/>
    <p:sldId id="265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3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B70B-70E4-472F-AF1D-709D6F20DF1E}" type="datetimeFigureOut">
              <a:rPr lang="da-DK" smtClean="0"/>
              <a:t>15-06-2022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4246F-3896-4ECB-839E-54CE2196814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4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Adapter design pattern er strukturelt design pattern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23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RMI: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RunServer</a:t>
            </a:r>
            <a:r>
              <a:rPr lang="da-DK" dirty="0"/>
              <a:t> </a:t>
            </a:r>
            <a:r>
              <a:rPr lang="da-DK" dirty="0" err="1"/>
              <a:t>instantierer</a:t>
            </a:r>
            <a:r>
              <a:rPr lang="da-DK" dirty="0"/>
              <a:t> </a:t>
            </a:r>
            <a:r>
              <a:rPr lang="da-DK" dirty="0" err="1"/>
              <a:t>serverObjekt</a:t>
            </a:r>
            <a:r>
              <a:rPr lang="da-DK" dirty="0"/>
              <a:t> og </a:t>
            </a:r>
            <a:r>
              <a:rPr lang="da-DK" dirty="0" err="1"/>
              <a:t>registry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Nedarver fra vores </a:t>
            </a:r>
            <a:r>
              <a:rPr lang="da-DK" dirty="0" err="1"/>
              <a:t>UppCaseServer</a:t>
            </a:r>
            <a:r>
              <a:rPr lang="da-DK" dirty="0"/>
              <a:t>, som RMI </a:t>
            </a:r>
            <a:r>
              <a:rPr lang="da-DK" dirty="0" err="1"/>
              <a:t>client</a:t>
            </a:r>
            <a:r>
              <a:rPr lang="da-DK" dirty="0"/>
              <a:t> få instans af, i form af STUB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Client nedarver </a:t>
            </a:r>
            <a:r>
              <a:rPr lang="da-DK" dirty="0" err="1"/>
              <a:t>uppercaseClient</a:t>
            </a:r>
            <a:r>
              <a:rPr lang="da-DK" dirty="0"/>
              <a:t>, som også implementerer Remote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Det gør at </a:t>
            </a:r>
            <a:r>
              <a:rPr lang="da-DK" dirty="0" err="1"/>
              <a:t>client</a:t>
            </a:r>
            <a:r>
              <a:rPr lang="da-DK" dirty="0"/>
              <a:t> kan skrive sig selv på som </a:t>
            </a:r>
            <a:r>
              <a:rPr lang="da-DK" dirty="0" err="1"/>
              <a:t>listener</a:t>
            </a:r>
            <a:r>
              <a:rPr lang="da-DK" dirty="0"/>
              <a:t> i sin </a:t>
            </a:r>
            <a:r>
              <a:rPr lang="da-DK" dirty="0" err="1"/>
              <a:t>constructor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RunClient</a:t>
            </a:r>
            <a:r>
              <a:rPr lang="da-DK" dirty="0"/>
              <a:t> </a:t>
            </a:r>
            <a:r>
              <a:rPr lang="da-DK" dirty="0" err="1"/>
              <a:t>instantierer</a:t>
            </a:r>
            <a:r>
              <a:rPr lang="da-DK" dirty="0"/>
              <a:t> </a:t>
            </a:r>
            <a:r>
              <a:rPr lang="da-DK" dirty="0" err="1"/>
              <a:t>RMIclient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RunClient</a:t>
            </a:r>
            <a:r>
              <a:rPr lang="da-DK" dirty="0"/>
              <a:t> sørger for at klienten kan give en String som input, og kalde metode på </a:t>
            </a:r>
            <a:r>
              <a:rPr lang="da-DK" dirty="0" err="1"/>
              <a:t>RMIClient</a:t>
            </a:r>
            <a:r>
              <a:rPr lang="da-DK" dirty="0"/>
              <a:t>, som kalder metode på Stub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RMIServerImpl</a:t>
            </a:r>
            <a:r>
              <a:rPr lang="da-DK" dirty="0"/>
              <a:t> laver string to </a:t>
            </a:r>
            <a:r>
              <a:rPr lang="da-DK" dirty="0" err="1"/>
              <a:t>uppercase</a:t>
            </a:r>
            <a:r>
              <a:rPr lang="da-DK" dirty="0"/>
              <a:t>, og broadcaster resultatet til alle lyttere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8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Pointen er = sætte ting sammen, som er inkompatible</a:t>
            </a: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tredjepartprodukt har noget funktionalitet = gerne bruge i eget program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 man ikke lige kan tilgå</a:t>
            </a:r>
          </a:p>
          <a:p>
            <a:pPr marL="0" lvl="0" indent="0">
              <a:buFont typeface="Symbol" panose="05050102010706020507" pitchFamily="18" charset="2"/>
              <a:buNone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egne klasser – kan man ikke rette 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kan ikke selv gå ind og rette i interfacet, så det tilpasses ens eget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 man bruge adapter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 når man får et stykke kode, som skal tilpasse ens program</a:t>
            </a:r>
          </a:p>
          <a:p>
            <a:pPr marL="0" lvl="0" indent="0">
              <a:buFont typeface="Symbol" panose="05050102010706020507" pitchFamily="18" charset="2"/>
              <a:buNone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er altså nødt til at pakke det inkompatible ind i noget, som klienten kan bruge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715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 parter: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den vi vil have tilpasset til eget interface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= det interface det skal tilpasses til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klienten bruger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 = i mellem de to, som nedarver interface, instans af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Herigennem hente relevant data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vil implementere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adaptee’s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metoder, så det passer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eksemplet: bruge metode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som adapter nedarver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Hvori adapter laver metodekald på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Eksempel: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returnerer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interface skal bruge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ADAPTER CASTER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637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Ift. klient/server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ServerModel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som vi vil bruge i vores Model interface på klient side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at bruge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ServerModels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funktionalitet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Evt. tilpasse data = så det passer til vores program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ModelManager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Adapter/Target/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70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Adapter: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BlockingQueue</a:t>
            </a:r>
            <a:r>
              <a:rPr lang="da-DK" dirty="0"/>
              <a:t> er vores </a:t>
            </a:r>
            <a:r>
              <a:rPr lang="da-DK" dirty="0" err="1"/>
              <a:t>target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ListAdapter</a:t>
            </a:r>
            <a:r>
              <a:rPr lang="da-DK" dirty="0"/>
              <a:t> er adapter, som får en instans ad </a:t>
            </a:r>
            <a:r>
              <a:rPr lang="da-DK" dirty="0" err="1"/>
              <a:t>ListADT</a:t>
            </a:r>
            <a:r>
              <a:rPr lang="da-DK" dirty="0"/>
              <a:t>, som er </a:t>
            </a:r>
            <a:r>
              <a:rPr lang="da-DK" dirty="0" err="1"/>
              <a:t>adaptee</a:t>
            </a:r>
            <a:r>
              <a:rPr lang="da-DK" dirty="0"/>
              <a:t>, som </a:t>
            </a:r>
            <a:r>
              <a:rPr lang="da-DK" dirty="0" err="1"/>
              <a:t>instantierer</a:t>
            </a:r>
            <a:r>
              <a:rPr lang="da-DK" dirty="0"/>
              <a:t> </a:t>
            </a:r>
            <a:r>
              <a:rPr lang="da-DK" dirty="0" err="1"/>
              <a:t>ArrayList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ListAdapter</a:t>
            </a:r>
            <a:r>
              <a:rPr lang="da-DK" dirty="0"/>
              <a:t> kan nu </a:t>
            </a:r>
            <a:r>
              <a:rPr lang="da-DK" dirty="0" err="1"/>
              <a:t>tilpaase</a:t>
            </a:r>
            <a:r>
              <a:rPr lang="da-DK" dirty="0"/>
              <a:t> metoder fra </a:t>
            </a:r>
            <a:r>
              <a:rPr lang="da-DK" dirty="0" err="1"/>
              <a:t>ArrayList</a:t>
            </a:r>
            <a:r>
              <a:rPr lang="da-DK" dirty="0"/>
              <a:t>, så de passer til </a:t>
            </a:r>
            <a:r>
              <a:rPr lang="da-DK" dirty="0" err="1"/>
              <a:t>BlockingQueue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31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invocation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Bruges til at få 2 programmer til at kommunikere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Fungerer ved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instantiere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objekter på én computer (server) – direkte metodekald på objekt fra klientsiden</a:t>
            </a:r>
          </a:p>
          <a:p>
            <a:pPr marL="4572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Modsat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at hente data fra server … RMI = kalde metoder direkte fra server objektet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8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Måden RMI kommunikerer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ikke ses fra brugerens side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Sockets = server-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clientSocketHandler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står for at sende data i gennem input-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outputStreams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kan vi ikke se med RMI, foregår 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behind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scenes”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RMI = Java framework – begge programmer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FORDELE: ved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håndtere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serverSocketHandler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at hver klient får en tråd, når 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Multi-threading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Behøves ikke i RMI, Java ordner det for 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Stadig synkronisering på metoder, som klienter ikke må bruge samtidig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735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Starter server program = main metode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instantierer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objekt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Samtidig oprettes Registry, hvori objektet puttes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På den måde er vores 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ServerSocket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blevet oprettet, som venter på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klienten starter, kontakter den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og leder efter server objektet den skal bruge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har fået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får den en instans af stub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Stub = lokal repræsentation af server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Denne instans klienten laver metodekald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påå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Stub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proxy, så ikke det rigtige server objekt, med stedfortræder, som baner vej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Klient kan kalde metoder på server-objektet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remotely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–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eksporterer sig selv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unicastRemoteObject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den bliver tilgængelig for klienten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remotely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da-DK" dirty="0"/>
              <a:t>Skal derfor implementere </a:t>
            </a:r>
            <a:r>
              <a:rPr lang="da-DK" dirty="0" err="1"/>
              <a:t>remote</a:t>
            </a:r>
            <a:r>
              <a:rPr lang="da-DK" dirty="0"/>
              <a:t> interface, hvortil alle metoder får </a:t>
            </a:r>
            <a:r>
              <a:rPr lang="da-DK" dirty="0" err="1"/>
              <a:t>remoteExceptions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08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server-&gt;klient = returner String = synkront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 returmetode = call-back til klient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Metodekald som er tung og tidskrævende = klient skal vente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 = call-back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Serveren giver resultatet tilbage når det er klar, via call-back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Call-back til flere klienter = broadcast</a:t>
            </a: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Klienter registrerer sig som lytter, og server holder liste -&gt; broadcaster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4246F-3896-4ECB-839E-54CE21968146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8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469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5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788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7882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49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27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29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90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0513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059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9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92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350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680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85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050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897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862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200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97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278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4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536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413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0933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28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244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238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39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7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79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5132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7686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7145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39164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40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2562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2915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665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87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4786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8944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841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09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731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548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5873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94481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610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95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1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10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1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7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43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9F09B39-0BC0-4D43-B0B1-9652426E51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47925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774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736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77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B535A-AC31-B7C6-B4D0-7F327CD0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Adapter design pattern og RMI</a:t>
            </a:r>
          </a:p>
        </p:txBody>
      </p:sp>
    </p:spTree>
    <p:extLst>
      <p:ext uri="{BB962C8B-B14F-4D97-AF65-F5344CB8AC3E}">
        <p14:creationId xmlns:p14="http://schemas.microsoft.com/office/powerpoint/2010/main" val="2591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067AFF6-69A7-2865-DAA7-DE833EF5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51" y="0"/>
            <a:ext cx="709589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177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>
            <a:extLst>
              <a:ext uri="{FF2B5EF4-FFF2-40B4-BE49-F238E27FC236}">
                <a16:creationId xmlns:a16="http://schemas.microsoft.com/office/drawing/2014/main" id="{CF284FBF-4A91-6F75-F0F8-B926E95E0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300" y="4721877"/>
            <a:ext cx="2900000" cy="806800"/>
          </a:xfrm>
        </p:spPr>
        <p:txBody>
          <a:bodyPr/>
          <a:lstStyle/>
          <a:p>
            <a:endParaRPr lang="da-DK"/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2D6837DC-5CF4-DA9C-51A9-72D9E2EAF80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802300" y="4300527"/>
            <a:ext cx="2900000" cy="620000"/>
          </a:xfrm>
        </p:spPr>
        <p:txBody>
          <a:bodyPr/>
          <a:lstStyle/>
          <a:p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22B0D5C8-1B17-4EEB-D5F2-72D559699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18" t="71587" r="51202" b="15462"/>
          <a:stretch/>
        </p:blipFill>
        <p:spPr>
          <a:xfrm>
            <a:off x="5323114" y="4942113"/>
            <a:ext cx="511628" cy="88817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646C35C0-FD70-FC07-F460-7039A83D3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78" y="0"/>
            <a:ext cx="8554965" cy="697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72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F868C5-9669-7A09-CFE4-955BFDA5DAA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2687" y="2470774"/>
            <a:ext cx="7429313" cy="1464000"/>
          </a:xfrm>
        </p:spPr>
        <p:txBody>
          <a:bodyPr/>
          <a:lstStyle/>
          <a:p>
            <a:r>
              <a:rPr lang="da-DK" sz="9600" dirty="0"/>
              <a:t>Adapter</a:t>
            </a:r>
            <a:br>
              <a:rPr lang="da-DK" sz="9600" dirty="0"/>
            </a:br>
            <a:r>
              <a:rPr lang="da-DK" sz="9600" dirty="0"/>
              <a:t>Design</a:t>
            </a:r>
            <a:br>
              <a:rPr lang="da-DK" sz="9600" dirty="0"/>
            </a:br>
            <a:r>
              <a:rPr lang="da-DK" sz="9600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45106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er Design Pattern- C#. Introduction | by Nishant Mishra | Medium">
            <a:extLst>
              <a:ext uri="{FF2B5EF4-FFF2-40B4-BE49-F238E27FC236}">
                <a16:creationId xmlns:a16="http://schemas.microsoft.com/office/drawing/2014/main" id="{29F73AC7-B2A3-6F7B-AB78-BA3AD118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" b="98537" l="1163" r="97384">
                        <a14:foregroundMark x1="13081" y1="15854" x2="16715" y2="22683"/>
                        <a14:foregroundMark x1="16715" y1="22683" x2="18169" y2="36098"/>
                        <a14:foregroundMark x1="16134" y1="17561" x2="37645" y2="21220"/>
                        <a14:foregroundMark x1="37645" y1="21220" x2="81831" y2="16585"/>
                        <a14:foregroundMark x1="81831" y1="16585" x2="61192" y2="12195"/>
                        <a14:foregroundMark x1="61192" y1="12195" x2="71366" y2="8049"/>
                        <a14:foregroundMark x1="71366" y1="8049" x2="82558" y2="40488"/>
                        <a14:foregroundMark x1="82558" y1="40488" x2="89099" y2="39756"/>
                        <a14:foregroundMark x1="89099" y1="39756" x2="92297" y2="51220"/>
                        <a14:foregroundMark x1="92297" y1="51220" x2="92297" y2="51220"/>
                        <a14:foregroundMark x1="85465" y1="42683" x2="86628" y2="20976"/>
                        <a14:foregroundMark x1="86628" y1="20976" x2="56541" y2="8780"/>
                        <a14:foregroundMark x1="56541" y1="8780" x2="77035" y2="16829"/>
                        <a14:foregroundMark x1="77035" y1="16829" x2="17151" y2="22927"/>
                        <a14:foregroundMark x1="17151" y1="22927" x2="39971" y2="31220"/>
                        <a14:foregroundMark x1="39971" y1="31220" x2="56105" y2="20244"/>
                        <a14:foregroundMark x1="56105" y1="20244" x2="27762" y2="22439"/>
                        <a14:foregroundMark x1="27762" y1="22439" x2="59738" y2="25366"/>
                        <a14:foregroundMark x1="59738" y1="25366" x2="13663" y2="25122"/>
                        <a14:foregroundMark x1="13663" y1="25122" x2="29215" y2="18293"/>
                        <a14:foregroundMark x1="43459" y1="6585" x2="75000" y2="9512"/>
                        <a14:foregroundMark x1="75000" y1="9512" x2="74709" y2="11463"/>
                        <a14:foregroundMark x1="97674" y1="6585" x2="96221" y2="22195"/>
                        <a14:foregroundMark x1="78634" y1="1951" x2="87936" y2="976"/>
                        <a14:foregroundMark x1="10610" y1="23659" x2="1599" y2="18293"/>
                        <a14:foregroundMark x1="1599" y1="18293" x2="1308" y2="17073"/>
                        <a14:foregroundMark x1="9448" y1="52439" x2="17006" y2="47561"/>
                        <a14:foregroundMark x1="81541" y1="43659" x2="85174" y2="58049"/>
                        <a14:foregroundMark x1="85174" y1="58049" x2="85174" y2="58049"/>
                        <a14:foregroundMark x1="78343" y1="52439" x2="88081" y2="62439"/>
                        <a14:foregroundMark x1="15988" y1="69268" x2="18023" y2="78537"/>
                        <a14:foregroundMark x1="18023" y1="78537" x2="18023" y2="78537"/>
                        <a14:backgroundMark x1="28343" y1="96341" x2="52326" y2="99512"/>
                        <a14:backgroundMark x1="52326" y1="99512" x2="77180" y2="99512"/>
                        <a14:backgroundMark x1="34738" y1="76585" x2="48547" y2="75122"/>
                        <a14:backgroundMark x1="48547" y1="75122" x2="57122" y2="75854"/>
                        <a14:backgroundMark x1="57122" y1="75854" x2="61628" y2="75854"/>
                        <a14:backgroundMark x1="61919" y1="75610" x2="41424" y2="73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0" y="976308"/>
            <a:ext cx="8913796" cy="53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dapter Design Pattern- C#. Introduction | by Nishant Mishra | Medium">
            <a:extLst>
              <a:ext uri="{FF2B5EF4-FFF2-40B4-BE49-F238E27FC236}">
                <a16:creationId xmlns:a16="http://schemas.microsoft.com/office/drawing/2014/main" id="{5D1EE81B-EC32-121B-CB19-BBF83BC8B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" b="98537" l="1163" r="97384">
                        <a14:foregroundMark x1="13081" y1="15854" x2="16715" y2="22683"/>
                        <a14:foregroundMark x1="16715" y1="22683" x2="18169" y2="36098"/>
                        <a14:foregroundMark x1="16134" y1="17561" x2="37645" y2="21220"/>
                        <a14:foregroundMark x1="37645" y1="21220" x2="81831" y2="16585"/>
                        <a14:foregroundMark x1="81831" y1="16585" x2="61192" y2="12195"/>
                        <a14:foregroundMark x1="61192" y1="12195" x2="71366" y2="8049"/>
                        <a14:foregroundMark x1="71366" y1="8049" x2="82558" y2="40488"/>
                        <a14:foregroundMark x1="82558" y1="40488" x2="89099" y2="39756"/>
                        <a14:foregroundMark x1="89099" y1="39756" x2="92297" y2="51220"/>
                        <a14:foregroundMark x1="92297" y1="51220" x2="92297" y2="51220"/>
                        <a14:foregroundMark x1="85465" y1="42683" x2="86628" y2="20976"/>
                        <a14:foregroundMark x1="86628" y1="20976" x2="56541" y2="8780"/>
                        <a14:foregroundMark x1="56541" y1="8780" x2="77035" y2="16829"/>
                        <a14:foregroundMark x1="77035" y1="16829" x2="17151" y2="22927"/>
                        <a14:foregroundMark x1="17151" y1="22927" x2="39971" y2="31220"/>
                        <a14:foregroundMark x1="39971" y1="31220" x2="56105" y2="20244"/>
                        <a14:foregroundMark x1="56105" y1="20244" x2="27762" y2="22439"/>
                        <a14:foregroundMark x1="27762" y1="22439" x2="59738" y2="25366"/>
                        <a14:foregroundMark x1="59738" y1="25366" x2="13663" y2="25122"/>
                        <a14:foregroundMark x1="13663" y1="25122" x2="29215" y2="18293"/>
                        <a14:foregroundMark x1="43459" y1="6585" x2="75000" y2="9512"/>
                        <a14:foregroundMark x1="75000" y1="9512" x2="74709" y2="11463"/>
                        <a14:foregroundMark x1="97674" y1="6585" x2="96221" y2="22195"/>
                        <a14:foregroundMark x1="78634" y1="1951" x2="87936" y2="976"/>
                        <a14:foregroundMark x1="10610" y1="23659" x2="1599" y2="18293"/>
                        <a14:foregroundMark x1="1599" y1="18293" x2="1308" y2="17073"/>
                        <a14:foregroundMark x1="9448" y1="52439" x2="17006" y2="47561"/>
                        <a14:foregroundMark x1="81541" y1="43659" x2="85174" y2="58049"/>
                        <a14:foregroundMark x1="85174" y1="58049" x2="85174" y2="58049"/>
                        <a14:foregroundMark x1="78343" y1="52439" x2="88081" y2="62439"/>
                        <a14:foregroundMark x1="15988" y1="69268" x2="18023" y2="78537"/>
                        <a14:foregroundMark x1="18023" y1="78537" x2="18023" y2="78537"/>
                        <a14:backgroundMark x1="28343" y1="96341" x2="52326" y2="99512"/>
                        <a14:backgroundMark x1="52326" y1="99512" x2="77180" y2="99512"/>
                        <a14:backgroundMark x1="34738" y1="76585" x2="48547" y2="75122"/>
                        <a14:backgroundMark x1="48547" y1="75122" x2="57122" y2="75854"/>
                        <a14:backgroundMark x1="57122" y1="75854" x2="61628" y2="75854"/>
                        <a14:backgroundMark x1="61919" y1="75610" x2="41424" y2="73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303" t="67656" r="19944" b="30453"/>
          <a:stretch/>
        </p:blipFill>
        <p:spPr bwMode="auto">
          <a:xfrm>
            <a:off x="8354785" y="4841648"/>
            <a:ext cx="119063" cy="1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6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886C801-8A9C-C319-EF9D-24B54EBC1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51" b="91901" l="6656" r="89773">
                        <a14:foregroundMark x1="53571" y1="28873" x2="55844" y2="15493"/>
                        <a14:foregroundMark x1="82792" y1="25704" x2="86526" y2="25352"/>
                        <a14:foregroundMark x1="50974" y1="9507" x2="58929" y2="23592"/>
                        <a14:foregroundMark x1="58929" y1="23592" x2="49838" y2="25704"/>
                        <a14:foregroundMark x1="49838" y1="25704" x2="56818" y2="22887"/>
                        <a14:foregroundMark x1="63636" y1="19014" x2="56169" y2="35563"/>
                        <a14:foregroundMark x1="56169" y1="35563" x2="49838" y2="33451"/>
                        <a14:foregroundMark x1="49351" y1="71479" x2="55682" y2="72535"/>
                        <a14:foregroundMark x1="55682" y1="72535" x2="64123" y2="79225"/>
                        <a14:foregroundMark x1="64123" y1="79225" x2="59253" y2="88380"/>
                        <a14:foregroundMark x1="59253" y1="88380" x2="50162" y2="83099"/>
                        <a14:foregroundMark x1="50162" y1="83099" x2="48701" y2="70423"/>
                        <a14:foregroundMark x1="12825" y1="72887" x2="6818" y2="80282"/>
                        <a14:foregroundMark x1="6818" y1="80282" x2="30195" y2="86620"/>
                        <a14:foregroundMark x1="46591" y1="32394" x2="58929" y2="32746"/>
                        <a14:foregroundMark x1="66721" y1="40845" x2="67208" y2="40141"/>
                        <a14:foregroundMark x1="67045" y1="9155" x2="67045" y2="10915"/>
                        <a14:foregroundMark x1="46753" y1="8451" x2="63149" y2="10211"/>
                        <a14:foregroundMark x1="63149" y1="10211" x2="65097" y2="9859"/>
                        <a14:foregroundMark x1="67208" y1="84859" x2="67208" y2="89085"/>
                        <a14:foregroundMark x1="51461" y1="91197" x2="53896" y2="90493"/>
                        <a14:foregroundMark x1="54058" y1="90845" x2="60065" y2="90845"/>
                        <a14:foregroundMark x1="60065" y1="90845" x2="66558" y2="90845"/>
                        <a14:foregroundMark x1="57792" y1="90493" x2="63799" y2="91901"/>
                        <a14:foregroundMark x1="63799" y1="91901" x2="66234" y2="9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73" y="1239778"/>
            <a:ext cx="8032653" cy="3703547"/>
          </a:xfrm>
          <a:prstGeom prst="rect">
            <a:avLst/>
          </a:prstGeom>
        </p:spPr>
      </p:pic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9A8F20BE-3EA9-86E0-E0DD-E0082708CDFF}"/>
              </a:ext>
            </a:extLst>
          </p:cNvPr>
          <p:cNvCxnSpPr/>
          <p:nvPr/>
        </p:nvCxnSpPr>
        <p:spPr>
          <a:xfrm flipV="1">
            <a:off x="6565071" y="2908905"/>
            <a:ext cx="0" cy="8043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5494A56C-70FF-7D8C-171E-4FCAFD71CA66}"/>
              </a:ext>
            </a:extLst>
          </p:cNvPr>
          <p:cNvCxnSpPr>
            <a:cxnSpLocks/>
          </p:cNvCxnSpPr>
          <p:nvPr/>
        </p:nvCxnSpPr>
        <p:spPr>
          <a:xfrm flipH="1">
            <a:off x="7473121" y="2155372"/>
            <a:ext cx="8699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314D30A-6C4A-C653-B619-DADD297CCD59}"/>
              </a:ext>
            </a:extLst>
          </p:cNvPr>
          <p:cNvCxnSpPr>
            <a:cxnSpLocks/>
          </p:cNvCxnSpPr>
          <p:nvPr/>
        </p:nvCxnSpPr>
        <p:spPr>
          <a:xfrm flipH="1">
            <a:off x="4926771" y="4155622"/>
            <a:ext cx="7429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5F474C0-043C-1ED9-96FC-316ED820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50" y="0"/>
            <a:ext cx="74263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5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7817A9F5-BD54-9FD7-3B52-D127C07D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44" y="-192983"/>
            <a:ext cx="5322912" cy="7493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914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F868C5-9669-7A09-CFE4-955BFDA5DAA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54653" y="2191641"/>
            <a:ext cx="5732000" cy="1464000"/>
          </a:xfrm>
        </p:spPr>
        <p:txBody>
          <a:bodyPr/>
          <a:lstStyle/>
          <a:p>
            <a:r>
              <a:rPr lang="da-DK" dirty="0"/>
              <a:t>RMI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F8C36B79-CA81-AB6E-C595-82C118DDA2AC}"/>
              </a:ext>
            </a:extLst>
          </p:cNvPr>
          <p:cNvSpPr txBox="1">
            <a:spLocks/>
          </p:cNvSpPr>
          <p:nvPr/>
        </p:nvSpPr>
        <p:spPr>
          <a:xfrm>
            <a:off x="5054653" y="3941932"/>
            <a:ext cx="57320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Squada One"/>
              <a:buNone/>
              <a:defRPr sz="13333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da-DK" sz="4400" dirty="0"/>
              <a:t>Remote </a:t>
            </a:r>
            <a:r>
              <a:rPr lang="da-DK" sz="4400" dirty="0" err="1"/>
              <a:t>method</a:t>
            </a:r>
            <a:r>
              <a:rPr lang="da-DK" sz="4400" dirty="0"/>
              <a:t> </a:t>
            </a:r>
            <a:r>
              <a:rPr lang="da-DK" sz="4400" dirty="0" err="1"/>
              <a:t>incovation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391202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58B4658A-CE80-3D18-C546-4244D8520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92973" l="4417" r="98410">
                        <a14:foregroundMark x1="13604" y1="18378" x2="7774" y2="16757"/>
                        <a14:foregroundMark x1="8834" y1="12973" x2="7774" y2="9730"/>
                        <a14:foregroundMark x1="12014" y1="7027" x2="20318" y2="16216"/>
                        <a14:foregroundMark x1="20318" y1="16216" x2="19611" y2="30270"/>
                        <a14:foregroundMark x1="19611" y1="30270" x2="10777" y2="35135"/>
                        <a14:foregroundMark x1="10777" y1="35135" x2="6184" y2="24865"/>
                        <a14:foregroundMark x1="6184" y1="24865" x2="6007" y2="12432"/>
                        <a14:foregroundMark x1="84452" y1="11892" x2="94523" y2="23243"/>
                        <a14:foregroundMark x1="94523" y1="23243" x2="86396" y2="25405"/>
                        <a14:foregroundMark x1="86396" y1="25405" x2="83216" y2="14595"/>
                        <a14:foregroundMark x1="84806" y1="8108" x2="95760" y2="7027"/>
                        <a14:foregroundMark x1="95760" y1="7027" x2="96113" y2="24324"/>
                        <a14:foregroundMark x1="96113" y1="24324" x2="95230" y2="28108"/>
                        <a14:foregroundMark x1="89929" y1="72432" x2="86926" y2="71892"/>
                        <a14:foregroundMark x1="87633" y1="71892" x2="95139" y2="72402"/>
                        <a14:foregroundMark x1="95139" y1="73551" x2="89973" y2="86568"/>
                        <a14:foregroundMark x1="89312" y1="87050" x2="82686" y2="74054"/>
                        <a14:foregroundMark x1="82686" y1="74054" x2="84515" y2="60822"/>
                        <a14:foregroundMark x1="84864" y1="59949" x2="92049" y2="58378"/>
                        <a14:foregroundMark x1="92049" y1="58378" x2="92260" y2="58486"/>
                        <a14:foregroundMark x1="95139" y1="72938" x2="91882" y2="85473"/>
                        <a14:foregroundMark x1="96113" y1="69189" x2="95692" y2="70811"/>
                        <a14:foregroundMark x1="88850" y1="89532" x2="84099" y2="87568"/>
                        <a14:foregroundMark x1="84099" y1="87568" x2="83216" y2="71892"/>
                        <a14:foregroundMark x1="91676" y1="87915" x2="92226" y2="88649"/>
                        <a14:foregroundMark x1="82509" y1="75676" x2="90459" y2="86290"/>
                        <a14:foregroundMark x1="92226" y1="88649" x2="95302" y2="86938"/>
                        <a14:foregroundMark x1="95553" y1="88469" x2="94523" y2="89730"/>
                        <a14:foregroundMark x1="96890" y1="75676" x2="94876" y2="78919"/>
                        <a14:foregroundMark x1="4417" y1="68649" x2="7067" y2="84865"/>
                        <a14:foregroundMark x1="7067" y1="84865" x2="9011" y2="85946"/>
                        <a14:foregroundMark x1="82509" y1="58378" x2="83216" y2="58919"/>
                        <a14:foregroundMark x1="81625" y1="65405" x2="81449" y2="65405"/>
                        <a14:foregroundMark x1="95583" y1="90270" x2="96643" y2="89189"/>
                        <a14:foregroundMark x1="98057" y1="78919" x2="98410" y2="75676"/>
                        <a14:foregroundMark x1="95583" y1="92973" x2="98233" y2="90811"/>
                        <a14:foregroundMark x1="83039" y1="89189" x2="81802" y2="89189"/>
                        <a14:foregroundMark x1="81095" y1="90270" x2="81449" y2="90811"/>
                        <a14:foregroundMark x1="7420" y1="68108" x2="14841" y2="67027"/>
                        <a14:foregroundMark x1="8127" y1="63243" x2="14311" y2="63784"/>
                        <a14:foregroundMark x1="12721" y1="83243" x2="14664" y2="83243"/>
                        <a14:foregroundMark x1="13781" y1="65405" x2="19611" y2="64865"/>
                        <a14:foregroundMark x1="19611" y1="64865" x2="19111" y2="87827"/>
                        <a14:foregroundMark x1="10509" y1="91176" x2="7420" y2="91892"/>
                        <a14:foregroundMark x1="14644" y1="90218" x2="12736" y2="90660"/>
                        <a14:foregroundMark x1="7420" y1="91892" x2="5654" y2="82162"/>
                        <a14:foregroundMark x1="4594" y1="91892" x2="4417" y2="89730"/>
                        <a14:backgroundMark x1="37809" y1="56757" x2="52473" y2="60000"/>
                        <a14:backgroundMark x1="52473" y1="60000" x2="49470" y2="49189"/>
                        <a14:backgroundMark x1="49470" y1="49189" x2="51060" y2="47568"/>
                        <a14:backgroundMark x1="85614" y1="49189" x2="87102" y2="49189"/>
                        <a14:backgroundMark x1="82686" y1="49189" x2="84774" y2="49189"/>
                        <a14:backgroundMark x1="93816" y1="50270" x2="99470" y2="47568"/>
                        <a14:backgroundMark x1="99293" y1="56757" x2="99647" y2="57297"/>
                        <a14:backgroundMark x1="87102" y1="98919" x2="89929" y2="97297"/>
                        <a14:backgroundMark x1="96973" y1="97868" x2="98233" y2="97297"/>
                        <a14:backgroundMark x1="93463" y1="99459" x2="94041" y2="99197"/>
                        <a14:backgroundMark x1="99293" y1="58378" x2="99647" y2="58919"/>
                        <a14:backgroundMark x1="99647" y1="70811" x2="99647" y2="75676"/>
                        <a14:backgroundMark x1="99641" y1="65346" x2="99647" y2="65405"/>
                        <a14:backgroundMark x1="99470" y1="63784" x2="99624" y2="65196"/>
                        <a14:backgroundMark x1="99718" y1="82492" x2="99823" y2="87027"/>
                        <a14:backgroundMark x1="81449" y1="99459" x2="83569" y2="99459"/>
                        <a14:backgroundMark x1="99647" y1="78919" x2="99647" y2="81081"/>
                        <a14:backgroundMark x1="6007" y1="47568" x2="7067" y2="47568"/>
                        <a14:backgroundMark x1="15018" y1="48649" x2="19435" y2="50270"/>
                        <a14:backgroundMark x1="8309" y1="99053" x2="8967" y2="98969"/>
                        <a14:backgroundMark x1="5509" y1="99410" x2="7986" y2="99094"/>
                        <a14:backgroundMark x1="5124" y1="99459" x2="5443" y2="99418"/>
                        <a14:backgroundMark x1="12721" y1="99459" x2="15018" y2="99459"/>
                        <a14:backgroundMark x1="9011" y1="98378" x2="11131" y2="98378"/>
                        <a14:backgroundMark x1="13958" y1="99459" x2="17845" y2="994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9" y="1521021"/>
            <a:ext cx="10346001" cy="3385457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4DE3CBB-2116-1611-1196-E54D1E503EAC}"/>
              </a:ext>
            </a:extLst>
          </p:cNvPr>
          <p:cNvCxnSpPr/>
          <p:nvPr/>
        </p:nvCxnSpPr>
        <p:spPr>
          <a:xfrm>
            <a:off x="2184935" y="2858703"/>
            <a:ext cx="0" cy="570297"/>
          </a:xfrm>
          <a:prstGeom prst="straightConnector1">
            <a:avLst/>
          </a:prstGeom>
          <a:ln w="57150">
            <a:solidFill>
              <a:srgbClr val="FFC000">
                <a:alpha val="3686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455C649D-4C35-0E27-C294-F24F9CF27788}"/>
              </a:ext>
            </a:extLst>
          </p:cNvPr>
          <p:cNvCxnSpPr/>
          <p:nvPr/>
        </p:nvCxnSpPr>
        <p:spPr>
          <a:xfrm>
            <a:off x="10297428" y="2858702"/>
            <a:ext cx="0" cy="570297"/>
          </a:xfrm>
          <a:prstGeom prst="straightConnector1">
            <a:avLst/>
          </a:prstGeom>
          <a:ln w="57150">
            <a:solidFill>
              <a:srgbClr val="FFC000">
                <a:alpha val="3686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670AD6E0-7CB3-DF28-03C0-FA7FC094F190}"/>
              </a:ext>
            </a:extLst>
          </p:cNvPr>
          <p:cNvSpPr/>
          <p:nvPr/>
        </p:nvSpPr>
        <p:spPr>
          <a:xfrm>
            <a:off x="1244600" y="1549401"/>
            <a:ext cx="1902860" cy="1309302"/>
          </a:xfrm>
          <a:prstGeom prst="roundRect">
            <a:avLst/>
          </a:prstGeom>
          <a:noFill/>
          <a:ln w="57150">
            <a:solidFill>
              <a:srgbClr val="007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: afrundede hjørner 14">
            <a:extLst>
              <a:ext uri="{FF2B5EF4-FFF2-40B4-BE49-F238E27FC236}">
                <a16:creationId xmlns:a16="http://schemas.microsoft.com/office/drawing/2014/main" id="{AD8C240F-DA71-9987-BC71-58C7A8124061}"/>
              </a:ext>
            </a:extLst>
          </p:cNvPr>
          <p:cNvSpPr/>
          <p:nvPr/>
        </p:nvSpPr>
        <p:spPr>
          <a:xfrm>
            <a:off x="9264650" y="1535211"/>
            <a:ext cx="1902860" cy="1309302"/>
          </a:xfrm>
          <a:prstGeom prst="roundRect">
            <a:avLst/>
          </a:prstGeom>
          <a:noFill/>
          <a:ln w="57150">
            <a:solidFill>
              <a:srgbClr val="007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43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F7E6B9A9-2309-66D8-63A9-38EA31E6B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5" b="91192" l="9940" r="89960">
                        <a14:foregroundMark x1="14911" y1="16408" x2="26143" y2="15889"/>
                        <a14:foregroundMark x1="26143" y1="15889" x2="27137" y2="26598"/>
                        <a14:foregroundMark x1="27137" y1="26598" x2="19881" y2="29188"/>
                        <a14:foregroundMark x1="19881" y1="29188" x2="16103" y2="21244"/>
                        <a14:foregroundMark x1="16103" y1="21244" x2="16004" y2="20380"/>
                        <a14:foregroundMark x1="69881" y1="20380" x2="72863" y2="36960"/>
                        <a14:foregroundMark x1="72863" y1="36960" x2="72465" y2="41796"/>
                        <a14:foregroundMark x1="76342" y1="79447" x2="79324" y2="86528"/>
                        <a14:foregroundMark x1="72465" y1="87565" x2="78728" y2="91192"/>
                        <a14:foregroundMark x1="34592" y1="21244" x2="37078" y2="20553"/>
                        <a14:foregroundMark x1="38370" y1="21416" x2="59046" y2="18998"/>
                        <a14:foregroundMark x1="58812" y1="43168" x2="60139" y2="43869"/>
                        <a14:foregroundMark x1="32008" y1="29016" x2="32997" y2="29538"/>
                        <a14:foregroundMark x1="37155" y1="31951" x2="38072" y2="32470"/>
                        <a14:foregroundMark x1="35019" y1="30743" x2="35513" y2="31023"/>
                        <a14:foregroundMark x1="34630" y1="30523" x2="35019" y2="30743"/>
                        <a14:foregroundMark x1="49228" y1="38455" x2="49762" y2="38744"/>
                        <a14:foregroundMark x1="46542" y1="37001" x2="47571" y2="37558"/>
                        <a14:foregroundMark x1="44044" y1="35649" x2="44728" y2="36019"/>
                        <a14:foregroundMark x1="42134" y1="34615" x2="42834" y2="34994"/>
                        <a14:foregroundMark x1="39667" y1="33280" x2="40764" y2="33874"/>
                        <a14:foregroundMark x1="32505" y1="29361" x2="33097" y2="29773"/>
                        <a14:foregroundMark x1="57658" y1="45674" x2="59443" y2="46632"/>
                        <a14:foregroundMark x1="48208" y1="40604" x2="48756" y2="40898"/>
                        <a14:foregroundMark x1="45542" y1="39173" x2="46548" y2="39713"/>
                        <a14:foregroundMark x1="43038" y1="37830" x2="43724" y2="38198"/>
                        <a14:foregroundMark x1="41153" y1="36818" x2="41827" y2="37180"/>
                        <a14:foregroundMark x1="38693" y1="35498" x2="39781" y2="36082"/>
                        <a14:foregroundMark x1="36125" y1="34120" x2="37241" y2="34719"/>
                        <a14:foregroundMark x1="33539" y1="32732" x2="34465" y2="33229"/>
                        <a14:foregroundMark x1="33002" y1="29706" x2="33002" y2="29706"/>
                        <a14:foregroundMark x1="33101" y1="29879" x2="34394" y2="30397"/>
                        <a14:foregroundMark x1="52090" y1="39849" x2="52485" y2="40069"/>
                        <a14:foregroundMark x1="54760" y1="41042" x2="55353" y2="41385"/>
                        <a14:foregroundMark x1="57470" y1="42808" x2="58151" y2="43178"/>
                        <a14:foregroundMark x1="51081" y1="41965" x2="51566" y2="42287"/>
                        <a14:foregroundMark x1="56380" y1="45298" x2="58052" y2="46459"/>
                        <a14:foregroundMark x1="50099" y1="41451" x2="50099" y2="41451"/>
                        <a14:foregroundMark x1="52087" y1="42660" x2="52087" y2="42660"/>
                        <a14:foregroundMark x1="52485" y1="43005" x2="53678" y2="43351"/>
                        <a14:foregroundMark x1="53877" y1="43523" x2="53877" y2="43523"/>
                        <a14:foregroundMark x1="54672" y1="43869" x2="55865" y2="44560"/>
                        <a14:foregroundMark x1="55666" y1="41451" x2="56759" y2="42142"/>
                        <a14:foregroundMark x1="50099" y1="38687" x2="50099" y2="38687"/>
                        <a14:foregroundMark x1="50497" y1="39033" x2="50497" y2="39033"/>
                        <a14:foregroundMark x1="73161" y1="77029" x2="73360" y2="83765"/>
                        <a14:foregroundMark x1="72763" y1="59758" x2="72763" y2="59758"/>
                        <a14:foregroundMark x1="72962" y1="60794" x2="72962" y2="60794"/>
                        <a14:foregroundMark x1="73559" y1="63040" x2="73559" y2="63040"/>
                        <a14:foregroundMark x1="73956" y1="66149" x2="74155" y2="68394"/>
                        <a14:backgroundMark x1="83499" y1="11917" x2="87276" y2="56304"/>
                        <a14:backgroundMark x1="56405" y1="37636" x2="56461" y2="36960"/>
                        <a14:backgroundMark x1="53082" y1="33506" x2="52608" y2="35974"/>
                        <a14:backgroundMark x1="33929" y1="31482" x2="34095" y2="31606"/>
                        <a14:backgroundMark x1="34990" y1="32124" x2="36581" y2="33161"/>
                        <a14:backgroundMark x1="37773" y1="33506" x2="39264" y2="34197"/>
                        <a14:backgroundMark x1="40159" y1="35233" x2="41551" y2="35924"/>
                        <a14:backgroundMark x1="42247" y1="36269" x2="43439" y2="36960"/>
                        <a14:backgroundMark x1="44135" y1="37306" x2="45924" y2="38342"/>
                        <a14:backgroundMark x1="47912" y1="39033" x2="48708" y2="39551"/>
                        <a14:backgroundMark x1="47117" y1="38515" x2="47912" y2="39033"/>
                        <a14:backgroundMark x1="49404" y1="39724" x2="51491" y2="41105"/>
                        <a14:backgroundMark x1="52817" y1="41451" x2="53072" y2="41572"/>
                        <a14:backgroundMark x1="52087" y1="41105" x2="52817" y2="41451"/>
                        <a14:backgroundMark x1="56483" y1="43218" x2="57157" y2="43523"/>
                        <a14:backgroundMark x1="54871" y1="42487" x2="55233" y2="42651"/>
                        <a14:backgroundMark x1="53479" y1="42314" x2="53479" y2="42314"/>
                        <a14:backgroundMark x1="54076" y1="42314" x2="54076" y2="42314"/>
                        <a14:backgroundMark x1="32903" y1="30743" x2="32903" y2="307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4925" y="671512"/>
            <a:ext cx="9582150" cy="551497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4740A8B-DEB4-05B9-AE5E-D5639EB75C0A}"/>
              </a:ext>
            </a:extLst>
          </p:cNvPr>
          <p:cNvSpPr/>
          <p:nvPr/>
        </p:nvSpPr>
        <p:spPr>
          <a:xfrm>
            <a:off x="2416629" y="1306286"/>
            <a:ext cx="1937657" cy="134982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A2B11ACD-A198-15F0-6E4C-2BAD46277A72}"/>
              </a:ext>
            </a:extLst>
          </p:cNvPr>
          <p:cNvSpPr/>
          <p:nvPr/>
        </p:nvSpPr>
        <p:spPr>
          <a:xfrm>
            <a:off x="6952344" y="1307646"/>
            <a:ext cx="1937657" cy="244520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57BDD635-90E0-C143-C4DF-450D3D858431}"/>
              </a:ext>
            </a:extLst>
          </p:cNvPr>
          <p:cNvCxnSpPr>
            <a:cxnSpLocks/>
          </p:cNvCxnSpPr>
          <p:nvPr/>
        </p:nvCxnSpPr>
        <p:spPr>
          <a:xfrm flipV="1">
            <a:off x="4172856" y="1714502"/>
            <a:ext cx="2947611" cy="1693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E834557E-DEA3-AA62-9751-6BF45E999666}"/>
              </a:ext>
            </a:extLst>
          </p:cNvPr>
          <p:cNvCxnSpPr>
            <a:cxnSpLocks/>
          </p:cNvCxnSpPr>
          <p:nvPr/>
        </p:nvCxnSpPr>
        <p:spPr>
          <a:xfrm>
            <a:off x="4157133" y="2208593"/>
            <a:ext cx="2963334" cy="9134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3FE319A5-79DB-E7D4-1659-6DA5C8BA30CD}"/>
              </a:ext>
            </a:extLst>
          </p:cNvPr>
          <p:cNvCxnSpPr>
            <a:cxnSpLocks/>
          </p:cNvCxnSpPr>
          <p:nvPr/>
        </p:nvCxnSpPr>
        <p:spPr>
          <a:xfrm flipH="1" flipV="1">
            <a:off x="4157133" y="2355850"/>
            <a:ext cx="2947611" cy="9165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F7F1AD7D-08C9-B01C-BD14-0625C378E0B9}"/>
              </a:ext>
            </a:extLst>
          </p:cNvPr>
          <p:cNvCxnSpPr>
            <a:cxnSpLocks/>
          </p:cNvCxnSpPr>
          <p:nvPr/>
        </p:nvCxnSpPr>
        <p:spPr>
          <a:xfrm flipH="1" flipV="1">
            <a:off x="8216900" y="3663950"/>
            <a:ext cx="203200" cy="79375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Billede 22">
            <a:extLst>
              <a:ext uri="{FF2B5EF4-FFF2-40B4-BE49-F238E27FC236}">
                <a16:creationId xmlns:a16="http://schemas.microsoft.com/office/drawing/2014/main" id="{0F96734B-3792-11F7-1315-A2492D1CD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5" b="91192" l="9940" r="89960">
                        <a14:foregroundMark x1="14911" y1="16408" x2="26143" y2="15889"/>
                        <a14:foregroundMark x1="26143" y1="15889" x2="27137" y2="26598"/>
                        <a14:foregroundMark x1="27137" y1="26598" x2="19881" y2="29188"/>
                        <a14:foregroundMark x1="19881" y1="29188" x2="16103" y2="21244"/>
                        <a14:foregroundMark x1="16103" y1="21244" x2="16004" y2="20380"/>
                        <a14:foregroundMark x1="69881" y1="20380" x2="72863" y2="36960"/>
                        <a14:foregroundMark x1="72863" y1="36960" x2="72465" y2="41796"/>
                        <a14:foregroundMark x1="76342" y1="79447" x2="79324" y2="86528"/>
                        <a14:foregroundMark x1="72465" y1="87565" x2="78728" y2="91192"/>
                        <a14:foregroundMark x1="34592" y1="21244" x2="37078" y2="20553"/>
                        <a14:foregroundMark x1="38370" y1="21416" x2="59046" y2="18998"/>
                        <a14:foregroundMark x1="58812" y1="43168" x2="60139" y2="43869"/>
                        <a14:foregroundMark x1="32008" y1="29016" x2="32997" y2="29538"/>
                        <a14:foregroundMark x1="37155" y1="31951" x2="38072" y2="32470"/>
                        <a14:foregroundMark x1="35019" y1="30743" x2="35513" y2="31023"/>
                        <a14:foregroundMark x1="34630" y1="30523" x2="35019" y2="30743"/>
                        <a14:foregroundMark x1="49228" y1="38455" x2="49762" y2="38744"/>
                        <a14:foregroundMark x1="46542" y1="37001" x2="47571" y2="37558"/>
                        <a14:foregroundMark x1="44044" y1="35649" x2="44728" y2="36019"/>
                        <a14:foregroundMark x1="42134" y1="34615" x2="42834" y2="34994"/>
                        <a14:foregroundMark x1="39667" y1="33280" x2="40764" y2="33874"/>
                        <a14:foregroundMark x1="32505" y1="29361" x2="33097" y2="29773"/>
                        <a14:foregroundMark x1="57658" y1="45674" x2="59443" y2="46632"/>
                        <a14:foregroundMark x1="48208" y1="40604" x2="48756" y2="40898"/>
                        <a14:foregroundMark x1="45542" y1="39173" x2="46548" y2="39713"/>
                        <a14:foregroundMark x1="43038" y1="37830" x2="43724" y2="38198"/>
                        <a14:foregroundMark x1="41153" y1="36818" x2="41827" y2="37180"/>
                        <a14:foregroundMark x1="38693" y1="35498" x2="39781" y2="36082"/>
                        <a14:foregroundMark x1="36125" y1="34120" x2="37241" y2="34719"/>
                        <a14:foregroundMark x1="33539" y1="32732" x2="34465" y2="33229"/>
                        <a14:foregroundMark x1="33002" y1="29706" x2="33002" y2="29706"/>
                        <a14:foregroundMark x1="33101" y1="29879" x2="34394" y2="30397"/>
                        <a14:foregroundMark x1="52090" y1="39849" x2="52485" y2="40069"/>
                        <a14:foregroundMark x1="54760" y1="41042" x2="55353" y2="41385"/>
                        <a14:foregroundMark x1="57470" y1="42808" x2="58151" y2="43178"/>
                        <a14:foregroundMark x1="51081" y1="41965" x2="51566" y2="42287"/>
                        <a14:foregroundMark x1="56380" y1="45298" x2="58052" y2="46459"/>
                        <a14:foregroundMark x1="50099" y1="41451" x2="50099" y2="41451"/>
                        <a14:foregroundMark x1="52087" y1="42660" x2="52087" y2="42660"/>
                        <a14:foregroundMark x1="52485" y1="43005" x2="53678" y2="43351"/>
                        <a14:foregroundMark x1="53877" y1="43523" x2="53877" y2="43523"/>
                        <a14:foregroundMark x1="54672" y1="43869" x2="55865" y2="44560"/>
                        <a14:foregroundMark x1="55666" y1="41451" x2="56759" y2="42142"/>
                        <a14:foregroundMark x1="50099" y1="38687" x2="50099" y2="38687"/>
                        <a14:foregroundMark x1="50497" y1="39033" x2="50497" y2="39033"/>
                        <a14:foregroundMark x1="73161" y1="77029" x2="73360" y2="83765"/>
                        <a14:foregroundMark x1="72763" y1="59758" x2="72763" y2="59758"/>
                        <a14:foregroundMark x1="72962" y1="60794" x2="72962" y2="60794"/>
                        <a14:foregroundMark x1="73559" y1="63040" x2="73559" y2="63040"/>
                        <a14:foregroundMark x1="73956" y1="66149" x2="74155" y2="68394"/>
                        <a14:backgroundMark x1="83499" y1="11917" x2="87276" y2="56304"/>
                        <a14:backgroundMark x1="56405" y1="37636" x2="56461" y2="36960"/>
                        <a14:backgroundMark x1="53082" y1="33506" x2="52608" y2="35974"/>
                        <a14:backgroundMark x1="33929" y1="31482" x2="34095" y2="31606"/>
                        <a14:backgroundMark x1="34990" y1="32124" x2="36581" y2="33161"/>
                        <a14:backgroundMark x1="37773" y1="33506" x2="39264" y2="34197"/>
                        <a14:backgroundMark x1="40159" y1="35233" x2="41551" y2="35924"/>
                        <a14:backgroundMark x1="42247" y1="36269" x2="43439" y2="36960"/>
                        <a14:backgroundMark x1="44135" y1="37306" x2="45924" y2="38342"/>
                        <a14:backgroundMark x1="47912" y1="39033" x2="48708" y2="39551"/>
                        <a14:backgroundMark x1="47117" y1="38515" x2="47912" y2="39033"/>
                        <a14:backgroundMark x1="49404" y1="39724" x2="51491" y2="41105"/>
                        <a14:backgroundMark x1="52817" y1="41451" x2="53072" y2="41572"/>
                        <a14:backgroundMark x1="52087" y1="41105" x2="52817" y2="41451"/>
                        <a14:backgroundMark x1="56483" y1="43218" x2="57157" y2="43523"/>
                        <a14:backgroundMark x1="54871" y1="42487" x2="55233" y2="42651"/>
                        <a14:backgroundMark x1="53479" y1="42314" x2="53479" y2="42314"/>
                        <a14:backgroundMark x1="54076" y1="42314" x2="54076" y2="42314"/>
                        <a14:backgroundMark x1="32903" y1="30743" x2="32903" y2="30743"/>
                      </a14:backgroundRemoval>
                    </a14:imgEffect>
                  </a14:imgLayer>
                </a14:imgProps>
              </a:ext>
            </a:extLst>
          </a:blip>
          <a:srcRect l="73744" t="29776" r="23777" b="66018"/>
          <a:stretch/>
        </p:blipFill>
        <p:spPr>
          <a:xfrm>
            <a:off x="8710613" y="2814108"/>
            <a:ext cx="163512" cy="234648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D061184F-B94F-EE62-CBC5-AA28E50C2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5" b="91192" l="9940" r="89960">
                        <a14:foregroundMark x1="14911" y1="16408" x2="26143" y2="15889"/>
                        <a14:foregroundMark x1="26143" y1="15889" x2="27137" y2="26598"/>
                        <a14:foregroundMark x1="27137" y1="26598" x2="19881" y2="29188"/>
                        <a14:foregroundMark x1="19881" y1="29188" x2="16103" y2="21244"/>
                        <a14:foregroundMark x1="16103" y1="21244" x2="16004" y2="20380"/>
                        <a14:foregroundMark x1="69881" y1="20380" x2="72863" y2="36960"/>
                        <a14:foregroundMark x1="72863" y1="36960" x2="72465" y2="41796"/>
                        <a14:foregroundMark x1="76342" y1="79447" x2="79324" y2="86528"/>
                        <a14:foregroundMark x1="72465" y1="87565" x2="78728" y2="91192"/>
                        <a14:foregroundMark x1="34592" y1="21244" x2="37078" y2="20553"/>
                        <a14:foregroundMark x1="38370" y1="21416" x2="59046" y2="18998"/>
                        <a14:foregroundMark x1="58812" y1="43168" x2="60139" y2="43869"/>
                        <a14:foregroundMark x1="32008" y1="29016" x2="32997" y2="29538"/>
                        <a14:foregroundMark x1="37155" y1="31951" x2="38072" y2="32470"/>
                        <a14:foregroundMark x1="35019" y1="30743" x2="35513" y2="31023"/>
                        <a14:foregroundMark x1="34630" y1="30523" x2="35019" y2="30743"/>
                        <a14:foregroundMark x1="49228" y1="38455" x2="49762" y2="38744"/>
                        <a14:foregroundMark x1="46542" y1="37001" x2="47571" y2="37558"/>
                        <a14:foregroundMark x1="44044" y1="35649" x2="44728" y2="36019"/>
                        <a14:foregroundMark x1="42134" y1="34615" x2="42834" y2="34994"/>
                        <a14:foregroundMark x1="39667" y1="33280" x2="40764" y2="33874"/>
                        <a14:foregroundMark x1="32505" y1="29361" x2="33097" y2="29773"/>
                        <a14:foregroundMark x1="57658" y1="45674" x2="59443" y2="46632"/>
                        <a14:foregroundMark x1="48208" y1="40604" x2="48756" y2="40898"/>
                        <a14:foregroundMark x1="45542" y1="39173" x2="46548" y2="39713"/>
                        <a14:foregroundMark x1="43038" y1="37830" x2="43724" y2="38198"/>
                        <a14:foregroundMark x1="41153" y1="36818" x2="41827" y2="37180"/>
                        <a14:foregroundMark x1="38693" y1="35498" x2="39781" y2="36082"/>
                        <a14:foregroundMark x1="36125" y1="34120" x2="37241" y2="34719"/>
                        <a14:foregroundMark x1="33539" y1="32732" x2="34465" y2="33229"/>
                        <a14:foregroundMark x1="33002" y1="29706" x2="33002" y2="29706"/>
                        <a14:foregroundMark x1="33101" y1="29879" x2="34394" y2="30397"/>
                        <a14:foregroundMark x1="52090" y1="39849" x2="52485" y2="40069"/>
                        <a14:foregroundMark x1="54760" y1="41042" x2="55353" y2="41385"/>
                        <a14:foregroundMark x1="57470" y1="42808" x2="58151" y2="43178"/>
                        <a14:foregroundMark x1="51081" y1="41965" x2="51566" y2="42287"/>
                        <a14:foregroundMark x1="56380" y1="45298" x2="58052" y2="46459"/>
                        <a14:foregroundMark x1="50099" y1="41451" x2="50099" y2="41451"/>
                        <a14:foregroundMark x1="52087" y1="42660" x2="52087" y2="42660"/>
                        <a14:foregroundMark x1="52485" y1="43005" x2="53678" y2="43351"/>
                        <a14:foregroundMark x1="53877" y1="43523" x2="53877" y2="43523"/>
                        <a14:foregroundMark x1="54672" y1="43869" x2="55865" y2="44560"/>
                        <a14:foregroundMark x1="55666" y1="41451" x2="56759" y2="42142"/>
                        <a14:foregroundMark x1="50099" y1="38687" x2="50099" y2="38687"/>
                        <a14:foregroundMark x1="50497" y1="39033" x2="50497" y2="39033"/>
                        <a14:foregroundMark x1="73161" y1="77029" x2="73360" y2="83765"/>
                        <a14:foregroundMark x1="72763" y1="59758" x2="72763" y2="59758"/>
                        <a14:foregroundMark x1="72962" y1="60794" x2="72962" y2="60794"/>
                        <a14:foregroundMark x1="73559" y1="63040" x2="73559" y2="63040"/>
                        <a14:foregroundMark x1="73956" y1="66149" x2="74155" y2="68394"/>
                        <a14:backgroundMark x1="83499" y1="11917" x2="87276" y2="56304"/>
                        <a14:backgroundMark x1="56405" y1="37636" x2="56461" y2="36960"/>
                        <a14:backgroundMark x1="53082" y1="33506" x2="52608" y2="35974"/>
                        <a14:backgroundMark x1="33929" y1="31482" x2="34095" y2="31606"/>
                        <a14:backgroundMark x1="34990" y1="32124" x2="36581" y2="33161"/>
                        <a14:backgroundMark x1="37773" y1="33506" x2="39264" y2="34197"/>
                        <a14:backgroundMark x1="40159" y1="35233" x2="41551" y2="35924"/>
                        <a14:backgroundMark x1="42247" y1="36269" x2="43439" y2="36960"/>
                        <a14:backgroundMark x1="44135" y1="37306" x2="45924" y2="38342"/>
                        <a14:backgroundMark x1="47912" y1="39033" x2="48708" y2="39551"/>
                        <a14:backgroundMark x1="47117" y1="38515" x2="47912" y2="39033"/>
                        <a14:backgroundMark x1="49404" y1="39724" x2="51491" y2="41105"/>
                        <a14:backgroundMark x1="52817" y1="41451" x2="53072" y2="41572"/>
                        <a14:backgroundMark x1="52087" y1="41105" x2="52817" y2="41451"/>
                        <a14:backgroundMark x1="56483" y1="43218" x2="57157" y2="43523"/>
                        <a14:backgroundMark x1="54871" y1="42487" x2="55233" y2="42651"/>
                        <a14:backgroundMark x1="53479" y1="42314" x2="53479" y2="42314"/>
                        <a14:backgroundMark x1="54076" y1="42314" x2="54076" y2="42314"/>
                        <a14:backgroundMark x1="32903" y1="30743" x2="32903" y2="30743"/>
                      </a14:backgroundRemoval>
                    </a14:imgEffect>
                  </a14:imgLayer>
                </a14:imgProps>
              </a:ext>
            </a:extLst>
          </a:blip>
          <a:srcRect l="73744" t="29776" r="23777" b="66018"/>
          <a:stretch/>
        </p:blipFill>
        <p:spPr>
          <a:xfrm>
            <a:off x="7397637" y="2255838"/>
            <a:ext cx="322376" cy="2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9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441</TotalTime>
  <Words>705</Words>
  <Application>Microsoft Office PowerPoint</Application>
  <PresentationFormat>Widescreen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11</vt:i4>
      </vt:variant>
    </vt:vector>
  </HeadingPairs>
  <TitlesOfParts>
    <vt:vector size="31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Adapter design pattern og RMI</vt:lpstr>
      <vt:lpstr>Adapter Design pattern</vt:lpstr>
      <vt:lpstr>PowerPoint-præsentation</vt:lpstr>
      <vt:lpstr>PowerPoint-præsentation</vt:lpstr>
      <vt:lpstr>PowerPoint-præsentation</vt:lpstr>
      <vt:lpstr>PowerPoint-præsentation</vt:lpstr>
      <vt:lpstr>RMI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og Adapter</dc:title>
  <dc:creator>merethe lundgreen</dc:creator>
  <cp:lastModifiedBy>merethe lundgreen</cp:lastModifiedBy>
  <cp:revision>19</cp:revision>
  <dcterms:created xsi:type="dcterms:W3CDTF">2022-05-29T08:03:52Z</dcterms:created>
  <dcterms:modified xsi:type="dcterms:W3CDTF">2022-06-15T14:01:20Z</dcterms:modified>
</cp:coreProperties>
</file>