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2" r:id="rId3"/>
    <p:sldMasterId id="2147483717" r:id="rId4"/>
  </p:sldMasterIdLst>
  <p:notesMasterIdLst>
    <p:notesMasterId r:id="rId15"/>
  </p:notesMasterIdLst>
  <p:sldIdLst>
    <p:sldId id="256" r:id="rId5"/>
    <p:sldId id="257" r:id="rId6"/>
    <p:sldId id="258" r:id="rId7"/>
    <p:sldId id="266" r:id="rId8"/>
    <p:sldId id="259" r:id="rId9"/>
    <p:sldId id="267" r:id="rId10"/>
    <p:sldId id="261" r:id="rId11"/>
    <p:sldId id="262" r:id="rId12"/>
    <p:sldId id="265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D928-4DE2-4AA3-BACC-9F312ADA2072}" type="datetimeFigureOut">
              <a:rPr lang="da-DK" smtClean="0"/>
              <a:t>15-06-2022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6B9C1-9912-4B99-B468-CAF5BFDEE4B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27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have mange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som vil modificere fælles objekt</a:t>
            </a:r>
          </a:p>
          <a:p>
            <a:pPr marL="2286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Flere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vil læse objektet uden modificere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 KUN tilladelse én ad gangen til at modificere, så ingen ændringer i samme objekt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Syncronization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kan være mange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samtidig uden problemer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synconization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 når der laves ændringer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Altså skal de 2 parter implementere Runnable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Problem: De må ikke alle få adgang til objektet samtidig – vi skal have begrænsninger på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893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Afhænger af: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Forskellige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 preference = reader start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writers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Risikerer at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aldrig kommer ind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når man ved, at der ingen brugere er på, på bestemte tidspunkter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preferece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skal OGSÅ vente, når der er ventende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Ventende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kommer foran i køen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= de smides i 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og får adgang i rækkefølgen de kom ind i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121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Implementere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implementer Runnable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Bliver til tråde</a:t>
            </a:r>
          </a:p>
          <a:p>
            <a:pPr marL="2286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LØSNING = vi kontrollere adgang til fælles ressource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KLASSE: alle metoder bliver synkroniseret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Kontrolleret adgang = hvornår adgang/vent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Kaldes også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guarded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WAIT/NOTIFY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 Tråd træder ind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sykroniseret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metode = lås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 adgang for andre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ANDRE WRITERS ARBEJDER IKKE PÅ DET SAMME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der er aktive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skal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vente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Afgiver sin lås, og kommer i ventetilstand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Så kan andre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også komme i ventetilstand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Writers approach = readers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fortsat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vente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 aktive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 færdig= notificer ventende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så de kan genoptage lås, og fortsætte arbejde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456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Accountant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tælle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treasureRoom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Reader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 = bruge fra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treasureRoom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Adgang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TreasureRoomGuardian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MONITOR = HVORNÅR ADGANG = GUARDED BLOCKS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 APPROACH = readers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sættes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wait()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ventende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writers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Krav for singleton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 statisk instans af sig selv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Statisk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metode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Catalogue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Logger klasse, som skriver handlinger ind i TXT fil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ligner (sammenlign)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 = lås ved synkronisering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Log(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kan bruges ved først at kalde klassen, bruge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på klasse navn, og så log() herefter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420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Generel: </a:t>
            </a:r>
            <a:r>
              <a:rPr lang="da-DK" dirty="0" err="1"/>
              <a:t>Lazy</a:t>
            </a:r>
            <a:r>
              <a:rPr lang="da-DK" dirty="0"/>
              <a:t> </a:t>
            </a:r>
            <a:r>
              <a:rPr lang="da-DK" dirty="0" err="1"/>
              <a:t>instantiation</a:t>
            </a:r>
            <a:endParaRPr lang="da-DK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et objekt er tung e.l. = ressourcekrævende at oprette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Fordel at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instantiere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første gang det bruges = LAZY INSTANTIATION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stedet for at oprette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construktor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så oprettes det i metodekald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tjekker om objektet er NULL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ja, oprettes det</a:t>
            </a:r>
          </a:p>
          <a:p>
            <a:pPr marL="11430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 bruge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LØSER 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Én instans af en klasse, med global adgang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F.eks.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344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F.eks.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Flere klasser vil logge til fil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 at bruge singleton = én fælles fil, hvor alle skriver i</a:t>
            </a:r>
          </a:p>
          <a:p>
            <a:pPr marL="1600200" lvl="3" indent="-2286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Vha. global metode (statisk)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constuctor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så udefrakommende ikke kan lave en ny instans</a:t>
            </a:r>
          </a:p>
          <a:p>
            <a:pPr marL="2286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 instans af sig selv, som bliver den globale instans at tilgå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Statisk metode, som returnerer denne instans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Sørger for kun at oprette én instans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skal være statisk, så det ikke kræver et objekt at kalde den</a:t>
            </a:r>
          </a:p>
          <a:p>
            <a:pPr marL="6858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med denne metode = flere tråde opretter samtidig (PRÆCIS SAMME TID)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Træls, da der opstår flere instanser</a:t>
            </a:r>
          </a:p>
          <a:p>
            <a:pPr marL="6858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LØSNING = synkronisering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bruge på hele metoden = langsom adgang med mange tråde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skal helst kunne bruge metoden samtidig, når instansen er oprettet</a:t>
            </a:r>
          </a:p>
          <a:p>
            <a:pPr marL="1600200" lvl="3" indent="-228600">
              <a:buFont typeface="Symbol" panose="05050102010706020507" pitchFamily="18" charset="2"/>
              <a:buChar char=""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7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LØSNING: kun lås på,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første gang den bliver kaldt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bruges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DOUBLE CHECKED LOCKING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Synkroniser, efter tjek om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Flere tråde kan nå ind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-statement, og tro den 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DERFOR ENDNU IF-STATEMENT som tjekker for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EFTER synkronisering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andre tråde vil tjekke igen = se den ikke 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28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Accountant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tælle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treasureRoom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Reader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 = bruge fra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treasureRoom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Adgang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TreasureRoomGuardian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MONITOR = HVORNÅR ADGANG = GUARDED BLOCKS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WRITERS APPROACH = readers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sættes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wait()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ventende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writers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Krav for singleton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 statisk instans af sig selv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Statisk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metode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Catalogue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Logger klasse, som skriver handlinger ind i TXT fil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ligner (sammenlign)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 = lås ved synkronisering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Log(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kan bruges ved først at kalde klassen, bruge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på klasse navn, og så log() herefter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6B9C1-9912-4B99-B468-CAF5BFDEE4B8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59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25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229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3957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62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5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91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64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69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5588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9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9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2430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9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129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7111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224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537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85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0623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8848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0957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60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82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9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541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855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55" name="Google Shape;255;p34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34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02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35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17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457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37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8689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78" name="Google Shape;278;p38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8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352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85" name="Google Shape;285;p39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39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15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40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73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1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778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42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86341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1886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43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75963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0" name="Google Shape;320;p44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316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807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9" name="Google Shape;339;p46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46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215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4325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039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2633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0033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1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81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588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53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43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54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54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80544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55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55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8035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56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25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009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45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371600" y="1719549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371600" y="601949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07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36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47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F8C23B25-A8F2-481F-A6A3-14CEEFC435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19469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02365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026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0092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D952C-EEA9-42BE-5277-2551CE03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Readers Writers problem</a:t>
            </a:r>
            <a:br>
              <a:rPr lang="da-DK" dirty="0"/>
            </a:br>
            <a:r>
              <a:rPr lang="da-DK" dirty="0"/>
              <a:t>&amp; Singleton</a:t>
            </a:r>
          </a:p>
        </p:txBody>
      </p:sp>
    </p:spTree>
    <p:extLst>
      <p:ext uri="{BB962C8B-B14F-4D97-AF65-F5344CB8AC3E}">
        <p14:creationId xmlns:p14="http://schemas.microsoft.com/office/powerpoint/2010/main" val="68635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gleton pattern - Wikipedia">
            <a:extLst>
              <a:ext uri="{FF2B5EF4-FFF2-40B4-BE49-F238E27FC236}">
                <a16:creationId xmlns:a16="http://schemas.microsoft.com/office/drawing/2014/main" id="{3C3CCD91-6999-C19A-E6BE-60473567A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71" y="0"/>
            <a:ext cx="4996543" cy="29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95A9847E-20C3-55C9-86FF-C14B4B969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31" b="89458" l="8173" r="92308">
                        <a14:foregroundMark x1="26923" y1="18072" x2="41346" y2="19578"/>
                        <a14:foregroundMark x1="41346" y1="19578" x2="70673" y2="34036"/>
                        <a14:foregroundMark x1="70673" y1="34036" x2="66827" y2="53313"/>
                        <a14:foregroundMark x1="66827" y1="53313" x2="58894" y2="46988"/>
                        <a14:foregroundMark x1="74279" y1="47892" x2="85817" y2="81627"/>
                        <a14:foregroundMark x1="92548" y1="49699" x2="92067" y2="74096"/>
                        <a14:foregroundMark x1="8654" y1="49096" x2="8413" y2="71988"/>
                        <a14:foregroundMark x1="40385" y1="7831" x2="51442" y2="9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281" y="3181041"/>
            <a:ext cx="3962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CBA00-052E-4E8A-C12E-B0A94C9A440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40453" y="2529099"/>
            <a:ext cx="5732000" cy="1464000"/>
          </a:xfrm>
        </p:spPr>
        <p:txBody>
          <a:bodyPr/>
          <a:lstStyle/>
          <a:p>
            <a:r>
              <a:rPr lang="da-DK" sz="8000" dirty="0"/>
              <a:t>Readers Writers Problem</a:t>
            </a:r>
          </a:p>
        </p:txBody>
      </p:sp>
    </p:spTree>
    <p:extLst>
      <p:ext uri="{BB962C8B-B14F-4D97-AF65-F5344CB8AC3E}">
        <p14:creationId xmlns:p14="http://schemas.microsoft.com/office/powerpoint/2010/main" val="29109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162 06. Readers:Writers Problem, Working in Teams · Issue #67 ·  xxleyi/learning_list · GitHub">
            <a:extLst>
              <a:ext uri="{FF2B5EF4-FFF2-40B4-BE49-F238E27FC236}">
                <a16:creationId xmlns:a16="http://schemas.microsoft.com/office/drawing/2014/main" id="{72F95193-0503-4691-048F-3DBE4F23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306" y1="20513" x2="25873" y2="23362"/>
                        <a14:foregroundMark x1="20633" y1="18519" x2="20633" y2="15385"/>
                        <a14:foregroundMark x1="21397" y1="13533" x2="21507" y2="12251"/>
                        <a14:foregroundMark x1="27402" y1="22792" x2="28881" y2="17965"/>
                        <a14:foregroundMark x1="26747" y1="17236" x2="27932" y2="17086"/>
                        <a14:foregroundMark x1="29148" y1="48148" x2="28493" y2="40456"/>
                        <a14:foregroundMark x1="28493" y1="40456" x2="33297" y2="36325"/>
                        <a14:foregroundMark x1="33297" y1="36325" x2="33079" y2="43732"/>
                        <a14:foregroundMark x1="33079" y1="43732" x2="27620" y2="36325"/>
                        <a14:foregroundMark x1="32314" y1="42165" x2="35262" y2="47293"/>
                        <a14:foregroundMark x1="35480" y1="36467" x2="35262" y2="43162"/>
                        <a14:foregroundMark x1="37445" y1="43875" x2="33297" y2="48718"/>
                        <a14:foregroundMark x1="78493" y1="13390" x2="82314" y2="25071"/>
                        <a14:foregroundMark x1="82314" y1="25071" x2="83952" y2="16809"/>
                        <a14:foregroundMark x1="83843" y1="14387" x2="88428" y2="12536"/>
                        <a14:foregroundMark x1="77838" y1="47863" x2="76419" y2="43875"/>
                        <a14:foregroundMark x1="78166" y1="38034" x2="74782" y2="44587"/>
                        <a14:foregroundMark x1="74782" y1="44587" x2="78603" y2="50000"/>
                        <a14:foregroundMark x1="78603" y1="50000" x2="85262" y2="46439"/>
                        <a14:foregroundMark x1="85262" y1="46439" x2="83624" y2="39744"/>
                        <a14:foregroundMark x1="79694" y1="38462" x2="80131" y2="35613"/>
                        <a14:foregroundMark x1="81550" y1="37037" x2="83406" y2="37892"/>
                        <a14:foregroundMark x1="74563" y1="47578" x2="78166" y2="52137"/>
                        <a14:foregroundMark x1="79913" y1="51567" x2="85917" y2="47578"/>
                        <a14:foregroundMark x1="24236" y1="43590" x2="26747" y2="38746"/>
                        <a14:foregroundMark x1="30459" y1="46154" x2="32533" y2="45584"/>
                        <a14:foregroundMark x1="20087" y1="18376" x2="19869" y2="24217"/>
                        <a14:foregroundMark x1="22489" y1="13960" x2="22489" y2="12963"/>
                        <a14:foregroundMark x1="22489" y1="11966" x2="23253" y2="11966"/>
                        <a14:foregroundMark x1="20633" y1="13390" x2="21397" y2="13960"/>
                        <a14:foregroundMark x1="19214" y1="25641" x2="24017" y2="25641"/>
                        <a14:foregroundMark x1="25764" y1="25641" x2="28275" y2="26496"/>
                        <a14:foregroundMark x1="25655" y1="28205" x2="27838" y2="27066"/>
                        <a14:foregroundMark x1="28275" y1="28775" x2="28603" y2="26781"/>
                        <a14:foregroundMark x1="24782" y1="28775" x2="27729" y2="26781"/>
                        <a14:foregroundMark x1="27729" y1="16952" x2="27293" y2="16809"/>
                        <a14:foregroundMark x1="28493" y1="16667" x2="31004" y2="18519"/>
                        <a14:foregroundMark x1="17686" y1="19373" x2="17686" y2="18661"/>
                        <a14:foregroundMark x1="75437" y1="11823" x2="75109" y2="17094"/>
                        <a14:foregroundMark x1="73144" y1="21225" x2="74017" y2="20940"/>
                        <a14:foregroundMark x1="77948" y1="44160" x2="80568" y2="43020"/>
                        <a14:foregroundMark x1="36463" y1="38889" x2="36900" y2="41738"/>
                        <a14:foregroundMark x1="22926" y1="11254" x2="23144" y2="11966"/>
                        <a14:foregroundMark x1="22926" y1="11396" x2="23362" y2="11538"/>
                        <a14:foregroundMark x1="23472" y1="11966" x2="23581" y2="12821"/>
                        <a14:foregroundMark x1="23253" y1="13533" x2="22271" y2="16952"/>
                        <a14:foregroundMark x1="27838" y1="15812" x2="28601" y2="15591"/>
                        <a14:foregroundMark x1="29258" y1="25499" x2="30568" y2="25356"/>
                        <a14:foregroundMark x1="28603" y1="16239" x2="29803" y2="15954"/>
                        <a14:foregroundMark x1="29694" y1="16239" x2="30240" y2="15954"/>
                        <a14:foregroundMark x1="68996" y1="25926" x2="68996" y2="26781"/>
                        <a14:foregroundMark x1="65830" y1="36467" x2="65939" y2="37037"/>
                        <a14:backgroundMark x1="30714" y1="14746" x2="31114" y2="14672"/>
                        <a14:backgroundMark x1="28821" y1="15100" x2="29126" y2="15043"/>
                        <a14:backgroundMark x1="69869" y1="26638" x2="69869" y2="26638"/>
                        <a14:backgroundMark x1="66703" y1="36467" x2="66703" y2="36467"/>
                        <a14:backgroundMark x1="38974" y1="32194" x2="38974" y2="32194"/>
                        <a14:backgroundMark x1="37445" y1="15242" x2="37445" y2="15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34" y="604085"/>
            <a:ext cx="10349593" cy="79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3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951D8-4D09-2DCA-0D2D-419F1E1B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20000" y="1102603"/>
            <a:ext cx="10752000" cy="894000"/>
          </a:xfrm>
        </p:spPr>
        <p:txBody>
          <a:bodyPr/>
          <a:lstStyle/>
          <a:p>
            <a:r>
              <a:rPr lang="da-DK" dirty="0"/>
              <a:t>Readers </a:t>
            </a:r>
            <a:r>
              <a:rPr lang="da-DK" dirty="0" err="1"/>
              <a:t>preference</a:t>
            </a:r>
            <a:br>
              <a:rPr lang="da-DK" dirty="0"/>
            </a:br>
            <a:br>
              <a:rPr lang="da-DK" dirty="0"/>
            </a:br>
            <a:r>
              <a:rPr lang="da-DK" dirty="0"/>
              <a:t>Writers </a:t>
            </a:r>
            <a:r>
              <a:rPr lang="da-DK" dirty="0" err="1"/>
              <a:t>preference</a:t>
            </a:r>
            <a:br>
              <a:rPr lang="da-DK" dirty="0"/>
            </a:br>
            <a:br>
              <a:rPr lang="da-DK" dirty="0"/>
            </a:br>
            <a:r>
              <a:rPr lang="da-DK" dirty="0"/>
              <a:t>Fair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313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3313318D-CAD7-2A4C-F328-6D9A23852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5" b="92000" l="7963" r="90164">
                        <a14:foregroundMark x1="53747" y1="38667" x2="56323" y2="33714"/>
                        <a14:foregroundMark x1="51054" y1="25143" x2="50351" y2="55810"/>
                        <a14:foregroundMark x1="46487" y1="29333" x2="48361" y2="51048"/>
                        <a14:foregroundMark x1="53396" y1="35048" x2="54684" y2="44571"/>
                        <a14:foregroundMark x1="54684" y1="44571" x2="53279" y2="56571"/>
                        <a14:foregroundMark x1="53279" y1="56571" x2="47541" y2="54095"/>
                        <a14:foregroundMark x1="47541" y1="54095" x2="44965" y2="28190"/>
                        <a14:foregroundMark x1="11827" y1="18857" x2="10070" y2="46286"/>
                        <a14:foregroundMark x1="10773" y1="21333" x2="7963" y2="49143"/>
                        <a14:foregroundMark x1="13583" y1="28381" x2="16159" y2="32571"/>
                        <a14:foregroundMark x1="56557" y1="34476" x2="57728" y2="31429"/>
                        <a14:foregroundMark x1="57260" y1="29714" x2="58782" y2="29714"/>
                        <a14:foregroundMark x1="59251" y1="29714" x2="60422" y2="27429"/>
                        <a14:foregroundMark x1="79977" y1="59810" x2="85012" y2="52762"/>
                        <a14:foregroundMark x1="77518" y1="62857" x2="77049" y2="64762"/>
                        <a14:foregroundMark x1="76932" y1="65333" x2="76698" y2="65905"/>
                        <a14:foregroundMark x1="46370" y1="44190" x2="45199" y2="54095"/>
                        <a14:foregroundMark x1="71429" y1="83238" x2="78923" y2="79048"/>
                        <a14:foregroundMark x1="69789" y1="79048" x2="75761" y2="78286"/>
                        <a14:foregroundMark x1="75761" y1="78286" x2="84543" y2="78286"/>
                        <a14:foregroundMark x1="84543" y1="78286" x2="73419" y2="88000"/>
                        <a14:foregroundMark x1="73419" y1="88000" x2="68501" y2="84571"/>
                        <a14:foregroundMark x1="11358" y1="81143" x2="22834" y2="80381"/>
                        <a14:foregroundMark x1="22834" y1="80381" x2="13817" y2="88571"/>
                        <a14:foregroundMark x1="13817" y1="88571" x2="10539" y2="84000"/>
                        <a14:foregroundMark x1="19672" y1="77143" x2="22482" y2="76952"/>
                        <a14:foregroundMark x1="22482" y1="77143" x2="29274" y2="76762"/>
                        <a14:foregroundMark x1="29274" y1="76762" x2="32972" y2="81750"/>
                        <a14:foregroundMark x1="32319" y1="92190" x2="32904" y2="91429"/>
                        <a14:foregroundMark x1="90164" y1="77905" x2="89813" y2="88952"/>
                        <a14:foregroundMark x1="44731" y1="35810" x2="44496" y2="51238"/>
                        <a14:foregroundMark x1="54333" y1="35238" x2="55035" y2="54667"/>
                        <a14:foregroundMark x1="16862" y1="32571" x2="18033" y2="34095"/>
                        <a14:foregroundMark x1="18501" y1="35810" x2="19672" y2="37524"/>
                        <a14:foregroundMark x1="15222" y1="36190" x2="19204" y2="43429"/>
                        <a14:foregroundMark x1="16797" y1="44602" x2="19204" y2="48190"/>
                        <a14:foregroundMark x1="14988" y1="41905" x2="16279" y2="43830"/>
                        <a14:foregroundMark x1="16197" y1="46134" x2="17875" y2="49566"/>
                        <a14:foregroundMark x1="15340" y1="44381" x2="15742" y2="45203"/>
                        <a14:foregroundMark x1="18771" y1="55307" x2="20258" y2="57524"/>
                        <a14:foregroundMark x1="17321" y1="53145" x2="17477" y2="53378"/>
                        <a14:foregroundMark x1="14879" y1="49504" x2="15955" y2="51109"/>
                        <a14:foregroundMark x1="13349" y1="54667" x2="18735" y2="63048"/>
                        <a14:foregroundMark x1="18735" y1="63048" x2="19204" y2="64571"/>
                        <a14:foregroundMark x1="16979" y1="52381" x2="17689" y2="53124"/>
                        <a14:foregroundMark x1="19087" y1="50857" x2="19672" y2="52000"/>
                        <a14:backgroundMark x1="34543" y1="82667" x2="34192" y2="84190"/>
                        <a14:backgroundMark x1="34543" y1="82667" x2="33958" y2="85524"/>
                        <a14:backgroundMark x1="14871" y1="47429" x2="15691" y2="47429"/>
                        <a14:backgroundMark x1="16979" y1="50286" x2="17430" y2="51648"/>
                        <a14:backgroundMark x1="18544" y1="53276" x2="19321" y2="54667"/>
                      </a14:backgroundRemoval>
                    </a14:imgEffect>
                  </a14:imgLayer>
                </a14:imgProps>
              </a:ext>
            </a:extLst>
          </a:blip>
          <a:srcRect r="69226" b="27793"/>
          <a:stretch/>
        </p:blipFill>
        <p:spPr>
          <a:xfrm>
            <a:off x="0" y="2128640"/>
            <a:ext cx="1893124" cy="2730677"/>
          </a:xfrm>
          <a:prstGeom prst="rect">
            <a:avLst/>
          </a:prstGeom>
        </p:spPr>
      </p:pic>
      <p:pic>
        <p:nvPicPr>
          <p:cNvPr id="5" name="Picture 6" descr="Monitor in Java - LearningSolo">
            <a:extLst>
              <a:ext uri="{FF2B5EF4-FFF2-40B4-BE49-F238E27FC236}">
                <a16:creationId xmlns:a16="http://schemas.microsoft.com/office/drawing/2014/main" id="{1F5B49ED-735E-6793-5C51-12C43D1EEE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57" y="1472375"/>
            <a:ext cx="6327870" cy="4694535"/>
          </a:xfrm>
          <a:prstGeom prst="rect">
            <a:avLst/>
          </a:prstGeom>
          <a:noFill/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2AB8C14-C4CE-AAEB-3445-6FB3DE3BF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5" b="92000" l="7963" r="90164">
                        <a14:foregroundMark x1="53747" y1="38667" x2="56323" y2="33714"/>
                        <a14:foregroundMark x1="51054" y1="25143" x2="50351" y2="55810"/>
                        <a14:foregroundMark x1="46487" y1="29333" x2="48361" y2="51048"/>
                        <a14:foregroundMark x1="53396" y1="35048" x2="54684" y2="44571"/>
                        <a14:foregroundMark x1="54684" y1="44571" x2="53279" y2="56571"/>
                        <a14:foregroundMark x1="53279" y1="56571" x2="47541" y2="54095"/>
                        <a14:foregroundMark x1="47541" y1="54095" x2="44965" y2="28190"/>
                        <a14:foregroundMark x1="11827" y1="18857" x2="10070" y2="46286"/>
                        <a14:foregroundMark x1="10773" y1="21333" x2="7963" y2="49143"/>
                        <a14:foregroundMark x1="13583" y1="28381" x2="16159" y2="32571"/>
                        <a14:foregroundMark x1="56557" y1="34476" x2="57728" y2="31429"/>
                        <a14:foregroundMark x1="57260" y1="29714" x2="58782" y2="29714"/>
                        <a14:foregroundMark x1="59251" y1="29714" x2="60422" y2="27429"/>
                        <a14:foregroundMark x1="79977" y1="59810" x2="85012" y2="52762"/>
                        <a14:foregroundMark x1="77518" y1="62857" x2="77049" y2="64762"/>
                        <a14:foregroundMark x1="76932" y1="65333" x2="76698" y2="65905"/>
                        <a14:foregroundMark x1="46370" y1="44190" x2="45199" y2="54095"/>
                        <a14:foregroundMark x1="71429" y1="83238" x2="78923" y2="79048"/>
                        <a14:foregroundMark x1="69789" y1="79048" x2="75761" y2="78286"/>
                        <a14:foregroundMark x1="75761" y1="78286" x2="84543" y2="78286"/>
                        <a14:foregroundMark x1="84543" y1="78286" x2="73419" y2="88000"/>
                        <a14:foregroundMark x1="73419" y1="88000" x2="68501" y2="84571"/>
                        <a14:foregroundMark x1="11358" y1="81143" x2="22834" y2="80381"/>
                        <a14:foregroundMark x1="22834" y1="80381" x2="13817" y2="88571"/>
                        <a14:foregroundMark x1="13817" y1="88571" x2="10539" y2="84000"/>
                        <a14:foregroundMark x1="19672" y1="77143" x2="22482" y2="76952"/>
                        <a14:foregroundMark x1="22482" y1="77143" x2="29274" y2="76762"/>
                        <a14:foregroundMark x1="29274" y1="76762" x2="32972" y2="81750"/>
                        <a14:foregroundMark x1="32319" y1="92190" x2="32904" y2="91429"/>
                        <a14:foregroundMark x1="90164" y1="77905" x2="89813" y2="88952"/>
                        <a14:foregroundMark x1="44731" y1="35810" x2="44496" y2="51238"/>
                        <a14:foregroundMark x1="54333" y1="35238" x2="55035" y2="54667"/>
                        <a14:foregroundMark x1="16862" y1="32571" x2="18033" y2="34095"/>
                        <a14:foregroundMark x1="18501" y1="35810" x2="19672" y2="37524"/>
                        <a14:foregroundMark x1="15222" y1="36190" x2="19204" y2="43429"/>
                        <a14:foregroundMark x1="16797" y1="44602" x2="19204" y2="48190"/>
                        <a14:foregroundMark x1="14988" y1="41905" x2="16279" y2="43830"/>
                        <a14:foregroundMark x1="16197" y1="46134" x2="17875" y2="49566"/>
                        <a14:foregroundMark x1="15340" y1="44381" x2="15742" y2="45203"/>
                        <a14:foregroundMark x1="18771" y1="55307" x2="20258" y2="57524"/>
                        <a14:foregroundMark x1="17321" y1="53145" x2="17477" y2="53378"/>
                        <a14:foregroundMark x1="14879" y1="49504" x2="15955" y2="51109"/>
                        <a14:foregroundMark x1="13349" y1="54667" x2="18735" y2="63048"/>
                        <a14:foregroundMark x1="18735" y1="63048" x2="19204" y2="64571"/>
                        <a14:foregroundMark x1="16979" y1="52381" x2="17689" y2="53124"/>
                        <a14:foregroundMark x1="19087" y1="50857" x2="19672" y2="52000"/>
                        <a14:backgroundMark x1="34543" y1="82667" x2="34192" y2="84190"/>
                        <a14:backgroundMark x1="34543" y1="82667" x2="33958" y2="85524"/>
                        <a14:backgroundMark x1="14871" y1="47429" x2="15691" y2="47429"/>
                        <a14:backgroundMark x1="16979" y1="50286" x2="17430" y2="51648"/>
                        <a14:backgroundMark x1="18544" y1="53276" x2="19321" y2="54667"/>
                      </a14:backgroundRemoval>
                    </a14:imgEffect>
                  </a14:imgLayer>
                </a14:imgProps>
              </a:ext>
            </a:extLst>
          </a:blip>
          <a:srcRect l="60600" t="72414"/>
          <a:stretch/>
        </p:blipFill>
        <p:spPr>
          <a:xfrm>
            <a:off x="2693651" y="1533013"/>
            <a:ext cx="2873829" cy="123694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7BE332A2-94DE-E5F9-74CF-5208A07EB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5" b="92000" l="7963" r="90164">
                        <a14:foregroundMark x1="53747" y1="38667" x2="56323" y2="33714"/>
                        <a14:foregroundMark x1="51054" y1="25143" x2="50351" y2="55810"/>
                        <a14:foregroundMark x1="46487" y1="29333" x2="48361" y2="51048"/>
                        <a14:foregroundMark x1="53396" y1="35048" x2="54684" y2="44571"/>
                        <a14:foregroundMark x1="54684" y1="44571" x2="53279" y2="56571"/>
                        <a14:foregroundMark x1="53279" y1="56571" x2="47541" y2="54095"/>
                        <a14:foregroundMark x1="47541" y1="54095" x2="44965" y2="28190"/>
                        <a14:foregroundMark x1="11827" y1="18857" x2="10070" y2="46286"/>
                        <a14:foregroundMark x1="10773" y1="21333" x2="7963" y2="49143"/>
                        <a14:foregroundMark x1="13583" y1="28381" x2="16159" y2="32571"/>
                        <a14:foregroundMark x1="56557" y1="34476" x2="57728" y2="31429"/>
                        <a14:foregroundMark x1="57260" y1="29714" x2="58782" y2="29714"/>
                        <a14:foregroundMark x1="59251" y1="29714" x2="60422" y2="27429"/>
                        <a14:foregroundMark x1="79977" y1="59810" x2="85012" y2="52762"/>
                        <a14:foregroundMark x1="77518" y1="62857" x2="77049" y2="64762"/>
                        <a14:foregroundMark x1="76932" y1="65333" x2="76698" y2="65905"/>
                        <a14:foregroundMark x1="46370" y1="44190" x2="45199" y2="54095"/>
                        <a14:foregroundMark x1="71429" y1="83238" x2="78923" y2="79048"/>
                        <a14:foregroundMark x1="69789" y1="79048" x2="75761" y2="78286"/>
                        <a14:foregroundMark x1="75761" y1="78286" x2="84543" y2="78286"/>
                        <a14:foregroundMark x1="84543" y1="78286" x2="73419" y2="88000"/>
                        <a14:foregroundMark x1="73419" y1="88000" x2="68501" y2="84571"/>
                        <a14:foregroundMark x1="11358" y1="81143" x2="22834" y2="80381"/>
                        <a14:foregroundMark x1="22834" y1="80381" x2="13817" y2="88571"/>
                        <a14:foregroundMark x1="13817" y1="88571" x2="10539" y2="84000"/>
                        <a14:foregroundMark x1="19672" y1="77143" x2="22482" y2="76952"/>
                        <a14:foregroundMark x1="22482" y1="77143" x2="29274" y2="76762"/>
                        <a14:foregroundMark x1="29274" y1="76762" x2="32972" y2="81750"/>
                        <a14:foregroundMark x1="32319" y1="92190" x2="32904" y2="91429"/>
                        <a14:foregroundMark x1="90164" y1="77905" x2="89813" y2="88952"/>
                        <a14:foregroundMark x1="44731" y1="35810" x2="44496" y2="51238"/>
                        <a14:foregroundMark x1="54333" y1="35238" x2="55035" y2="54667"/>
                        <a14:foregroundMark x1="16862" y1="32571" x2="18033" y2="34095"/>
                        <a14:foregroundMark x1="18501" y1="35810" x2="19672" y2="37524"/>
                        <a14:foregroundMark x1="15222" y1="36190" x2="19204" y2="43429"/>
                        <a14:foregroundMark x1="16797" y1="44602" x2="19204" y2="48190"/>
                        <a14:foregroundMark x1="14988" y1="41905" x2="16279" y2="43830"/>
                        <a14:foregroundMark x1="16197" y1="46134" x2="17875" y2="49566"/>
                        <a14:foregroundMark x1="15340" y1="44381" x2="15742" y2="45203"/>
                        <a14:foregroundMark x1="18771" y1="55307" x2="20258" y2="57524"/>
                        <a14:foregroundMark x1="17321" y1="53145" x2="17477" y2="53378"/>
                        <a14:foregroundMark x1="14879" y1="49504" x2="15955" y2="51109"/>
                        <a14:foregroundMark x1="13349" y1="54667" x2="18735" y2="63048"/>
                        <a14:foregroundMark x1="18735" y1="63048" x2="19204" y2="64571"/>
                        <a14:foregroundMark x1="16979" y1="52381" x2="17689" y2="53124"/>
                        <a14:foregroundMark x1="19087" y1="50857" x2="19672" y2="52000"/>
                        <a14:backgroundMark x1="34543" y1="82667" x2="34192" y2="84190"/>
                        <a14:backgroundMark x1="34543" y1="82667" x2="33958" y2="85524"/>
                        <a14:backgroundMark x1="14871" y1="47429" x2="15691" y2="47429"/>
                        <a14:backgroundMark x1="16979" y1="50286" x2="17430" y2="51648"/>
                        <a14:backgroundMark x1="18544" y1="53276" x2="19321" y2="54667"/>
                      </a14:backgroundRemoval>
                    </a14:imgEffect>
                  </a14:imgLayer>
                </a14:imgProps>
              </a:ext>
            </a:extLst>
          </a:blip>
          <a:srcRect l="69766" t="44622" b="27793"/>
          <a:stretch/>
        </p:blipFill>
        <p:spPr>
          <a:xfrm>
            <a:off x="3130933" y="2641712"/>
            <a:ext cx="1842262" cy="1033319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DECDBF67-EFA6-2EB1-5D72-F533ED4D8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5" b="92000" l="7963" r="90164">
                        <a14:foregroundMark x1="53747" y1="38667" x2="56323" y2="33714"/>
                        <a14:foregroundMark x1="51054" y1="25143" x2="50351" y2="55810"/>
                        <a14:foregroundMark x1="46487" y1="29333" x2="48361" y2="51048"/>
                        <a14:foregroundMark x1="53396" y1="35048" x2="54684" y2="44571"/>
                        <a14:foregroundMark x1="54684" y1="44571" x2="53279" y2="56571"/>
                        <a14:foregroundMark x1="53279" y1="56571" x2="47541" y2="54095"/>
                        <a14:foregroundMark x1="47541" y1="54095" x2="44965" y2="28190"/>
                        <a14:foregroundMark x1="11827" y1="18857" x2="10070" y2="46286"/>
                        <a14:foregroundMark x1="10773" y1="21333" x2="7963" y2="49143"/>
                        <a14:foregroundMark x1="13583" y1="28381" x2="16159" y2="32571"/>
                        <a14:foregroundMark x1="56557" y1="34476" x2="57728" y2="31429"/>
                        <a14:foregroundMark x1="57260" y1="29714" x2="58782" y2="29714"/>
                        <a14:foregroundMark x1="59251" y1="29714" x2="60422" y2="27429"/>
                        <a14:foregroundMark x1="79977" y1="59810" x2="85012" y2="52762"/>
                        <a14:foregroundMark x1="77518" y1="62857" x2="77049" y2="64762"/>
                        <a14:foregroundMark x1="76932" y1="65333" x2="76698" y2="65905"/>
                        <a14:foregroundMark x1="46370" y1="44190" x2="45199" y2="54095"/>
                        <a14:foregroundMark x1="71429" y1="83238" x2="78923" y2="79048"/>
                        <a14:foregroundMark x1="69789" y1="79048" x2="75761" y2="78286"/>
                        <a14:foregroundMark x1="75761" y1="78286" x2="84543" y2="78286"/>
                        <a14:foregroundMark x1="84543" y1="78286" x2="73419" y2="88000"/>
                        <a14:foregroundMark x1="73419" y1="88000" x2="68501" y2="84571"/>
                        <a14:foregroundMark x1="11358" y1="81143" x2="22834" y2="80381"/>
                        <a14:foregroundMark x1="22834" y1="80381" x2="13817" y2="88571"/>
                        <a14:foregroundMark x1="13817" y1="88571" x2="10539" y2="84000"/>
                        <a14:foregroundMark x1="19672" y1="77143" x2="22482" y2="76952"/>
                        <a14:foregroundMark x1="22482" y1="77143" x2="29274" y2="76762"/>
                        <a14:foregroundMark x1="29274" y1="76762" x2="32972" y2="81750"/>
                        <a14:foregroundMark x1="32319" y1="92190" x2="32904" y2="91429"/>
                        <a14:foregroundMark x1="90164" y1="77905" x2="89813" y2="88952"/>
                        <a14:foregroundMark x1="44731" y1="35810" x2="44496" y2="51238"/>
                        <a14:foregroundMark x1="54333" y1="35238" x2="55035" y2="54667"/>
                        <a14:foregroundMark x1="16862" y1="32571" x2="18033" y2="34095"/>
                        <a14:foregroundMark x1="18501" y1="35810" x2="19672" y2="37524"/>
                        <a14:foregroundMark x1="15222" y1="36190" x2="19204" y2="43429"/>
                        <a14:foregroundMark x1="16797" y1="44602" x2="19204" y2="48190"/>
                        <a14:foregroundMark x1="14988" y1="41905" x2="16279" y2="43830"/>
                        <a14:foregroundMark x1="16197" y1="46134" x2="17875" y2="49566"/>
                        <a14:foregroundMark x1="15340" y1="44381" x2="15742" y2="45203"/>
                        <a14:foregroundMark x1="18771" y1="55307" x2="20258" y2="57524"/>
                        <a14:foregroundMark x1="17321" y1="53145" x2="17477" y2="53378"/>
                        <a14:foregroundMark x1="14879" y1="49504" x2="15955" y2="51109"/>
                        <a14:foregroundMark x1="13349" y1="54667" x2="18735" y2="63048"/>
                        <a14:foregroundMark x1="18735" y1="63048" x2="19204" y2="64571"/>
                        <a14:foregroundMark x1="16979" y1="52381" x2="17689" y2="53124"/>
                        <a14:foregroundMark x1="19087" y1="50857" x2="19672" y2="52000"/>
                        <a14:backgroundMark x1="34543" y1="82667" x2="34192" y2="84190"/>
                        <a14:backgroundMark x1="34543" y1="82667" x2="33958" y2="85524"/>
                        <a14:backgroundMark x1="14871" y1="47429" x2="15691" y2="47429"/>
                        <a14:backgroundMark x1="16979" y1="50286" x2="17430" y2="51648"/>
                        <a14:backgroundMark x1="18544" y1="53276" x2="19321" y2="54667"/>
                      </a14:backgroundRemoval>
                    </a14:imgEffect>
                  </a14:imgLayer>
                </a14:imgProps>
              </a:ext>
            </a:extLst>
          </a:blip>
          <a:srcRect t="72414" r="63577"/>
          <a:stretch/>
        </p:blipFill>
        <p:spPr>
          <a:xfrm>
            <a:off x="-381784" y="1472375"/>
            <a:ext cx="2656692" cy="123694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9885BBF-CBEC-E8AD-86ED-4D4A11B72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5" b="92000" l="7963" r="90164">
                        <a14:foregroundMark x1="53747" y1="38667" x2="56323" y2="33714"/>
                        <a14:foregroundMark x1="51054" y1="25143" x2="50351" y2="55810"/>
                        <a14:foregroundMark x1="46487" y1="29333" x2="48361" y2="51048"/>
                        <a14:foregroundMark x1="53396" y1="35048" x2="54684" y2="44571"/>
                        <a14:foregroundMark x1="54684" y1="44571" x2="53279" y2="56571"/>
                        <a14:foregroundMark x1="53279" y1="56571" x2="47541" y2="54095"/>
                        <a14:foregroundMark x1="47541" y1="54095" x2="44965" y2="28190"/>
                        <a14:foregroundMark x1="11827" y1="18857" x2="10070" y2="46286"/>
                        <a14:foregroundMark x1="10773" y1="21333" x2="7963" y2="49143"/>
                        <a14:foregroundMark x1="13583" y1="28381" x2="16159" y2="32571"/>
                        <a14:foregroundMark x1="56557" y1="34476" x2="57728" y2="31429"/>
                        <a14:foregroundMark x1="57260" y1="29714" x2="58782" y2="29714"/>
                        <a14:foregroundMark x1="59251" y1="29714" x2="60422" y2="27429"/>
                        <a14:foregroundMark x1="79977" y1="59810" x2="85012" y2="52762"/>
                        <a14:foregroundMark x1="77518" y1="62857" x2="77049" y2="64762"/>
                        <a14:foregroundMark x1="76932" y1="65333" x2="76698" y2="65905"/>
                        <a14:foregroundMark x1="46370" y1="44190" x2="45199" y2="54095"/>
                        <a14:foregroundMark x1="71429" y1="83238" x2="78923" y2="79048"/>
                        <a14:foregroundMark x1="69789" y1="79048" x2="75761" y2="78286"/>
                        <a14:foregroundMark x1="75761" y1="78286" x2="84543" y2="78286"/>
                        <a14:foregroundMark x1="84543" y1="78286" x2="73419" y2="88000"/>
                        <a14:foregroundMark x1="73419" y1="88000" x2="68501" y2="84571"/>
                        <a14:foregroundMark x1="11358" y1="81143" x2="22834" y2="80381"/>
                        <a14:foregroundMark x1="22834" y1="80381" x2="13817" y2="88571"/>
                        <a14:foregroundMark x1="13817" y1="88571" x2="10539" y2="84000"/>
                        <a14:foregroundMark x1="19672" y1="77143" x2="22482" y2="76952"/>
                        <a14:foregroundMark x1="22482" y1="77143" x2="29274" y2="76762"/>
                        <a14:foregroundMark x1="29274" y1="76762" x2="32972" y2="81750"/>
                        <a14:foregroundMark x1="32319" y1="92190" x2="32904" y2="91429"/>
                        <a14:foregroundMark x1="90164" y1="77905" x2="89813" y2="88952"/>
                        <a14:foregroundMark x1="44731" y1="35810" x2="44496" y2="51238"/>
                        <a14:foregroundMark x1="54333" y1="35238" x2="55035" y2="54667"/>
                        <a14:foregroundMark x1="16862" y1="32571" x2="18033" y2="34095"/>
                        <a14:foregroundMark x1="18501" y1="35810" x2="19672" y2="37524"/>
                        <a14:foregroundMark x1="15222" y1="36190" x2="19204" y2="43429"/>
                        <a14:foregroundMark x1="16797" y1="44602" x2="19204" y2="48190"/>
                        <a14:foregroundMark x1="14988" y1="41905" x2="16279" y2="43830"/>
                        <a14:foregroundMark x1="16197" y1="46134" x2="17875" y2="49566"/>
                        <a14:foregroundMark x1="15340" y1="44381" x2="15742" y2="45203"/>
                        <a14:foregroundMark x1="18771" y1="55307" x2="20258" y2="57524"/>
                        <a14:foregroundMark x1="17321" y1="53145" x2="17477" y2="53378"/>
                        <a14:foregroundMark x1="14879" y1="49504" x2="15955" y2="51109"/>
                        <a14:foregroundMark x1="13349" y1="54667" x2="18735" y2="63048"/>
                        <a14:foregroundMark x1="18735" y1="63048" x2="19204" y2="64571"/>
                        <a14:foregroundMark x1="16979" y1="52381" x2="17689" y2="53124"/>
                        <a14:foregroundMark x1="19087" y1="50857" x2="19672" y2="52000"/>
                        <a14:backgroundMark x1="34543" y1="82667" x2="34192" y2="84190"/>
                        <a14:backgroundMark x1="34543" y1="82667" x2="33958" y2="85524"/>
                        <a14:backgroundMark x1="14871" y1="47429" x2="15691" y2="47429"/>
                        <a14:backgroundMark x1="16979" y1="50286" x2="17430" y2="51648"/>
                        <a14:backgroundMark x1="18544" y1="53276" x2="19321" y2="54667"/>
                      </a14:backgroundRemoval>
                    </a14:imgEffect>
                  </a14:imgLayer>
                </a14:imgProps>
              </a:ext>
            </a:extLst>
          </a:blip>
          <a:srcRect l="34153" r="32402" b="27793"/>
          <a:stretch/>
        </p:blipFill>
        <p:spPr>
          <a:xfrm>
            <a:off x="1473874" y="2053053"/>
            <a:ext cx="2057400" cy="2730677"/>
          </a:xfrm>
          <a:prstGeom prst="rect">
            <a:avLst/>
          </a:prstGeom>
        </p:spPr>
      </p:pic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A586BAD9-759E-0E70-FBF4-1F2FEF9E538E}"/>
              </a:ext>
            </a:extLst>
          </p:cNvPr>
          <p:cNvCxnSpPr/>
          <p:nvPr/>
        </p:nvCxnSpPr>
        <p:spPr>
          <a:xfrm>
            <a:off x="5567480" y="341745"/>
            <a:ext cx="66702" cy="61237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7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C80CD78-BDE5-7108-7C63-CDADA5AA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1" y="-77491"/>
            <a:ext cx="9513456" cy="6935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31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CBA00-052E-4E8A-C12E-B0A94C9A440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40453" y="2529099"/>
            <a:ext cx="5732000" cy="1464000"/>
          </a:xfrm>
        </p:spPr>
        <p:txBody>
          <a:bodyPr/>
          <a:lstStyle/>
          <a:p>
            <a:r>
              <a:rPr lang="da-DK" sz="8000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13281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FEFB274E-403F-A60E-ACEE-C0A336C6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3" b="96210" l="3422" r="97020">
                        <a14:foregroundMark x1="9713" y1="49708" x2="3532" y2="58892"/>
                        <a14:foregroundMark x1="33554" y1="90525" x2="37417" y2="90962"/>
                        <a14:foregroundMark x1="62914" y1="84840" x2="69316" y2="82799"/>
                        <a14:foregroundMark x1="90397" y1="81341" x2="89183" y2="88921"/>
                        <a14:foregroundMark x1="89956" y1="75656" x2="94702" y2="87318"/>
                        <a14:foregroundMark x1="94702" y1="87318" x2="87528" y2="80466"/>
                        <a14:foregroundMark x1="87528" y1="80466" x2="87307" y2="78717"/>
                        <a14:foregroundMark x1="89735" y1="72886" x2="95585" y2="74198"/>
                        <a14:foregroundMark x1="95585" y1="74198" x2="94260" y2="81195"/>
                        <a14:foregroundMark x1="86534" y1="75948" x2="86203" y2="93586"/>
                        <a14:foregroundMark x1="86203" y1="93586" x2="94481" y2="96210"/>
                        <a14:foregroundMark x1="94481" y1="96210" x2="97020" y2="95335"/>
                        <a14:foregroundMark x1="94150" y1="91545" x2="94150" y2="79592"/>
                        <a14:foregroundMark x1="94150" y1="79592" x2="94150" y2="79592"/>
                        <a14:foregroundMark x1="94812" y1="78426" x2="95143" y2="88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8147" y="-752475"/>
            <a:ext cx="86296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67: Thread-safe Singleton in Java using Double Checked Locking Idiom">
            <a:extLst>
              <a:ext uri="{FF2B5EF4-FFF2-40B4-BE49-F238E27FC236}">
                <a16:creationId xmlns:a16="http://schemas.microsoft.com/office/drawing/2014/main" id="{45750A9E-AADB-65C5-517D-9BB87BD0C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448" r="36464"/>
          <a:stretch/>
        </p:blipFill>
        <p:spPr bwMode="auto">
          <a:xfrm>
            <a:off x="120578" y="542347"/>
            <a:ext cx="5809673" cy="6072909"/>
          </a:xfrm>
          <a:prstGeom prst="rect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121840E1-940F-EE6D-37CF-5ADB93217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948" y="1526741"/>
            <a:ext cx="354303" cy="8096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2" descr="Java67: Thread-safe Singleton in Java using Double Checked Locking Idiom">
            <a:extLst>
              <a:ext uri="{FF2B5EF4-FFF2-40B4-BE49-F238E27FC236}">
                <a16:creationId xmlns:a16="http://schemas.microsoft.com/office/drawing/2014/main" id="{27BA4F9A-26A0-8275-41D3-FD550B1C3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448" r="36464"/>
          <a:stretch/>
        </p:blipFill>
        <p:spPr bwMode="auto">
          <a:xfrm>
            <a:off x="6261749" y="542347"/>
            <a:ext cx="5809673" cy="6072909"/>
          </a:xfrm>
          <a:prstGeom prst="rect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BE8277C-C767-5869-DF72-2F40C1847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7119" y="1526740"/>
            <a:ext cx="354303" cy="8096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Picture 2" descr="Java67: Thread-safe Singleton in Java using Double Checked Locking Idiom">
            <a:extLst>
              <a:ext uri="{FF2B5EF4-FFF2-40B4-BE49-F238E27FC236}">
                <a16:creationId xmlns:a16="http://schemas.microsoft.com/office/drawing/2014/main" id="{744D644D-4260-461B-5AFA-80455D240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596" r="36464"/>
          <a:stretch/>
        </p:blipFill>
        <p:spPr bwMode="auto">
          <a:xfrm>
            <a:off x="120577" y="3338947"/>
            <a:ext cx="5809673" cy="2976706"/>
          </a:xfrm>
          <a:prstGeom prst="rect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83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A555C50-3AEC-45A7-AC6E-51C1D57BE0C8}" vid="{F01C7668-F26E-45F7-9327-5885B4E8A35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984</TotalTime>
  <Words>752</Words>
  <Application>Microsoft Office PowerPoint</Application>
  <PresentationFormat>Widescreen</PresentationFormat>
  <Paragraphs>117</Paragraphs>
  <Slides>10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16</vt:i4>
      </vt:variant>
      <vt:variant>
        <vt:lpstr>Tema</vt:lpstr>
      </vt:variant>
      <vt:variant>
        <vt:i4>4</vt:i4>
      </vt:variant>
      <vt:variant>
        <vt:lpstr>Slidetitler</vt:lpstr>
      </vt:variant>
      <vt:variant>
        <vt:i4>10</vt:i4>
      </vt:variant>
    </vt:vector>
  </HeadingPairs>
  <TitlesOfParts>
    <vt:vector size="30" baseType="lpstr">
      <vt:lpstr>Arial</vt:lpstr>
      <vt:lpstr>Arvo</vt:lpstr>
      <vt:lpstr>Calibri</vt:lpstr>
      <vt:lpstr>Courier New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Symbol</vt:lpstr>
      <vt:lpstr>Wingdings</vt:lpstr>
      <vt:lpstr>Tema1</vt:lpstr>
      <vt:lpstr>SlidesGo Final Pages</vt:lpstr>
      <vt:lpstr>Insurance Pitch by Slidesgo</vt:lpstr>
      <vt:lpstr>1_Slidesgo Final Pages</vt:lpstr>
      <vt:lpstr>Readers Writers problem &amp; Singleton</vt:lpstr>
      <vt:lpstr>Readers Writers Problem</vt:lpstr>
      <vt:lpstr>PowerPoint-præsentation</vt:lpstr>
      <vt:lpstr>Readers preference  Writers preference  Fair </vt:lpstr>
      <vt:lpstr>PowerPoint-præsentation</vt:lpstr>
      <vt:lpstr>PowerPoint-præsentation</vt:lpstr>
      <vt:lpstr>Singleton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 Writers problem Singleton/Multiton</dc:title>
  <dc:creator>merethe lundgreen</dc:creator>
  <cp:lastModifiedBy>merethe lundgreen</cp:lastModifiedBy>
  <cp:revision>12</cp:revision>
  <dcterms:created xsi:type="dcterms:W3CDTF">2022-06-07T09:33:27Z</dcterms:created>
  <dcterms:modified xsi:type="dcterms:W3CDTF">2022-06-15T14:16:42Z</dcterms:modified>
</cp:coreProperties>
</file>