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  <p:sldMasterId id="2147483692" r:id="rId3"/>
    <p:sldMasterId id="2147483717" r:id="rId4"/>
  </p:sldMasterIdLst>
  <p:notesMasterIdLst>
    <p:notesMasterId r:id="rId15"/>
  </p:notesMasterIdLst>
  <p:sldIdLst>
    <p:sldId id="256" r:id="rId5"/>
    <p:sldId id="257" r:id="rId6"/>
    <p:sldId id="265" r:id="rId7"/>
    <p:sldId id="258" r:id="rId8"/>
    <p:sldId id="260" r:id="rId9"/>
    <p:sldId id="267" r:id="rId10"/>
    <p:sldId id="262" r:id="rId11"/>
    <p:sldId id="266" r:id="rId12"/>
    <p:sldId id="261" r:id="rId13"/>
    <p:sldId id="263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16" autoAdjust="0"/>
  </p:normalViewPr>
  <p:slideViewPr>
    <p:cSldViewPr snapToGrid="0">
      <p:cViewPr varScale="1">
        <p:scale>
          <a:sx n="89" d="100"/>
          <a:sy n="89" d="100"/>
        </p:scale>
        <p:origin x="13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DA434-31E2-471F-8BFD-F8CA63D24595}" type="datetimeFigureOut">
              <a:rPr lang="da-DK" smtClean="0"/>
              <a:t>15-06-2022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B8695-D5C5-4BE0-8B59-425580D156F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156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Sockets bruges i forbindelse med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/server kommunikation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Client/server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setup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kan flere klienter koble sig på server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 kommunikere med server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 ikke kommunikere direkte med hinanden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Socket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er én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endpoint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et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to-vejs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kommunikationssystem mellem 2 programmer på samme netværk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er bundet op på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portnummer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svarer til applikationen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Endpoint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derfor =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portnummer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ip-adresse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Konceptet er så = klient kan sende data til server</a:t>
            </a:r>
          </a:p>
          <a:p>
            <a:pPr marL="342900" lvl="0" indent="-342900">
              <a:buFont typeface="Wingdings" panose="05000000000000000000" pitchFamily="2" charset="2"/>
              <a:buChar char="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 manipulerer data</a:t>
            </a:r>
          </a:p>
          <a:p>
            <a:pPr marL="342900" lvl="0" indent="-342900">
              <a:buFont typeface="Wingdings" panose="05000000000000000000" pitchFamily="2" charset="2"/>
              <a:buChar char="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Sender data tilbage i nye formater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Måden at implementere: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Lave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serverSocket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på serversiden, med specifikt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portnummer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 kan lytte efter, om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clients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vil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connecte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Når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socket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fra klientsiden gerne vil koble sig på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serverSocket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får den tildelt en ny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socket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hvori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serverSocket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accepterer denne.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Socket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har 2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streams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tilknyttet: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InputStream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modtager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OutputStream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sender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Klient holder ENDPOINT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socket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som har ip-adresse og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portnummer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Hertil laves input/output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streams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Så de kan kommunikere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 også bruge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printWriter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og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BufferedReader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til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Strings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 derfor vigtigt, at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sættte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streams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korrekt op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B8695-D5C5-4BE0-8B59-425580D156FE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5808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Bruge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protocol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til at tjekke = System Sekvens Diagram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Viser kommunikation i mellem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/server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Giver overblik</a:t>
            </a: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 kan se om man misser en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inputStream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outputStream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Ville resultere i at begge bare vil vente, uden der sker noget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Derfor SSD smart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B8695-D5C5-4BE0-8B59-425580D156FE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2464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Hvis flere klienter samtidig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Tråd på server og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side</a:t>
            </a: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Hertil skal de have start metoder, og en main klasse, som starter hhv. server og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Når vi tildeler en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socket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til klienten, når de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connector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til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ServerSocket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Tildelt separate tråde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Ny tråd for hver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som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connector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 kommunikation sker via tråden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Hvis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og server vil sende et fælles objekt i mellem sig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SERIALIZABLE</a:t>
            </a: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 som fælles klassen skal implementere</a:t>
            </a: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Således deres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bliver konverteret til byte stream</a:t>
            </a:r>
          </a:p>
          <a:p>
            <a:pPr marL="1600200" lvl="3" indent="-2286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Laver kopi af objekt, og sender i mellem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/server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Hvis server vil broadcaste til alle klienter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Opret klasse, som indeholder liste med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listeners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 har ansvaret for, at tilføje lyttende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clients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til listen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Lav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serverSocketHandler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som holder listen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B8695-D5C5-4BE0-8B59-425580D156FE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9436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 kan se: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 laver en samlet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connectionPool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Connectionpool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som holder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serverConnection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ServerSocketHandler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tråde) 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ServerConnection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er kommunikationen i mellem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/server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Multithreading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vigtigt fordi: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Klienter kan komme med inputs samtidig uden at vente på hinanden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Ingen relation i mellem trådene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Serveren kan broadcaste ud til alle lyttende tråde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B8695-D5C5-4BE0-8B59-425580D156FE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1518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Sockets: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 err="1"/>
              <a:t>ServerMain</a:t>
            </a:r>
            <a:r>
              <a:rPr lang="da-DK" dirty="0"/>
              <a:t> og </a:t>
            </a:r>
            <a:r>
              <a:rPr lang="da-DK" dirty="0" err="1"/>
              <a:t>ClientMain</a:t>
            </a:r>
            <a:r>
              <a:rPr lang="da-DK" dirty="0"/>
              <a:t> som starter hhv. </a:t>
            </a:r>
            <a:r>
              <a:rPr lang="da-DK" dirty="0" err="1"/>
              <a:t>client</a:t>
            </a:r>
            <a:r>
              <a:rPr lang="da-DK" dirty="0"/>
              <a:t> og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Client opretter </a:t>
            </a:r>
            <a:r>
              <a:rPr lang="da-DK" dirty="0" err="1"/>
              <a:t>ClientSocketHandler</a:t>
            </a:r>
            <a:r>
              <a:rPr lang="da-DK" dirty="0"/>
              <a:t>, som bruges til at starte en tråd, og </a:t>
            </a:r>
            <a:r>
              <a:rPr lang="da-DK" dirty="0" err="1"/>
              <a:t>client</a:t>
            </a:r>
            <a:r>
              <a:rPr lang="da-DK" dirty="0"/>
              <a:t> indeholder </a:t>
            </a:r>
            <a:r>
              <a:rPr lang="da-DK" dirty="0" err="1"/>
              <a:t>endpoint</a:t>
            </a:r>
            <a:endParaRPr lang="da-DK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dirty="0"/>
              <a:t>Kan nu kører </a:t>
            </a:r>
            <a:r>
              <a:rPr lang="da-DK" dirty="0" err="1"/>
              <a:t>while</a:t>
            </a:r>
            <a:r>
              <a:rPr lang="da-DK" dirty="0"/>
              <a:t>(true) hvor klienten kan skrive en besked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dirty="0"/>
              <a:t>Handler sørger for at oprette input/output </a:t>
            </a:r>
            <a:r>
              <a:rPr lang="da-DK" dirty="0" err="1"/>
              <a:t>streams</a:t>
            </a:r>
            <a:r>
              <a:rPr lang="da-DK" dirty="0"/>
              <a:t> og lave kommunikation til server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dirty="0" err="1"/>
              <a:t>Serializable</a:t>
            </a:r>
            <a:r>
              <a:rPr lang="da-DK" dirty="0"/>
              <a:t> objektet </a:t>
            </a:r>
            <a:r>
              <a:rPr lang="da-DK" dirty="0" err="1"/>
              <a:t>Request</a:t>
            </a:r>
            <a:r>
              <a:rPr lang="da-DK" dirty="0"/>
              <a:t> bruges til at sende frem og tilbage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a-DK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a-DK" dirty="0"/>
              <a:t>Server opretter </a:t>
            </a:r>
            <a:r>
              <a:rPr lang="da-DK" dirty="0" err="1"/>
              <a:t>connectionPool</a:t>
            </a:r>
            <a:r>
              <a:rPr lang="da-DK" dirty="0"/>
              <a:t>, hvor klienterne kommer 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dirty="0"/>
              <a:t>Den opretter </a:t>
            </a:r>
            <a:r>
              <a:rPr lang="da-DK" dirty="0" err="1"/>
              <a:t>serversocketHandler</a:t>
            </a:r>
            <a:r>
              <a:rPr lang="da-DK" dirty="0"/>
              <a:t> tråden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dirty="0"/>
              <a:t>Den står også for kommunikation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dirty="0"/>
              <a:t>Den står for broadcast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da-DK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a-DK" dirty="0"/>
              <a:t>Action er </a:t>
            </a:r>
            <a:r>
              <a:rPr lang="da-DK" dirty="0" err="1"/>
              <a:t>strategy</a:t>
            </a:r>
            <a:r>
              <a:rPr lang="da-DK" dirty="0"/>
              <a:t> pattern pointe: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dirty="0"/>
              <a:t>Client skriver først et tal, og derefter kan </a:t>
            </a:r>
            <a:r>
              <a:rPr lang="da-DK" dirty="0" err="1"/>
              <a:t>client</a:t>
            </a:r>
            <a:r>
              <a:rPr lang="da-DK" dirty="0"/>
              <a:t> skrive en action, for hvad der skal ske med tallet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dirty="0" err="1"/>
              <a:t>ServerSocketHandler</a:t>
            </a:r>
            <a:r>
              <a:rPr lang="da-DK" dirty="0"/>
              <a:t> tjekker hvilken </a:t>
            </a:r>
            <a:r>
              <a:rPr lang="da-DK" dirty="0" err="1"/>
              <a:t>operattion</a:t>
            </a:r>
            <a:r>
              <a:rPr lang="da-DK" dirty="0"/>
              <a:t> der efterspørges, og sender denne action tilbage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a-DK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a-DK" dirty="0" err="1"/>
              <a:t>Strategy</a:t>
            </a:r>
            <a:r>
              <a:rPr lang="da-DK" dirty="0"/>
              <a:t> til højre, eksempel fra tidligere aflevering, hvor en </a:t>
            </a:r>
            <a:r>
              <a:rPr lang="da-DK" dirty="0" err="1"/>
              <a:t>gemMineWorker</a:t>
            </a:r>
            <a:r>
              <a:rPr lang="da-DK" dirty="0"/>
              <a:t> kan arbejde efter forskellige strategier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a-DK" dirty="0"/>
              <a:t>FORKLAR HVAD DER ER CONTEXT, STRATEGY og hvor der er POLYMORPHISM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a-DK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a-DK" dirty="0"/>
              <a:t>NÆSTE SLIDE FOR PROTOCOLLLLLLLL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B8695-D5C5-4BE0-8B59-425580D156FE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6984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SSD til </a:t>
            </a:r>
            <a:r>
              <a:rPr lang="da-DK" dirty="0" err="1"/>
              <a:t>uml</a:t>
            </a:r>
            <a:r>
              <a:rPr lang="da-DK" dirty="0"/>
              <a:t> for </a:t>
            </a:r>
            <a:r>
              <a:rPr lang="da-DK" dirty="0" err="1"/>
              <a:t>sockets</a:t>
            </a:r>
            <a:r>
              <a:rPr lang="da-DK" dirty="0"/>
              <a:t> før</a:t>
            </a:r>
          </a:p>
          <a:p>
            <a:r>
              <a:rPr lang="da-DK" dirty="0"/>
              <a:t>Hvis man glemmer </a:t>
            </a:r>
            <a:r>
              <a:rPr lang="da-DK" dirty="0" err="1"/>
              <a:t>inputStream</a:t>
            </a:r>
            <a:r>
              <a:rPr lang="da-DK" dirty="0"/>
              <a:t> ved </a:t>
            </a:r>
            <a:r>
              <a:rPr lang="da-DK" dirty="0" err="1"/>
              <a:t>numberInput</a:t>
            </a:r>
            <a:r>
              <a:rPr lang="da-DK" dirty="0"/>
              <a:t> ved server, så vil den ikke modtage det, og hele programmet vil gå i ventetilstand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B8695-D5C5-4BE0-8B59-425580D156FE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267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 et adfærdsmæssigt design pattern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Gør at man kan definere en række algoritmer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Inddele separate klasser</a:t>
            </a: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Bliver gjort udskiftelige</a:t>
            </a:r>
          </a:p>
          <a:p>
            <a:pPr marL="1371600"/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 gør man ved at definere interface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Hver klasse skal implementere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Algoritmer varierer uafhængig af de klienter, som bruger dem</a:t>
            </a:r>
          </a:p>
          <a:p>
            <a:pPr marL="914400"/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Klienten bruger altså en algoritme, i form af et objekt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Objektet erstattes = algoritme erstattes</a:t>
            </a:r>
          </a:p>
          <a:p>
            <a:pPr marL="914400"/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Hvis man antog ikke bruge dette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setup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forskellige algoritmer;</a:t>
            </a: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Langsom</a:t>
            </a: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Luntende</a:t>
            </a: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Løbende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Tegne rute, på baggrund af hastighed</a:t>
            </a: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Mange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-statements</a:t>
            </a: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Først tjek hvilken rute der tegnes for -&gt; algoritme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BØVL og fylder</a:t>
            </a:r>
          </a:p>
          <a:p>
            <a:pPr marL="914400"/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Derfor flytter vi varianterne ind i separate klasser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Hvor vi erstatter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-statements med POLYMOPHISM</a:t>
            </a: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Betyder mange former</a:t>
            </a: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Sker når vi har mange klasser, som er relateret til hinanden med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inharitance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B8695-D5C5-4BE0-8B59-425580D156FE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9468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Forskellige dele som indgår: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som eksempel operation() metode</a:t>
            </a: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Afhængig af strategi</a:t>
            </a: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Får instans af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Strategy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Hvorigennem den kan vælge en af de nedarvede strategier</a:t>
            </a:r>
          </a:p>
          <a:p>
            <a:pPr marL="1371600"/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 undgår herved at rette på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og kan enten tilføje/fjerne, som man har lyst</a:t>
            </a:r>
          </a:p>
          <a:p>
            <a:pPr marL="457200"/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Opnår OPEN/CLOSE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B8695-D5C5-4BE0-8B59-425580D156FE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1136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Sockets: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 err="1"/>
              <a:t>ServerMain</a:t>
            </a:r>
            <a:r>
              <a:rPr lang="da-DK" dirty="0"/>
              <a:t> og </a:t>
            </a:r>
            <a:r>
              <a:rPr lang="da-DK" dirty="0" err="1"/>
              <a:t>ClientMain</a:t>
            </a:r>
            <a:r>
              <a:rPr lang="da-DK" dirty="0"/>
              <a:t> som starter hhv. </a:t>
            </a:r>
            <a:r>
              <a:rPr lang="da-DK" dirty="0" err="1"/>
              <a:t>client</a:t>
            </a:r>
            <a:r>
              <a:rPr lang="da-DK" dirty="0"/>
              <a:t> og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Client opretter </a:t>
            </a:r>
            <a:r>
              <a:rPr lang="da-DK" dirty="0" err="1"/>
              <a:t>ClientSocketHandler</a:t>
            </a:r>
            <a:r>
              <a:rPr lang="da-DK" dirty="0"/>
              <a:t>, som bruges til at starte en tråd, og </a:t>
            </a:r>
            <a:r>
              <a:rPr lang="da-DK" dirty="0" err="1"/>
              <a:t>client</a:t>
            </a:r>
            <a:r>
              <a:rPr lang="da-DK" dirty="0"/>
              <a:t> indeholder </a:t>
            </a:r>
            <a:r>
              <a:rPr lang="da-DK" dirty="0" err="1"/>
              <a:t>endpoint</a:t>
            </a:r>
            <a:endParaRPr lang="da-DK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dirty="0"/>
              <a:t>Kan nu kører </a:t>
            </a:r>
            <a:r>
              <a:rPr lang="da-DK" dirty="0" err="1"/>
              <a:t>while</a:t>
            </a:r>
            <a:r>
              <a:rPr lang="da-DK" dirty="0"/>
              <a:t>(true) hvor klienten kan skrive en besked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dirty="0"/>
              <a:t>Handler sørger for at oprette input/output </a:t>
            </a:r>
            <a:r>
              <a:rPr lang="da-DK" dirty="0" err="1"/>
              <a:t>streams</a:t>
            </a:r>
            <a:r>
              <a:rPr lang="da-DK" dirty="0"/>
              <a:t> og lave kommunikation til server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dirty="0" err="1"/>
              <a:t>Serializable</a:t>
            </a:r>
            <a:r>
              <a:rPr lang="da-DK" dirty="0"/>
              <a:t> objektet </a:t>
            </a:r>
            <a:r>
              <a:rPr lang="da-DK" dirty="0" err="1"/>
              <a:t>Request</a:t>
            </a:r>
            <a:r>
              <a:rPr lang="da-DK" dirty="0"/>
              <a:t> bruges til at sende frem og tilbage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a-DK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a-DK" dirty="0"/>
              <a:t>Server opretter </a:t>
            </a:r>
            <a:r>
              <a:rPr lang="da-DK" dirty="0" err="1"/>
              <a:t>connectionPool</a:t>
            </a:r>
            <a:r>
              <a:rPr lang="da-DK" dirty="0"/>
              <a:t>, hvor klienterne kommer 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dirty="0"/>
              <a:t>Den opretter </a:t>
            </a:r>
            <a:r>
              <a:rPr lang="da-DK" dirty="0" err="1"/>
              <a:t>serversocketHandler</a:t>
            </a:r>
            <a:r>
              <a:rPr lang="da-DK" dirty="0"/>
              <a:t> tråden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dirty="0"/>
              <a:t>Den står også for kommunikation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dirty="0"/>
              <a:t>Den står for broadcast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da-DK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a-DK" dirty="0"/>
              <a:t>Action er </a:t>
            </a:r>
            <a:r>
              <a:rPr lang="da-DK" dirty="0" err="1"/>
              <a:t>strategy</a:t>
            </a:r>
            <a:r>
              <a:rPr lang="da-DK" dirty="0"/>
              <a:t> pattern pointe: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dirty="0"/>
              <a:t>Client skriver først et tal, og derefter kan </a:t>
            </a:r>
            <a:r>
              <a:rPr lang="da-DK" dirty="0" err="1"/>
              <a:t>client</a:t>
            </a:r>
            <a:r>
              <a:rPr lang="da-DK" dirty="0"/>
              <a:t> skrive en action, for hvad der skal ske med tallet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dirty="0" err="1"/>
              <a:t>ServerSocketHandler</a:t>
            </a:r>
            <a:r>
              <a:rPr lang="da-DK" dirty="0"/>
              <a:t> tjekker hvilken </a:t>
            </a:r>
            <a:r>
              <a:rPr lang="da-DK" dirty="0" err="1"/>
              <a:t>operattion</a:t>
            </a:r>
            <a:r>
              <a:rPr lang="da-DK" dirty="0"/>
              <a:t> der efterspørges, og sender denne action tilbage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a-DK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a-DK" dirty="0" err="1"/>
              <a:t>Strategy</a:t>
            </a:r>
            <a:r>
              <a:rPr lang="da-DK" dirty="0"/>
              <a:t> til højre, eksempel fra tidligere aflevering, hvor en </a:t>
            </a:r>
            <a:r>
              <a:rPr lang="da-DK" dirty="0" err="1"/>
              <a:t>gemMineWorker</a:t>
            </a:r>
            <a:r>
              <a:rPr lang="da-DK" dirty="0"/>
              <a:t> kan arbejde efter forskellige strategier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a-DK" dirty="0"/>
              <a:t>FORKLAR HVAD DER ER CONTEXT, STRATEGY og hvor der er POLYMORPHISM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B8695-D5C5-4BE0-8B59-425580D156FE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3019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reepik.es/foto-gratis/macho-angulo-casco-realidad-virtual_7133530.ht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2297F77-9195-433C-AB3A-6CC9215444B7}" type="slidenum">
              <a:rPr lang="da-DK" smtClean="0"/>
              <a:t>‹nr.›</a:t>
            </a:fld>
            <a:endParaRPr lang="da-DK"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834067" y="4123300"/>
            <a:ext cx="85240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" y="-533007"/>
            <a:ext cx="12192000" cy="582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609600" y="3910200"/>
            <a:ext cx="10972800" cy="6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09700" y="4256700"/>
            <a:ext cx="10972800" cy="5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2056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2297F77-9195-433C-AB3A-6CC9215444B7}" type="slidenum">
              <a:rPr lang="da-DK" smtClean="0"/>
              <a:t>‹nr.›</a:t>
            </a:fld>
            <a:endParaRPr lang="da-DK"/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719999" y="1866753"/>
            <a:ext cx="10752000" cy="23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716500" y="4313653"/>
            <a:ext cx="10755600" cy="5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60885" y="-46264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4553055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39862" y="-926778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60885" y="5031805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826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2297F77-9195-433C-AB3A-6CC9215444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3140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2253943" y="2736541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2735743" y="3384876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ctrTitle" idx="2"/>
          </p:nvPr>
        </p:nvSpPr>
        <p:spPr>
          <a:xfrm>
            <a:off x="2253943" y="4799375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2735743" y="5398133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 idx="4"/>
          </p:nvPr>
        </p:nvSpPr>
        <p:spPr>
          <a:xfrm>
            <a:off x="6432476" y="2736541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6914276" y="3384876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6"/>
          </p:nvPr>
        </p:nvSpPr>
        <p:spPr>
          <a:xfrm>
            <a:off x="6432476" y="4799375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7"/>
          </p:nvPr>
        </p:nvSpPr>
        <p:spPr>
          <a:xfrm>
            <a:off x="6914276" y="5398133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8"/>
          </p:nvPr>
        </p:nvSpPr>
        <p:spPr>
          <a:xfrm>
            <a:off x="1496371" y="535267"/>
            <a:ext cx="91992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2837543" y="2074175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 hasCustomPrompt="1"/>
          </p:nvPr>
        </p:nvSpPr>
        <p:spPr>
          <a:xfrm>
            <a:off x="2837543" y="4098696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4" hasCustomPrompt="1"/>
          </p:nvPr>
        </p:nvSpPr>
        <p:spPr>
          <a:xfrm>
            <a:off x="7016076" y="2074175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7016076" y="4098696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445181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1864933" y="3880400"/>
            <a:ext cx="4648000" cy="23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 flipH="1">
            <a:off x="1829933" y="2514800"/>
            <a:ext cx="46480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112434" y="2300634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9435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ctrTitle"/>
          </p:nvPr>
        </p:nvSpPr>
        <p:spPr>
          <a:xfrm>
            <a:off x="609600" y="69055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ctrTitle" idx="2"/>
          </p:nvPr>
        </p:nvSpPr>
        <p:spPr>
          <a:xfrm>
            <a:off x="3666873" y="1989421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1"/>
          </p:nvPr>
        </p:nvSpPr>
        <p:spPr>
          <a:xfrm>
            <a:off x="3666825" y="2923512"/>
            <a:ext cx="20936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ctrTitle" idx="3"/>
          </p:nvPr>
        </p:nvSpPr>
        <p:spPr>
          <a:xfrm>
            <a:off x="6400268" y="1996433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4"/>
          </p:nvPr>
        </p:nvSpPr>
        <p:spPr>
          <a:xfrm>
            <a:off x="6400220" y="2923512"/>
            <a:ext cx="20936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ctrTitle" idx="5"/>
          </p:nvPr>
        </p:nvSpPr>
        <p:spPr>
          <a:xfrm>
            <a:off x="5059931" y="4292067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6"/>
          </p:nvPr>
        </p:nvSpPr>
        <p:spPr>
          <a:xfrm>
            <a:off x="5004033" y="5214635"/>
            <a:ext cx="22052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/>
          <p:nvPr/>
        </p:nvSpPr>
        <p:spPr>
          <a:xfrm rot="5400000">
            <a:off x="3379336" y="1454584"/>
            <a:ext cx="2668547" cy="23940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15"/>
          <p:cNvSpPr/>
          <p:nvPr/>
        </p:nvSpPr>
        <p:spPr>
          <a:xfrm rot="5400000">
            <a:off x="4754823" y="3709327"/>
            <a:ext cx="2668547" cy="23940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15"/>
          <p:cNvSpPr/>
          <p:nvPr/>
        </p:nvSpPr>
        <p:spPr>
          <a:xfrm rot="5400000">
            <a:off x="6112732" y="1454584"/>
            <a:ext cx="2668547" cy="23940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350173" y="3545647"/>
            <a:ext cx="3904699" cy="3523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3574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ctrTitle"/>
          </p:nvPr>
        </p:nvSpPr>
        <p:spPr>
          <a:xfrm>
            <a:off x="1656800" y="2441300"/>
            <a:ext cx="88784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4142233" y="3509891"/>
            <a:ext cx="3907600" cy="17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cxnSp>
        <p:nvCxnSpPr>
          <p:cNvPr id="114" name="Google Shape;114;p16"/>
          <p:cNvCxnSpPr/>
          <p:nvPr/>
        </p:nvCxnSpPr>
        <p:spPr>
          <a:xfrm>
            <a:off x="4908200" y="3429000"/>
            <a:ext cx="23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5" name="Google Shape;11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4" y="-1282841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112434" y="3558167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611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ctrTitle"/>
          </p:nvPr>
        </p:nvSpPr>
        <p:spPr>
          <a:xfrm>
            <a:off x="1667567" y="2468567"/>
            <a:ext cx="88784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1"/>
          </p:nvPr>
        </p:nvSpPr>
        <p:spPr>
          <a:xfrm>
            <a:off x="4153000" y="3520635"/>
            <a:ext cx="39076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cxnSp>
        <p:nvCxnSpPr>
          <p:cNvPr id="120" name="Google Shape;120;p17"/>
          <p:cNvCxnSpPr/>
          <p:nvPr/>
        </p:nvCxnSpPr>
        <p:spPr>
          <a:xfrm>
            <a:off x="4908200" y="3429000"/>
            <a:ext cx="23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1" name="Google Shape;12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34" y="2846592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121714" y="-266841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6334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609600" y="604891"/>
            <a:ext cx="1097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>
            <a:spLocks noGrp="1"/>
          </p:cNvSpPr>
          <p:nvPr>
            <p:ph type="subTitle" idx="1"/>
          </p:nvPr>
        </p:nvSpPr>
        <p:spPr>
          <a:xfrm>
            <a:off x="2184400" y="4699644"/>
            <a:ext cx="1841600" cy="11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ubTitle" idx="2"/>
          </p:nvPr>
        </p:nvSpPr>
        <p:spPr>
          <a:xfrm>
            <a:off x="4139600" y="4685644"/>
            <a:ext cx="186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subTitle" idx="3"/>
          </p:nvPr>
        </p:nvSpPr>
        <p:spPr>
          <a:xfrm>
            <a:off x="6094800" y="4681877"/>
            <a:ext cx="18416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4"/>
          </p:nvPr>
        </p:nvSpPr>
        <p:spPr>
          <a:xfrm>
            <a:off x="8031200" y="4706493"/>
            <a:ext cx="186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5"/>
          </p:nvPr>
        </p:nvSpPr>
        <p:spPr>
          <a:xfrm>
            <a:off x="2184400" y="4261644"/>
            <a:ext cx="1862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6"/>
          </p:nvPr>
        </p:nvSpPr>
        <p:spPr>
          <a:xfrm>
            <a:off x="4139600" y="4261644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7"/>
          </p:nvPr>
        </p:nvSpPr>
        <p:spPr>
          <a:xfrm>
            <a:off x="6095999" y="4261644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subTitle" idx="8"/>
          </p:nvPr>
        </p:nvSpPr>
        <p:spPr>
          <a:xfrm>
            <a:off x="8049997" y="4261644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96949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ctrTitle"/>
          </p:nvPr>
        </p:nvSpPr>
        <p:spPr>
          <a:xfrm flipH="1">
            <a:off x="720000" y="598159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>
            <a:spLocks noGrp="1"/>
          </p:cNvSpPr>
          <p:nvPr>
            <p:ph type="subTitle" idx="1"/>
          </p:nvPr>
        </p:nvSpPr>
        <p:spPr>
          <a:xfrm>
            <a:off x="2034692" y="3427020"/>
            <a:ext cx="2417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2"/>
          </p:nvPr>
        </p:nvSpPr>
        <p:spPr>
          <a:xfrm>
            <a:off x="4847201" y="3427029"/>
            <a:ext cx="2497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3"/>
          </p:nvPr>
        </p:nvSpPr>
        <p:spPr>
          <a:xfrm>
            <a:off x="7730624" y="3412807"/>
            <a:ext cx="2467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4"/>
          </p:nvPr>
        </p:nvSpPr>
        <p:spPr>
          <a:xfrm>
            <a:off x="2034692" y="4222224"/>
            <a:ext cx="24172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5"/>
          </p:nvPr>
        </p:nvSpPr>
        <p:spPr>
          <a:xfrm>
            <a:off x="4861401" y="4222224"/>
            <a:ext cx="24692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6"/>
          </p:nvPr>
        </p:nvSpPr>
        <p:spPr>
          <a:xfrm>
            <a:off x="7730624" y="4226797"/>
            <a:ext cx="24676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 rot="5400000">
            <a:off x="1436085" y="2420745"/>
            <a:ext cx="3614100" cy="28528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19"/>
          <p:cNvSpPr/>
          <p:nvPr/>
        </p:nvSpPr>
        <p:spPr>
          <a:xfrm rot="5400000">
            <a:off x="4288951" y="2420745"/>
            <a:ext cx="3614100" cy="28528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19"/>
          <p:cNvSpPr/>
          <p:nvPr/>
        </p:nvSpPr>
        <p:spPr>
          <a:xfrm rot="5400000">
            <a:off x="7141818" y="2420745"/>
            <a:ext cx="3614100" cy="28528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270925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ctrTitle"/>
          </p:nvPr>
        </p:nvSpPr>
        <p:spPr>
          <a:xfrm flipH="1">
            <a:off x="609600" y="592516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617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2297F77-9195-433C-AB3A-6CC9215444B7}" type="slidenum">
              <a:rPr lang="da-DK" smtClean="0"/>
              <a:t>‹nr.›</a:t>
            </a:fld>
            <a:endParaRPr lang="da-DK"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5729567" y="3140733"/>
            <a:ext cx="57320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5729567" y="1756213"/>
            <a:ext cx="5732000" cy="14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5729567" y="3867140"/>
            <a:ext cx="573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569" y="-668908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4" y="2951659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0346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Title and three columns 5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ubTitle" idx="1"/>
          </p:nvPr>
        </p:nvSpPr>
        <p:spPr>
          <a:xfrm>
            <a:off x="1605111" y="3625768"/>
            <a:ext cx="29868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subTitle" idx="2"/>
          </p:nvPr>
        </p:nvSpPr>
        <p:spPr>
          <a:xfrm>
            <a:off x="6355319" y="4778243"/>
            <a:ext cx="3065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3"/>
          </p:nvPr>
        </p:nvSpPr>
        <p:spPr>
          <a:xfrm>
            <a:off x="6363332" y="2403693"/>
            <a:ext cx="3065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subTitle" idx="4"/>
          </p:nvPr>
        </p:nvSpPr>
        <p:spPr>
          <a:xfrm>
            <a:off x="1605111" y="2928451"/>
            <a:ext cx="2986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subTitle" idx="5"/>
          </p:nvPr>
        </p:nvSpPr>
        <p:spPr>
          <a:xfrm>
            <a:off x="6397389" y="4105533"/>
            <a:ext cx="3030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subTitle" idx="6"/>
          </p:nvPr>
        </p:nvSpPr>
        <p:spPr>
          <a:xfrm>
            <a:off x="6363332" y="1696111"/>
            <a:ext cx="3065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25541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7">
  <p:cSld name="Title and three columns 7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ctrTitle"/>
          </p:nvPr>
        </p:nvSpPr>
        <p:spPr>
          <a:xfrm flipH="1">
            <a:off x="609600" y="58273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>
            <a:spLocks noGrp="1"/>
          </p:cNvSpPr>
          <p:nvPr>
            <p:ph type="subTitle" idx="1"/>
          </p:nvPr>
        </p:nvSpPr>
        <p:spPr>
          <a:xfrm>
            <a:off x="2267467" y="3895191"/>
            <a:ext cx="1860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ubTitle" idx="2"/>
          </p:nvPr>
        </p:nvSpPr>
        <p:spPr>
          <a:xfrm>
            <a:off x="2071333" y="3373016"/>
            <a:ext cx="2190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ubTitle" idx="3"/>
          </p:nvPr>
        </p:nvSpPr>
        <p:spPr>
          <a:xfrm>
            <a:off x="2254667" y="2703007"/>
            <a:ext cx="18604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subTitle" idx="4"/>
          </p:nvPr>
        </p:nvSpPr>
        <p:spPr>
          <a:xfrm>
            <a:off x="7905333" y="3902067"/>
            <a:ext cx="21908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5"/>
          </p:nvPr>
        </p:nvSpPr>
        <p:spPr>
          <a:xfrm>
            <a:off x="7874333" y="3358600"/>
            <a:ext cx="2252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subTitle" idx="6"/>
          </p:nvPr>
        </p:nvSpPr>
        <p:spPr>
          <a:xfrm>
            <a:off x="8001733" y="2710251"/>
            <a:ext cx="1998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7"/>
          </p:nvPr>
        </p:nvSpPr>
        <p:spPr>
          <a:xfrm>
            <a:off x="5024667" y="4543924"/>
            <a:ext cx="2142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subTitle" idx="8"/>
          </p:nvPr>
        </p:nvSpPr>
        <p:spPr>
          <a:xfrm>
            <a:off x="4806387" y="4053224"/>
            <a:ext cx="257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ubTitle" idx="9"/>
          </p:nvPr>
        </p:nvSpPr>
        <p:spPr>
          <a:xfrm>
            <a:off x="4806387" y="3372640"/>
            <a:ext cx="257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4770467" y="2296633"/>
            <a:ext cx="2650800" cy="3873600"/>
          </a:xfrm>
          <a:prstGeom prst="rect">
            <a:avLst/>
          </a:prstGeom>
          <a:solidFill>
            <a:srgbClr val="FFFFFF">
              <a:alpha val="1192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       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7675333" y="1570533"/>
            <a:ext cx="2650800" cy="3873600"/>
          </a:xfrm>
          <a:prstGeom prst="rect">
            <a:avLst/>
          </a:prstGeom>
          <a:solidFill>
            <a:srgbClr val="FFFFFF">
              <a:alpha val="1192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       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1865867" y="1570533"/>
            <a:ext cx="2650800" cy="3873600"/>
          </a:xfrm>
          <a:prstGeom prst="rect">
            <a:avLst/>
          </a:prstGeom>
          <a:solidFill>
            <a:srgbClr val="FFFFFF">
              <a:alpha val="1192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        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167" y="0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60668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 4">
  <p:cSld name="Title only  4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45234" y="5534530"/>
            <a:ext cx="1885367" cy="1701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0623953" y="5725070"/>
            <a:ext cx="1885367" cy="17011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65417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5">
  <p:cSld name="Title and four columns 5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ctrTitle" idx="2"/>
          </p:nvPr>
        </p:nvSpPr>
        <p:spPr>
          <a:xfrm>
            <a:off x="2253943" y="2533899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subTitle" idx="1"/>
          </p:nvPr>
        </p:nvSpPr>
        <p:spPr>
          <a:xfrm>
            <a:off x="2735743" y="31597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ctrTitle" idx="3"/>
          </p:nvPr>
        </p:nvSpPr>
        <p:spPr>
          <a:xfrm>
            <a:off x="2253943" y="4540004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subTitle" idx="4"/>
          </p:nvPr>
        </p:nvSpPr>
        <p:spPr>
          <a:xfrm>
            <a:off x="2735743" y="51623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ctrTitle" idx="5"/>
          </p:nvPr>
        </p:nvSpPr>
        <p:spPr>
          <a:xfrm>
            <a:off x="6432476" y="2533899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subTitle" idx="6"/>
          </p:nvPr>
        </p:nvSpPr>
        <p:spPr>
          <a:xfrm>
            <a:off x="6914276" y="31597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ctrTitle" idx="7"/>
          </p:nvPr>
        </p:nvSpPr>
        <p:spPr>
          <a:xfrm>
            <a:off x="6432476" y="4540004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subTitle" idx="8"/>
          </p:nvPr>
        </p:nvSpPr>
        <p:spPr>
          <a:xfrm>
            <a:off x="6914276" y="51623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cxnSp>
        <p:nvCxnSpPr>
          <p:cNvPr id="190" name="Google Shape;190;p24"/>
          <p:cNvCxnSpPr/>
          <p:nvPr/>
        </p:nvCxnSpPr>
        <p:spPr>
          <a:xfrm>
            <a:off x="3031200" y="2814217"/>
            <a:ext cx="6129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4"/>
          <p:cNvCxnSpPr/>
          <p:nvPr/>
        </p:nvCxnSpPr>
        <p:spPr>
          <a:xfrm>
            <a:off x="3031200" y="4836584"/>
            <a:ext cx="6129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2" name="Google Shape;19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9254733" y="-768064"/>
            <a:ext cx="3672368" cy="331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79400" y="-768517"/>
            <a:ext cx="3672368" cy="331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92100" y="4816458"/>
            <a:ext cx="3672368" cy="331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9242033" y="4828658"/>
            <a:ext cx="3672368" cy="3313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27358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subTitle" idx="1"/>
          </p:nvPr>
        </p:nvSpPr>
        <p:spPr>
          <a:xfrm>
            <a:off x="1509333" y="4577149"/>
            <a:ext cx="24988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pic>
        <p:nvPicPr>
          <p:cNvPr id="199" name="Google Shape;19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" y="-775216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 txBox="1">
            <a:spLocks noGrp="1"/>
          </p:cNvSpPr>
          <p:nvPr>
            <p:ph type="title" idx="2" hasCustomPrompt="1"/>
          </p:nvPr>
        </p:nvSpPr>
        <p:spPr>
          <a:xfrm>
            <a:off x="4967800" y="2705684"/>
            <a:ext cx="20212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25"/>
          <p:cNvSpPr txBox="1">
            <a:spLocks noGrp="1"/>
          </p:cNvSpPr>
          <p:nvPr>
            <p:ph type="title" idx="3" hasCustomPrompt="1"/>
          </p:nvPr>
        </p:nvSpPr>
        <p:spPr>
          <a:xfrm>
            <a:off x="4029933" y="4802233"/>
            <a:ext cx="18764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25"/>
          <p:cNvSpPr txBox="1">
            <a:spLocks noGrp="1"/>
          </p:cNvSpPr>
          <p:nvPr>
            <p:ph type="title" idx="4" hasCustomPrompt="1"/>
          </p:nvPr>
        </p:nvSpPr>
        <p:spPr>
          <a:xfrm>
            <a:off x="6087791" y="4544916"/>
            <a:ext cx="9144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25"/>
          <p:cNvSpPr txBox="1">
            <a:spLocks noGrp="1"/>
          </p:cNvSpPr>
          <p:nvPr>
            <p:ph type="subTitle" idx="5"/>
          </p:nvPr>
        </p:nvSpPr>
        <p:spPr>
          <a:xfrm>
            <a:off x="7260092" y="2335683"/>
            <a:ext cx="24916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subTitle" idx="6"/>
          </p:nvPr>
        </p:nvSpPr>
        <p:spPr>
          <a:xfrm>
            <a:off x="7101633" y="4588260"/>
            <a:ext cx="24988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subTitle" idx="7"/>
          </p:nvPr>
        </p:nvSpPr>
        <p:spPr>
          <a:xfrm>
            <a:off x="7252744" y="2648916"/>
            <a:ext cx="2491600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subTitle" idx="8"/>
          </p:nvPr>
        </p:nvSpPr>
        <p:spPr>
          <a:xfrm>
            <a:off x="7105233" y="5078660"/>
            <a:ext cx="2491600" cy="7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ubTitle" idx="9"/>
          </p:nvPr>
        </p:nvSpPr>
        <p:spPr>
          <a:xfrm>
            <a:off x="1509333" y="4789587"/>
            <a:ext cx="2498800" cy="10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85483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9">
  <p:cSld name="Title and three columns 9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210" name="Google Shape;21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6"/>
          <p:cNvSpPr txBox="1">
            <a:spLocks noGrp="1"/>
          </p:cNvSpPr>
          <p:nvPr>
            <p:ph type="subTitle" idx="1"/>
          </p:nvPr>
        </p:nvSpPr>
        <p:spPr>
          <a:xfrm>
            <a:off x="2344243" y="5407589"/>
            <a:ext cx="1623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subTitle" idx="2"/>
          </p:nvPr>
        </p:nvSpPr>
        <p:spPr>
          <a:xfrm>
            <a:off x="5252083" y="5427840"/>
            <a:ext cx="1683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13" name="Google Shape;213;p26"/>
          <p:cNvSpPr txBox="1">
            <a:spLocks noGrp="1"/>
          </p:cNvSpPr>
          <p:nvPr>
            <p:ph type="subTitle" idx="3"/>
          </p:nvPr>
        </p:nvSpPr>
        <p:spPr>
          <a:xfrm>
            <a:off x="8250000" y="5426249"/>
            <a:ext cx="1683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14" name="Google Shape;214;p26"/>
          <p:cNvSpPr txBox="1">
            <a:spLocks noGrp="1"/>
          </p:cNvSpPr>
          <p:nvPr>
            <p:ph type="subTitle" idx="4"/>
          </p:nvPr>
        </p:nvSpPr>
        <p:spPr>
          <a:xfrm>
            <a:off x="2325176" y="4972207"/>
            <a:ext cx="1623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subTitle" idx="5"/>
          </p:nvPr>
        </p:nvSpPr>
        <p:spPr>
          <a:xfrm>
            <a:off x="5252083" y="4978400"/>
            <a:ext cx="1683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16" name="Google Shape;216;p26"/>
          <p:cNvSpPr txBox="1">
            <a:spLocks noGrp="1"/>
          </p:cNvSpPr>
          <p:nvPr>
            <p:ph type="subTitle" idx="6"/>
          </p:nvPr>
        </p:nvSpPr>
        <p:spPr>
          <a:xfrm>
            <a:off x="8250133" y="4978176"/>
            <a:ext cx="1683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05134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7">
  <p:cSld name="Title and four columns 7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7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 idx="2"/>
          </p:nvPr>
        </p:nvSpPr>
        <p:spPr>
          <a:xfrm>
            <a:off x="3191733" y="5135409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3191733" y="5483384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ctrTitle" idx="3"/>
          </p:nvPr>
        </p:nvSpPr>
        <p:spPr>
          <a:xfrm>
            <a:off x="5939267" y="5146367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subTitle" idx="4"/>
          </p:nvPr>
        </p:nvSpPr>
        <p:spPr>
          <a:xfrm>
            <a:off x="5939467" y="5482451"/>
            <a:ext cx="16416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24" name="Google Shape;224;p27"/>
          <p:cNvSpPr txBox="1">
            <a:spLocks noGrp="1"/>
          </p:cNvSpPr>
          <p:nvPr>
            <p:ph type="ctrTitle" idx="5"/>
          </p:nvPr>
        </p:nvSpPr>
        <p:spPr>
          <a:xfrm>
            <a:off x="4591700" y="1817201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25" name="Google Shape;225;p27"/>
          <p:cNvSpPr txBox="1">
            <a:spLocks noGrp="1"/>
          </p:cNvSpPr>
          <p:nvPr>
            <p:ph type="subTitle" idx="6"/>
          </p:nvPr>
        </p:nvSpPr>
        <p:spPr>
          <a:xfrm>
            <a:off x="4591501" y="2208599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ctrTitle" idx="7"/>
          </p:nvPr>
        </p:nvSpPr>
        <p:spPr>
          <a:xfrm>
            <a:off x="7331233" y="1815151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subTitle" idx="8"/>
          </p:nvPr>
        </p:nvSpPr>
        <p:spPr>
          <a:xfrm>
            <a:off x="7331100" y="2206549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37924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 only 9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>
            <a:spLocks noGrp="1"/>
          </p:cNvSpPr>
          <p:nvPr>
            <p:ph type="ctrTitle"/>
          </p:nvPr>
        </p:nvSpPr>
        <p:spPr>
          <a:xfrm flipH="1">
            <a:off x="609600" y="593199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09101" y="-1060145"/>
            <a:ext cx="4186433" cy="377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93825" y="-1062041"/>
            <a:ext cx="4186433" cy="3777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10535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Thanks 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>
            <a:spLocks noGrp="1"/>
          </p:cNvSpPr>
          <p:nvPr>
            <p:ph type="ctrTitle"/>
          </p:nvPr>
        </p:nvSpPr>
        <p:spPr>
          <a:xfrm flipH="1">
            <a:off x="609600" y="1924040"/>
            <a:ext cx="35944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34" name="Google Shape;234;p29"/>
          <p:cNvSpPr txBox="1"/>
          <p:nvPr/>
        </p:nvSpPr>
        <p:spPr>
          <a:xfrm>
            <a:off x="4520433" y="2675503"/>
            <a:ext cx="37576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</a:t>
            </a:r>
            <a:r>
              <a:rPr lang="en" sz="16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infographics &amp; images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D80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9"/>
          <p:cNvSpPr txBox="1">
            <a:spLocks noGrp="1"/>
          </p:cNvSpPr>
          <p:nvPr>
            <p:ph type="subTitle" idx="1"/>
          </p:nvPr>
        </p:nvSpPr>
        <p:spPr>
          <a:xfrm>
            <a:off x="609584" y="2718351"/>
            <a:ext cx="3594400" cy="6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pic>
        <p:nvPicPr>
          <p:cNvPr id="236" name="Google Shape;23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762371" y="-1832139"/>
            <a:ext cx="5429628" cy="4899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6744999" y="3702382"/>
            <a:ext cx="5429628" cy="4899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31199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Title and text 9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>
            <a:spLocks noGrp="1"/>
          </p:cNvSpPr>
          <p:nvPr>
            <p:ph type="ctrTitle"/>
          </p:nvPr>
        </p:nvSpPr>
        <p:spPr>
          <a:xfrm flipH="1">
            <a:off x="720000" y="607427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40" name="Google Shape;240;p30"/>
          <p:cNvSpPr txBox="1">
            <a:spLocks noGrp="1"/>
          </p:cNvSpPr>
          <p:nvPr>
            <p:ph type="subTitle" idx="1"/>
          </p:nvPr>
        </p:nvSpPr>
        <p:spPr>
          <a:xfrm>
            <a:off x="3450800" y="2947533"/>
            <a:ext cx="5290400" cy="24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41" name="Google Shape;241;p30">
            <a:hlinkClick r:id="rId2"/>
          </p:cNvPr>
          <p:cNvSpPr txBox="1">
            <a:spLocks noGrp="1"/>
          </p:cNvSpPr>
          <p:nvPr>
            <p:ph type="ctrTitle" idx="2"/>
          </p:nvPr>
        </p:nvSpPr>
        <p:spPr>
          <a:xfrm>
            <a:off x="4298800" y="2399256"/>
            <a:ext cx="3594400" cy="3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242" name="Google Shape;2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9663953" y="438358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-1312304" y="4277023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798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2297F77-9195-433C-AB3A-6CC9215444B7}" type="slidenum">
              <a:rPr lang="da-DK" smtClean="0"/>
              <a:t>‹nr.›</a:t>
            </a:fld>
            <a:endParaRPr lang="da-DK"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74465" y="-123185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668874" y="5317467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 flipH="1">
            <a:off x="669600" y="593367"/>
            <a:ext cx="10912800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673800" y="1939500"/>
            <a:ext cx="8844400" cy="4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70078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9787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 preserve="1">
  <p:cSld name="Diseño personalizado 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/>
          <p:nvPr/>
        </p:nvSpPr>
        <p:spPr>
          <a:xfrm flipH="1">
            <a:off x="633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/>
              <a:t> </a:t>
            </a:r>
            <a:endParaRPr sz="1867"/>
          </a:p>
        </p:txBody>
      </p:sp>
      <p:sp>
        <p:nvSpPr>
          <p:cNvPr id="255" name="Google Shape;255;p34"/>
          <p:cNvSpPr/>
          <p:nvPr/>
        </p:nvSpPr>
        <p:spPr>
          <a:xfrm>
            <a:off x="1578400" y="0"/>
            <a:ext cx="10614000" cy="5526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6" name="Google Shape;256;p34"/>
          <p:cNvSpPr/>
          <p:nvPr/>
        </p:nvSpPr>
        <p:spPr>
          <a:xfrm>
            <a:off x="0" y="2532632"/>
            <a:ext cx="2100000" cy="4325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257" name="Google Shape;257;p34"/>
          <p:cNvSpPr txBox="1">
            <a:spLocks noGrp="1"/>
          </p:cNvSpPr>
          <p:nvPr>
            <p:ph type="ctrTitle"/>
          </p:nvPr>
        </p:nvSpPr>
        <p:spPr>
          <a:xfrm>
            <a:off x="6262900" y="1760300"/>
            <a:ext cx="4822400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58" name="Google Shape;258;p34"/>
          <p:cNvSpPr txBox="1">
            <a:spLocks noGrp="1"/>
          </p:cNvSpPr>
          <p:nvPr>
            <p:ph type="subTitle" idx="1"/>
          </p:nvPr>
        </p:nvSpPr>
        <p:spPr>
          <a:xfrm>
            <a:off x="7882433" y="3970400"/>
            <a:ext cx="32028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11311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 2" preserve="1">
  <p:cSld name="Diseño personalizado 1 2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/>
          <p:nvPr/>
        </p:nvSpPr>
        <p:spPr>
          <a:xfrm>
            <a:off x="0" y="-9800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1" name="Google Shape;261;p35"/>
          <p:cNvSpPr/>
          <p:nvPr/>
        </p:nvSpPr>
        <p:spPr>
          <a:xfrm flipH="1">
            <a:off x="233" y="0"/>
            <a:ext cx="10614000" cy="5526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2" name="Google Shape;262;p35"/>
          <p:cNvSpPr txBox="1">
            <a:spLocks noGrp="1"/>
          </p:cNvSpPr>
          <p:nvPr>
            <p:ph type="ctrTitle"/>
          </p:nvPr>
        </p:nvSpPr>
        <p:spPr>
          <a:xfrm flipH="1">
            <a:off x="1106567" y="3209833"/>
            <a:ext cx="75800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subTitle" idx="1"/>
          </p:nvPr>
        </p:nvSpPr>
        <p:spPr>
          <a:xfrm flipH="1">
            <a:off x="1106713" y="3346099"/>
            <a:ext cx="4014400" cy="15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64" name="Google Shape;264;p35"/>
          <p:cNvSpPr/>
          <p:nvPr/>
        </p:nvSpPr>
        <p:spPr>
          <a:xfrm flipH="1">
            <a:off x="10092633" y="2532632"/>
            <a:ext cx="2100000" cy="4325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397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" preserve="1">
  <p:cSld name="Diseño personalizado 3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/>
          <p:nvPr/>
        </p:nvSpPr>
        <p:spPr>
          <a:xfrm>
            <a:off x="-1" y="1254836"/>
            <a:ext cx="8104400" cy="560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267" name="Google Shape;267;p36"/>
          <p:cNvSpPr/>
          <p:nvPr/>
        </p:nvSpPr>
        <p:spPr>
          <a:xfrm>
            <a:off x="2777667" y="9500"/>
            <a:ext cx="94152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268" name="Google Shape;268;p36"/>
          <p:cNvSpPr txBox="1">
            <a:spLocks noGrp="1"/>
          </p:cNvSpPr>
          <p:nvPr>
            <p:ph type="ctrTitle"/>
          </p:nvPr>
        </p:nvSpPr>
        <p:spPr>
          <a:xfrm>
            <a:off x="6148100" y="1799033"/>
            <a:ext cx="4670400" cy="20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69" name="Google Shape;269;p36"/>
          <p:cNvSpPr txBox="1">
            <a:spLocks noGrp="1"/>
          </p:cNvSpPr>
          <p:nvPr>
            <p:ph type="subTitle" idx="1"/>
          </p:nvPr>
        </p:nvSpPr>
        <p:spPr>
          <a:xfrm>
            <a:off x="6148100" y="3631119"/>
            <a:ext cx="4670400" cy="2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944900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 1" preserve="1">
  <p:cSld name="Diseño personalizado 3 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/>
          <p:nvPr/>
        </p:nvSpPr>
        <p:spPr>
          <a:xfrm flipH="1">
            <a:off x="632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2" name="Google Shape;272;p37"/>
          <p:cNvSpPr/>
          <p:nvPr/>
        </p:nvSpPr>
        <p:spPr>
          <a:xfrm flipH="1">
            <a:off x="4088233" y="1254836"/>
            <a:ext cx="8104400" cy="560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273" name="Google Shape;273;p37"/>
          <p:cNvSpPr/>
          <p:nvPr/>
        </p:nvSpPr>
        <p:spPr>
          <a:xfrm flipH="1">
            <a:off x="-1" y="9500"/>
            <a:ext cx="81044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274" name="Google Shape;274;p37"/>
          <p:cNvSpPr txBox="1">
            <a:spLocks noGrp="1"/>
          </p:cNvSpPr>
          <p:nvPr>
            <p:ph type="ctrTitle"/>
          </p:nvPr>
        </p:nvSpPr>
        <p:spPr>
          <a:xfrm flipH="1">
            <a:off x="1374132" y="1799033"/>
            <a:ext cx="4670400" cy="20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75" name="Google Shape;275;p37"/>
          <p:cNvSpPr txBox="1">
            <a:spLocks noGrp="1"/>
          </p:cNvSpPr>
          <p:nvPr>
            <p:ph type="subTitle" idx="1"/>
          </p:nvPr>
        </p:nvSpPr>
        <p:spPr>
          <a:xfrm flipH="1">
            <a:off x="1374132" y="3631119"/>
            <a:ext cx="4670400" cy="2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77035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 preserve="1">
  <p:cSld name="Diseño personalizado 2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Clr>
                <a:srgbClr val="000000"/>
              </a:buClr>
              <a:buSzPts val="1100"/>
              <a:buFont typeface="Arial"/>
              <a:buNone/>
              <a:defRPr/>
            </a:lvl1pPr>
            <a:lvl2pPr lvl="1" rtl="0">
              <a:buClr>
                <a:srgbClr val="000000"/>
              </a:buClr>
              <a:buSzPts val="1100"/>
              <a:buFont typeface="Arial"/>
              <a:buNone/>
              <a:defRPr/>
            </a:lvl2pPr>
            <a:lvl3pPr lvl="2" rtl="0">
              <a:buClr>
                <a:srgbClr val="000000"/>
              </a:buClr>
              <a:buSzPts val="1100"/>
              <a:buFont typeface="Arial"/>
              <a:buNone/>
              <a:defRPr/>
            </a:lvl3pPr>
            <a:lvl4pPr lvl="3" rtl="0">
              <a:buClr>
                <a:srgbClr val="000000"/>
              </a:buClr>
              <a:buSzPts val="1100"/>
              <a:buFont typeface="Arial"/>
              <a:buNone/>
              <a:defRPr/>
            </a:lvl4pPr>
            <a:lvl5pPr lvl="4" rtl="0">
              <a:buClr>
                <a:srgbClr val="000000"/>
              </a:buClr>
              <a:buSzPts val="1100"/>
              <a:buFont typeface="Arial"/>
              <a:buNone/>
              <a:defRPr/>
            </a:lvl5pPr>
            <a:lvl6pPr lvl="5" rtl="0">
              <a:buClr>
                <a:srgbClr val="000000"/>
              </a:buClr>
              <a:buSzPts val="1100"/>
              <a:buFont typeface="Arial"/>
              <a:buNone/>
              <a:defRPr/>
            </a:lvl6pPr>
            <a:lvl7pPr lvl="6" rtl="0">
              <a:buClr>
                <a:srgbClr val="000000"/>
              </a:buClr>
              <a:buSzPts val="1100"/>
              <a:buFont typeface="Arial"/>
              <a:buNone/>
              <a:defRPr/>
            </a:lvl7pPr>
            <a:lvl8pPr lvl="7" rtl="0">
              <a:buClr>
                <a:srgbClr val="000000"/>
              </a:buClr>
              <a:buSzPts val="1100"/>
              <a:buFont typeface="Arial"/>
              <a:buNone/>
              <a:defRPr/>
            </a:lvl8pPr>
            <a:lvl9pPr lvl="8" rtl="0">
              <a:buClr>
                <a:srgbClr val="000000"/>
              </a:buClr>
              <a:buSzPts val="1100"/>
              <a:buFont typeface="Arial"/>
              <a:buNone/>
              <a:defRPr/>
            </a:lvl9pPr>
          </a:lstStyle>
          <a:p>
            <a:fld id="{00000000-1234-1234-1234-123412341234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278" name="Google Shape;278;p38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9" name="Google Shape;279;p38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sp>
        <p:nvSpPr>
          <p:cNvPr id="280" name="Google Shape;280;p38"/>
          <p:cNvSpPr txBox="1">
            <a:spLocks noGrp="1"/>
          </p:cNvSpPr>
          <p:nvPr>
            <p:ph type="body" idx="1"/>
          </p:nvPr>
        </p:nvSpPr>
        <p:spPr>
          <a:xfrm>
            <a:off x="856067" y="2846400"/>
            <a:ext cx="70776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81" name="Google Shape;281;p38"/>
          <p:cNvSpPr txBox="1">
            <a:spLocks noGrp="1"/>
          </p:cNvSpPr>
          <p:nvPr>
            <p:ph type="title"/>
          </p:nvPr>
        </p:nvSpPr>
        <p:spPr>
          <a:xfrm>
            <a:off x="6297329" y="1683567"/>
            <a:ext cx="5077600" cy="11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82" name="Google Shape;282;p38"/>
          <p:cNvSpPr/>
          <p:nvPr/>
        </p:nvSpPr>
        <p:spPr>
          <a:xfrm flipH="1">
            <a:off x="0" y="0"/>
            <a:ext cx="402000" cy="6858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7441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" preserve="1">
  <p:cSld name="Diseño personalizado 2 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285" name="Google Shape;285;p39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6" name="Google Shape;286;p39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sp>
        <p:nvSpPr>
          <p:cNvPr id="287" name="Google Shape;287;p39"/>
          <p:cNvSpPr txBox="1">
            <a:spLocks noGrp="1"/>
          </p:cNvSpPr>
          <p:nvPr>
            <p:ph type="title"/>
          </p:nvPr>
        </p:nvSpPr>
        <p:spPr>
          <a:xfrm>
            <a:off x="2235399" y="2831200"/>
            <a:ext cx="37960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88" name="Google Shape;288;p39"/>
          <p:cNvSpPr txBox="1">
            <a:spLocks noGrp="1"/>
          </p:cNvSpPr>
          <p:nvPr>
            <p:ph type="subTitle" idx="1"/>
          </p:nvPr>
        </p:nvSpPr>
        <p:spPr>
          <a:xfrm flipH="1">
            <a:off x="6389696" y="2649000"/>
            <a:ext cx="3508000" cy="15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89" name="Google Shape;289;p39"/>
          <p:cNvSpPr/>
          <p:nvPr/>
        </p:nvSpPr>
        <p:spPr>
          <a:xfrm flipH="1">
            <a:off x="0" y="0"/>
            <a:ext cx="6170400" cy="41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0907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 1" preserve="1">
  <p:cSld name="Diseño personalizado 2 1 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2" name="Google Shape;292;p40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sp>
        <p:nvSpPr>
          <p:cNvPr id="293" name="Google Shape;293;p40"/>
          <p:cNvSpPr txBox="1">
            <a:spLocks noGrp="1"/>
          </p:cNvSpPr>
          <p:nvPr>
            <p:ph type="title"/>
          </p:nvPr>
        </p:nvSpPr>
        <p:spPr>
          <a:xfrm flipH="1">
            <a:off x="6021456" y="2831200"/>
            <a:ext cx="37960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94" name="Google Shape;294;p40"/>
          <p:cNvSpPr txBox="1">
            <a:spLocks noGrp="1"/>
          </p:cNvSpPr>
          <p:nvPr>
            <p:ph type="subTitle" idx="1"/>
          </p:nvPr>
        </p:nvSpPr>
        <p:spPr>
          <a:xfrm>
            <a:off x="2374549" y="2649000"/>
            <a:ext cx="3288400" cy="15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95" name="Google Shape;295;p40"/>
          <p:cNvSpPr/>
          <p:nvPr/>
        </p:nvSpPr>
        <p:spPr>
          <a:xfrm flipH="1">
            <a:off x="6021600" y="0"/>
            <a:ext cx="6170400" cy="41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0720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 1 1 1" preserve="1">
  <p:cSld name="Diseño personalizado 2 1 1 1 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8" name="Google Shape;298;p41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sp>
        <p:nvSpPr>
          <p:cNvPr id="299" name="Google Shape;299;p41"/>
          <p:cNvSpPr txBox="1">
            <a:spLocks noGrp="1"/>
          </p:cNvSpPr>
          <p:nvPr>
            <p:ph type="title"/>
          </p:nvPr>
        </p:nvSpPr>
        <p:spPr>
          <a:xfrm flipH="1">
            <a:off x="2491609" y="2831200"/>
            <a:ext cx="72088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44072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itleOnly" preserve="1">
  <p:cSld name="TWO COLUMNS">
    <p:bg>
      <p:bgPr>
        <a:noFill/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/>
          <p:nvPr/>
        </p:nvSpPr>
        <p:spPr>
          <a:xfrm>
            <a:off x="6080567" y="628633"/>
            <a:ext cx="6116400" cy="5600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2" name="Google Shape;302;p42"/>
          <p:cNvSpPr/>
          <p:nvPr/>
        </p:nvSpPr>
        <p:spPr>
          <a:xfrm>
            <a:off x="-10000" y="628633"/>
            <a:ext cx="6116400" cy="5600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3" name="Google Shape;303;p42"/>
          <p:cNvSpPr txBox="1">
            <a:spLocks noGrp="1"/>
          </p:cNvSpPr>
          <p:nvPr>
            <p:ph type="ctrTitle"/>
          </p:nvPr>
        </p:nvSpPr>
        <p:spPr>
          <a:xfrm>
            <a:off x="1012167" y="800267"/>
            <a:ext cx="4458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04" name="Google Shape;304;p42"/>
          <p:cNvSpPr txBox="1">
            <a:spLocks noGrp="1"/>
          </p:cNvSpPr>
          <p:nvPr>
            <p:ph type="subTitle" idx="1"/>
          </p:nvPr>
        </p:nvSpPr>
        <p:spPr>
          <a:xfrm>
            <a:off x="1012151" y="4043533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05" name="Google Shape;305;p42"/>
          <p:cNvSpPr txBox="1">
            <a:spLocks noGrp="1"/>
          </p:cNvSpPr>
          <p:nvPr>
            <p:ph type="subTitle" idx="2"/>
          </p:nvPr>
        </p:nvSpPr>
        <p:spPr>
          <a:xfrm>
            <a:off x="7215817" y="4043533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06" name="Google Shape;306;p42"/>
          <p:cNvSpPr txBox="1">
            <a:spLocks noGrp="1"/>
          </p:cNvSpPr>
          <p:nvPr>
            <p:ph type="ctrTitle" idx="3"/>
          </p:nvPr>
        </p:nvSpPr>
        <p:spPr>
          <a:xfrm>
            <a:off x="1057292" y="2948600"/>
            <a:ext cx="3729600" cy="859600"/>
          </a:xfrm>
          <a:prstGeom prst="rect">
            <a:avLst/>
          </a:prstGeom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07" name="Google Shape;307;p42"/>
          <p:cNvSpPr txBox="1">
            <a:spLocks noGrp="1"/>
          </p:cNvSpPr>
          <p:nvPr>
            <p:ph type="ctrTitle" idx="4"/>
          </p:nvPr>
        </p:nvSpPr>
        <p:spPr>
          <a:xfrm>
            <a:off x="7260959" y="2948600"/>
            <a:ext cx="3729600" cy="859600"/>
          </a:xfrm>
          <a:prstGeom prst="rect">
            <a:avLst/>
          </a:prstGeom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grpSp>
        <p:nvGrpSpPr>
          <p:cNvPr id="308" name="Google Shape;308;p42"/>
          <p:cNvGrpSpPr/>
          <p:nvPr/>
        </p:nvGrpSpPr>
        <p:grpSpPr>
          <a:xfrm>
            <a:off x="6101429" y="5433"/>
            <a:ext cx="523600" cy="6876800"/>
            <a:chOff x="3047922" y="4075"/>
            <a:chExt cx="392700" cy="5157600"/>
          </a:xfrm>
        </p:grpSpPr>
        <p:sp>
          <p:nvSpPr>
            <p:cNvPr id="309" name="Google Shape;309;p42"/>
            <p:cNvSpPr/>
            <p:nvPr/>
          </p:nvSpPr>
          <p:spPr>
            <a:xfrm rot="5400000">
              <a:off x="3017322" y="2373000"/>
              <a:ext cx="453900" cy="392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310" name="Google Shape;310;p42"/>
            <p:cNvCxnSpPr/>
            <p:nvPr/>
          </p:nvCxnSpPr>
          <p:spPr>
            <a:xfrm>
              <a:off x="3053725" y="4075"/>
              <a:ext cx="0" cy="51576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27543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2297F77-9195-433C-AB3A-6CC9215444B7}" type="slidenum">
              <a:rPr lang="da-DK" smtClean="0"/>
              <a:t>‹nr.›</a:t>
            </a:fld>
            <a:endParaRPr lang="da-DK"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3115800" y="3723420"/>
            <a:ext cx="2780800" cy="1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2"/>
          </p:nvPr>
        </p:nvSpPr>
        <p:spPr>
          <a:xfrm>
            <a:off x="6295533" y="3709009"/>
            <a:ext cx="2780800" cy="1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 flipH="1">
            <a:off x="6295467" y="617007"/>
            <a:ext cx="4897600" cy="1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ctrTitle" idx="3"/>
          </p:nvPr>
        </p:nvSpPr>
        <p:spPr>
          <a:xfrm>
            <a:off x="2972417" y="3506568"/>
            <a:ext cx="3067600" cy="3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ctrTitle" idx="4"/>
          </p:nvPr>
        </p:nvSpPr>
        <p:spPr>
          <a:xfrm>
            <a:off x="6096000" y="3506568"/>
            <a:ext cx="3179600" cy="3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 rot="5400000">
            <a:off x="2733984" y="2665579"/>
            <a:ext cx="3544267" cy="3179733"/>
          </a:xfrm>
          <a:prstGeom prst="flowChartPreparation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5"/>
          <p:cNvSpPr/>
          <p:nvPr/>
        </p:nvSpPr>
        <p:spPr>
          <a:xfrm rot="5400000">
            <a:off x="5913717" y="2665566"/>
            <a:ext cx="3544267" cy="3179733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895229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3" preserve="1">
  <p:cSld name="TWO COLUMNS 3">
    <p:bg>
      <p:bgPr>
        <a:noFill/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/>
          <p:nvPr/>
        </p:nvSpPr>
        <p:spPr>
          <a:xfrm>
            <a:off x="6080567" y="-9367"/>
            <a:ext cx="6116400" cy="6876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3" name="Google Shape;313;p43"/>
          <p:cNvSpPr/>
          <p:nvPr/>
        </p:nvSpPr>
        <p:spPr>
          <a:xfrm>
            <a:off x="-10000" y="-9367"/>
            <a:ext cx="6090400" cy="6876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4" name="Google Shape;314;p43"/>
          <p:cNvSpPr txBox="1">
            <a:spLocks noGrp="1"/>
          </p:cNvSpPr>
          <p:nvPr>
            <p:ph type="ctrTitle"/>
          </p:nvPr>
        </p:nvSpPr>
        <p:spPr>
          <a:xfrm>
            <a:off x="2861600" y="800267"/>
            <a:ext cx="64688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15" name="Google Shape;315;p43"/>
          <p:cNvSpPr txBox="1">
            <a:spLocks noGrp="1"/>
          </p:cNvSpPr>
          <p:nvPr>
            <p:ph type="subTitle" idx="1"/>
          </p:nvPr>
        </p:nvSpPr>
        <p:spPr>
          <a:xfrm>
            <a:off x="1012151" y="3116667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16" name="Google Shape;316;p43"/>
          <p:cNvSpPr txBox="1">
            <a:spLocks noGrp="1"/>
          </p:cNvSpPr>
          <p:nvPr>
            <p:ph type="subTitle" idx="2"/>
          </p:nvPr>
        </p:nvSpPr>
        <p:spPr>
          <a:xfrm>
            <a:off x="7215817" y="3116667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17" name="Google Shape;317;p43"/>
          <p:cNvSpPr/>
          <p:nvPr/>
        </p:nvSpPr>
        <p:spPr>
          <a:xfrm rot="5400000">
            <a:off x="6060629" y="3813900"/>
            <a:ext cx="605200" cy="523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04212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 preserve="1">
  <p:cSld name="TWO COLUMNS 2">
    <p:bg>
      <p:bgPr>
        <a:noFill/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/>
          <p:nvPr/>
        </p:nvSpPr>
        <p:spPr>
          <a:xfrm>
            <a:off x="6364251" y="1817200"/>
            <a:ext cx="4126231" cy="5042651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20" name="Google Shape;320;p44"/>
          <p:cNvSpPr/>
          <p:nvPr/>
        </p:nvSpPr>
        <p:spPr>
          <a:xfrm>
            <a:off x="1701485" y="1817200"/>
            <a:ext cx="4126231" cy="5042651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21" name="Google Shape;321;p44"/>
          <p:cNvSpPr txBox="1">
            <a:spLocks noGrp="1"/>
          </p:cNvSpPr>
          <p:nvPr>
            <p:ph type="ctrTitle"/>
          </p:nvPr>
        </p:nvSpPr>
        <p:spPr>
          <a:xfrm>
            <a:off x="1797933" y="300233"/>
            <a:ext cx="85960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40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22" name="Google Shape;322;p44"/>
          <p:cNvSpPr txBox="1">
            <a:spLocks noGrp="1"/>
          </p:cNvSpPr>
          <p:nvPr>
            <p:ph type="subTitle" idx="1"/>
          </p:nvPr>
        </p:nvSpPr>
        <p:spPr>
          <a:xfrm>
            <a:off x="2018333" y="39805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23" name="Google Shape;323;p44"/>
          <p:cNvSpPr txBox="1">
            <a:spLocks noGrp="1"/>
          </p:cNvSpPr>
          <p:nvPr>
            <p:ph type="subTitle" idx="2"/>
          </p:nvPr>
        </p:nvSpPr>
        <p:spPr>
          <a:xfrm>
            <a:off x="6681167" y="39805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24" name="Google Shape;324;p44"/>
          <p:cNvSpPr txBox="1">
            <a:spLocks noGrp="1"/>
          </p:cNvSpPr>
          <p:nvPr>
            <p:ph type="ctrTitle" idx="3"/>
          </p:nvPr>
        </p:nvSpPr>
        <p:spPr>
          <a:xfrm>
            <a:off x="2018341" y="31209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25" name="Google Shape;325;p44"/>
          <p:cNvSpPr txBox="1">
            <a:spLocks noGrp="1"/>
          </p:cNvSpPr>
          <p:nvPr>
            <p:ph type="ctrTitle" idx="4"/>
          </p:nvPr>
        </p:nvSpPr>
        <p:spPr>
          <a:xfrm>
            <a:off x="6681175" y="31209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26" name="Google Shape;326;p44"/>
          <p:cNvSpPr/>
          <p:nvPr/>
        </p:nvSpPr>
        <p:spPr>
          <a:xfrm flipH="1">
            <a:off x="189700" y="1640400"/>
            <a:ext cx="363600" cy="5217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327" name="Google Shape;327;p44"/>
          <p:cNvSpPr/>
          <p:nvPr/>
        </p:nvSpPr>
        <p:spPr>
          <a:xfrm flipH="1">
            <a:off x="0" y="0"/>
            <a:ext cx="363600" cy="6858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2006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 1" preserve="1">
  <p:cSld name="TWO COLUMNS 2 1">
    <p:bg>
      <p:bgPr>
        <a:noFill/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/>
          <p:nvPr/>
        </p:nvSpPr>
        <p:spPr>
          <a:xfrm>
            <a:off x="0" y="1676468"/>
            <a:ext cx="12195811" cy="4612785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30" name="Google Shape;330;p45"/>
          <p:cNvSpPr txBox="1">
            <a:spLocks noGrp="1"/>
          </p:cNvSpPr>
          <p:nvPr>
            <p:ph type="ctrTitle"/>
          </p:nvPr>
        </p:nvSpPr>
        <p:spPr>
          <a:xfrm>
            <a:off x="1797933" y="300233"/>
            <a:ext cx="85960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40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31" name="Google Shape;331;p45"/>
          <p:cNvSpPr txBox="1">
            <a:spLocks noGrp="1"/>
          </p:cNvSpPr>
          <p:nvPr>
            <p:ph type="subTitle" idx="1"/>
          </p:nvPr>
        </p:nvSpPr>
        <p:spPr>
          <a:xfrm>
            <a:off x="619467" y="38443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32" name="Google Shape;332;p45"/>
          <p:cNvSpPr txBox="1">
            <a:spLocks noGrp="1"/>
          </p:cNvSpPr>
          <p:nvPr>
            <p:ph type="subTitle" idx="2"/>
          </p:nvPr>
        </p:nvSpPr>
        <p:spPr>
          <a:xfrm>
            <a:off x="4349800" y="38443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33" name="Google Shape;333;p45"/>
          <p:cNvSpPr txBox="1">
            <a:spLocks noGrp="1"/>
          </p:cNvSpPr>
          <p:nvPr>
            <p:ph type="ctrTitle" idx="3"/>
          </p:nvPr>
        </p:nvSpPr>
        <p:spPr>
          <a:xfrm>
            <a:off x="619475" y="29847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34" name="Google Shape;334;p45"/>
          <p:cNvSpPr txBox="1">
            <a:spLocks noGrp="1"/>
          </p:cNvSpPr>
          <p:nvPr>
            <p:ph type="ctrTitle" idx="4"/>
          </p:nvPr>
        </p:nvSpPr>
        <p:spPr>
          <a:xfrm>
            <a:off x="4349808" y="29847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35" name="Google Shape;335;p45"/>
          <p:cNvSpPr txBox="1">
            <a:spLocks noGrp="1"/>
          </p:cNvSpPr>
          <p:nvPr>
            <p:ph type="subTitle" idx="5"/>
          </p:nvPr>
        </p:nvSpPr>
        <p:spPr>
          <a:xfrm>
            <a:off x="8080133" y="38443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36" name="Google Shape;336;p45"/>
          <p:cNvSpPr txBox="1">
            <a:spLocks noGrp="1"/>
          </p:cNvSpPr>
          <p:nvPr>
            <p:ph type="ctrTitle" idx="6"/>
          </p:nvPr>
        </p:nvSpPr>
        <p:spPr>
          <a:xfrm>
            <a:off x="8080141" y="29847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71578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 1" preserve="1">
  <p:cSld name="TWO COLUMNS 1 1">
    <p:bg>
      <p:bgPr>
        <a:noFill/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/>
          <p:nvPr/>
        </p:nvSpPr>
        <p:spPr>
          <a:xfrm>
            <a:off x="100" y="626300"/>
            <a:ext cx="4064000" cy="5599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9" name="Google Shape;339;p46"/>
          <p:cNvSpPr/>
          <p:nvPr/>
        </p:nvSpPr>
        <p:spPr>
          <a:xfrm>
            <a:off x="4066933" y="627879"/>
            <a:ext cx="4064000" cy="5599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0" name="Google Shape;340;p46"/>
          <p:cNvSpPr/>
          <p:nvPr/>
        </p:nvSpPr>
        <p:spPr>
          <a:xfrm>
            <a:off x="8127900" y="626300"/>
            <a:ext cx="4064000" cy="5599200"/>
          </a:xfrm>
          <a:prstGeom prst="rect">
            <a:avLst/>
          </a:prstGeom>
          <a:solidFill>
            <a:srgbClr val="AE3F4A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41" name="Google Shape;341;p46"/>
          <p:cNvGrpSpPr/>
          <p:nvPr/>
        </p:nvGrpSpPr>
        <p:grpSpPr>
          <a:xfrm>
            <a:off x="4063997" y="5433"/>
            <a:ext cx="4587700" cy="6876800"/>
            <a:chOff x="3047922" y="4075"/>
            <a:chExt cx="3440775" cy="5157600"/>
          </a:xfrm>
        </p:grpSpPr>
        <p:grpSp>
          <p:nvGrpSpPr>
            <p:cNvPr id="342" name="Google Shape;342;p46"/>
            <p:cNvGrpSpPr/>
            <p:nvPr/>
          </p:nvGrpSpPr>
          <p:grpSpPr>
            <a:xfrm>
              <a:off x="3047922" y="4075"/>
              <a:ext cx="3440775" cy="5157600"/>
              <a:chOff x="3047922" y="4075"/>
              <a:chExt cx="3440775" cy="5157600"/>
            </a:xfrm>
          </p:grpSpPr>
          <p:grpSp>
            <p:nvGrpSpPr>
              <p:cNvPr id="343" name="Google Shape;343;p46"/>
              <p:cNvGrpSpPr/>
              <p:nvPr/>
            </p:nvGrpSpPr>
            <p:grpSpPr>
              <a:xfrm>
                <a:off x="3047922" y="2342400"/>
                <a:ext cx="3440775" cy="453900"/>
                <a:chOff x="3047922" y="2342400"/>
                <a:chExt cx="3440775" cy="453900"/>
              </a:xfrm>
            </p:grpSpPr>
            <p:sp>
              <p:nvSpPr>
                <p:cNvPr id="344" name="Google Shape;344;p46"/>
                <p:cNvSpPr/>
                <p:nvPr/>
              </p:nvSpPr>
              <p:spPr>
                <a:xfrm rot="5400000">
                  <a:off x="3017322" y="2373000"/>
                  <a:ext cx="453900" cy="3927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45" name="Google Shape;345;p46"/>
                <p:cNvSpPr/>
                <p:nvPr/>
              </p:nvSpPr>
              <p:spPr>
                <a:xfrm rot="5400000">
                  <a:off x="6065397" y="2373000"/>
                  <a:ext cx="453900" cy="3927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cxnSp>
            <p:nvCxnSpPr>
              <p:cNvPr id="346" name="Google Shape;346;p46"/>
              <p:cNvCxnSpPr/>
              <p:nvPr/>
            </p:nvCxnSpPr>
            <p:spPr>
              <a:xfrm>
                <a:off x="3053725" y="4075"/>
                <a:ext cx="0" cy="5157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47" name="Google Shape;347;p46"/>
            <p:cNvCxnSpPr/>
            <p:nvPr/>
          </p:nvCxnSpPr>
          <p:spPr>
            <a:xfrm>
              <a:off x="6100425" y="4075"/>
              <a:ext cx="0" cy="51576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8" name="Google Shape;348;p46"/>
          <p:cNvSpPr txBox="1">
            <a:spLocks noGrp="1"/>
          </p:cNvSpPr>
          <p:nvPr>
            <p:ph type="ctrTitle"/>
          </p:nvPr>
        </p:nvSpPr>
        <p:spPr>
          <a:xfrm>
            <a:off x="4058167" y="800267"/>
            <a:ext cx="39180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49" name="Google Shape;349;p46"/>
          <p:cNvSpPr txBox="1">
            <a:spLocks noGrp="1"/>
          </p:cNvSpPr>
          <p:nvPr>
            <p:ph type="ctrTitle" idx="2"/>
          </p:nvPr>
        </p:nvSpPr>
        <p:spPr>
          <a:xfrm>
            <a:off x="856917" y="3691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50" name="Google Shape;350;p46"/>
          <p:cNvSpPr txBox="1">
            <a:spLocks noGrp="1"/>
          </p:cNvSpPr>
          <p:nvPr>
            <p:ph type="subTitle" idx="1"/>
          </p:nvPr>
        </p:nvSpPr>
        <p:spPr>
          <a:xfrm>
            <a:off x="856933" y="4449933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51" name="Google Shape;351;p46"/>
          <p:cNvSpPr txBox="1">
            <a:spLocks noGrp="1"/>
          </p:cNvSpPr>
          <p:nvPr>
            <p:ph type="ctrTitle" idx="3"/>
          </p:nvPr>
        </p:nvSpPr>
        <p:spPr>
          <a:xfrm>
            <a:off x="4920917" y="3691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52" name="Google Shape;352;p46"/>
          <p:cNvSpPr txBox="1">
            <a:spLocks noGrp="1"/>
          </p:cNvSpPr>
          <p:nvPr>
            <p:ph type="subTitle" idx="4"/>
          </p:nvPr>
        </p:nvSpPr>
        <p:spPr>
          <a:xfrm>
            <a:off x="4920933" y="4449933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53" name="Google Shape;353;p46"/>
          <p:cNvSpPr txBox="1">
            <a:spLocks noGrp="1"/>
          </p:cNvSpPr>
          <p:nvPr>
            <p:ph type="ctrTitle" idx="5"/>
          </p:nvPr>
        </p:nvSpPr>
        <p:spPr>
          <a:xfrm>
            <a:off x="8984917" y="3691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54" name="Google Shape;354;p46"/>
          <p:cNvSpPr txBox="1">
            <a:spLocks noGrp="1"/>
          </p:cNvSpPr>
          <p:nvPr>
            <p:ph type="subTitle" idx="6"/>
          </p:nvPr>
        </p:nvSpPr>
        <p:spPr>
          <a:xfrm>
            <a:off x="8984933" y="4449933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69259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7"/>
          <p:cNvSpPr/>
          <p:nvPr/>
        </p:nvSpPr>
        <p:spPr>
          <a:xfrm>
            <a:off x="0" y="2257567"/>
            <a:ext cx="12192000" cy="4600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cxnSp>
        <p:nvCxnSpPr>
          <p:cNvPr id="357" name="Google Shape;357;p47"/>
          <p:cNvCxnSpPr/>
          <p:nvPr/>
        </p:nvCxnSpPr>
        <p:spPr>
          <a:xfrm rot="10800000">
            <a:off x="2206233" y="2257633"/>
            <a:ext cx="0" cy="4600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8" name="Google Shape;358;p47"/>
          <p:cNvCxnSpPr/>
          <p:nvPr/>
        </p:nvCxnSpPr>
        <p:spPr>
          <a:xfrm rot="10800000">
            <a:off x="5290833" y="2257633"/>
            <a:ext cx="0" cy="4600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7"/>
          <p:cNvCxnSpPr/>
          <p:nvPr/>
        </p:nvCxnSpPr>
        <p:spPr>
          <a:xfrm rot="10800000">
            <a:off x="8344733" y="2257633"/>
            <a:ext cx="0" cy="4600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" name="Google Shape;360;p47"/>
          <p:cNvSpPr txBox="1">
            <a:spLocks noGrp="1"/>
          </p:cNvSpPr>
          <p:nvPr>
            <p:ph type="ctrTitle"/>
          </p:nvPr>
        </p:nvSpPr>
        <p:spPr>
          <a:xfrm>
            <a:off x="2288316" y="4012805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61" name="Google Shape;361;p47"/>
          <p:cNvSpPr txBox="1">
            <a:spLocks noGrp="1"/>
          </p:cNvSpPr>
          <p:nvPr>
            <p:ph type="subTitle" idx="1"/>
          </p:nvPr>
        </p:nvSpPr>
        <p:spPr>
          <a:xfrm>
            <a:off x="2288304" y="4628088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62" name="Google Shape;362;p47"/>
          <p:cNvSpPr txBox="1">
            <a:spLocks noGrp="1"/>
          </p:cNvSpPr>
          <p:nvPr>
            <p:ph type="title" idx="2" hasCustomPrompt="1"/>
          </p:nvPr>
        </p:nvSpPr>
        <p:spPr>
          <a:xfrm>
            <a:off x="2186716" y="3222188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3" name="Google Shape;363;p47"/>
          <p:cNvSpPr txBox="1">
            <a:spLocks noGrp="1"/>
          </p:cNvSpPr>
          <p:nvPr>
            <p:ph type="ctrTitle" idx="3"/>
          </p:nvPr>
        </p:nvSpPr>
        <p:spPr>
          <a:xfrm>
            <a:off x="5351483" y="4008273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64" name="Google Shape;364;p47"/>
          <p:cNvSpPr txBox="1">
            <a:spLocks noGrp="1"/>
          </p:cNvSpPr>
          <p:nvPr>
            <p:ph type="subTitle" idx="4"/>
          </p:nvPr>
        </p:nvSpPr>
        <p:spPr>
          <a:xfrm>
            <a:off x="5351467" y="4623556"/>
            <a:ext cx="2635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65" name="Google Shape;365;p47"/>
          <p:cNvSpPr txBox="1">
            <a:spLocks noGrp="1"/>
          </p:cNvSpPr>
          <p:nvPr>
            <p:ph type="title" idx="5" hasCustomPrompt="1"/>
          </p:nvPr>
        </p:nvSpPr>
        <p:spPr>
          <a:xfrm>
            <a:off x="5249883" y="3217656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6" name="Google Shape;366;p47"/>
          <p:cNvSpPr txBox="1">
            <a:spLocks noGrp="1"/>
          </p:cNvSpPr>
          <p:nvPr>
            <p:ph type="ctrTitle" idx="6"/>
          </p:nvPr>
        </p:nvSpPr>
        <p:spPr>
          <a:xfrm>
            <a:off x="8414649" y="4008287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67" name="Google Shape;367;p47"/>
          <p:cNvSpPr txBox="1">
            <a:spLocks noGrp="1"/>
          </p:cNvSpPr>
          <p:nvPr>
            <p:ph type="subTitle" idx="7"/>
          </p:nvPr>
        </p:nvSpPr>
        <p:spPr>
          <a:xfrm>
            <a:off x="8414637" y="4623569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68" name="Google Shape;368;p47"/>
          <p:cNvSpPr txBox="1">
            <a:spLocks noGrp="1"/>
          </p:cNvSpPr>
          <p:nvPr>
            <p:ph type="title" idx="8" hasCustomPrompt="1"/>
          </p:nvPr>
        </p:nvSpPr>
        <p:spPr>
          <a:xfrm>
            <a:off x="8313049" y="321766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9" name="Google Shape;369;p47"/>
          <p:cNvSpPr txBox="1">
            <a:spLocks noGrp="1"/>
          </p:cNvSpPr>
          <p:nvPr>
            <p:ph type="ctrTitle" idx="9"/>
          </p:nvPr>
        </p:nvSpPr>
        <p:spPr>
          <a:xfrm>
            <a:off x="2708800" y="800267"/>
            <a:ext cx="6774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40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5670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" preserve="1">
  <p:cSld name="TITLE DESIGN 2 1 1">
    <p:bg>
      <p:bgPr>
        <a:solidFill>
          <a:srgbClr val="FFFFFF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8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72" name="Google Shape;372;p48"/>
          <p:cNvSpPr/>
          <p:nvPr/>
        </p:nvSpPr>
        <p:spPr>
          <a:xfrm>
            <a:off x="11638700" y="1640400"/>
            <a:ext cx="363600" cy="521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373" name="Google Shape;373;p48"/>
          <p:cNvSpPr/>
          <p:nvPr/>
        </p:nvSpPr>
        <p:spPr>
          <a:xfrm>
            <a:off x="11828400" y="0"/>
            <a:ext cx="3636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07060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2" preserve="1">
  <p:cSld name="TITLE DESIGN 2 1 1 2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9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76" name="Google Shape;376;p49"/>
          <p:cNvSpPr/>
          <p:nvPr/>
        </p:nvSpPr>
        <p:spPr>
          <a:xfrm>
            <a:off x="11638700" y="1640400"/>
            <a:ext cx="363600" cy="521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377" name="Google Shape;377;p49"/>
          <p:cNvSpPr/>
          <p:nvPr/>
        </p:nvSpPr>
        <p:spPr>
          <a:xfrm>
            <a:off x="11828400" y="0"/>
            <a:ext cx="3636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378" name="Google Shape;378;p49"/>
          <p:cNvSpPr txBox="1">
            <a:spLocks noGrp="1"/>
          </p:cNvSpPr>
          <p:nvPr>
            <p:ph type="subTitle" idx="1"/>
          </p:nvPr>
        </p:nvSpPr>
        <p:spPr>
          <a:xfrm>
            <a:off x="2774796" y="5775500"/>
            <a:ext cx="66424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241933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1" preserve="1">
  <p:cSld name="TITLE DESIGN 2 1 1 1">
    <p:bg>
      <p:bgPr>
        <a:solidFill>
          <a:srgbClr val="FFFF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0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81" name="Google Shape;381;p50"/>
          <p:cNvSpPr/>
          <p:nvPr/>
        </p:nvSpPr>
        <p:spPr>
          <a:xfrm flipH="1">
            <a:off x="189700" y="1640400"/>
            <a:ext cx="363600" cy="5217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382" name="Google Shape;382;p50"/>
          <p:cNvSpPr/>
          <p:nvPr/>
        </p:nvSpPr>
        <p:spPr>
          <a:xfrm flipH="1">
            <a:off x="0" y="0"/>
            <a:ext cx="363600" cy="6858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383" name="Google Shape;383;p50"/>
          <p:cNvSpPr txBox="1">
            <a:spLocks noGrp="1"/>
          </p:cNvSpPr>
          <p:nvPr>
            <p:ph type="ctrTitle" idx="2"/>
          </p:nvPr>
        </p:nvSpPr>
        <p:spPr>
          <a:xfrm>
            <a:off x="1179467" y="2359900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84" name="Google Shape;384;p50"/>
          <p:cNvSpPr txBox="1">
            <a:spLocks noGrp="1"/>
          </p:cNvSpPr>
          <p:nvPr>
            <p:ph type="subTitle" idx="1"/>
          </p:nvPr>
        </p:nvSpPr>
        <p:spPr>
          <a:xfrm>
            <a:off x="1581403" y="2975199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85" name="Google Shape;385;p50"/>
          <p:cNvSpPr txBox="1">
            <a:spLocks noGrp="1"/>
          </p:cNvSpPr>
          <p:nvPr>
            <p:ph type="ctrTitle" idx="3"/>
          </p:nvPr>
        </p:nvSpPr>
        <p:spPr>
          <a:xfrm>
            <a:off x="4476417" y="2355367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86" name="Google Shape;386;p50"/>
          <p:cNvSpPr txBox="1">
            <a:spLocks noGrp="1"/>
          </p:cNvSpPr>
          <p:nvPr>
            <p:ph type="subTitle" idx="4"/>
          </p:nvPr>
        </p:nvSpPr>
        <p:spPr>
          <a:xfrm>
            <a:off x="4878360" y="2970661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87" name="Google Shape;387;p50"/>
          <p:cNvSpPr txBox="1">
            <a:spLocks noGrp="1"/>
          </p:cNvSpPr>
          <p:nvPr>
            <p:ph type="ctrTitle" idx="5"/>
          </p:nvPr>
        </p:nvSpPr>
        <p:spPr>
          <a:xfrm>
            <a:off x="7773349" y="2355400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88" name="Google Shape;388;p50"/>
          <p:cNvSpPr txBox="1">
            <a:spLocks noGrp="1"/>
          </p:cNvSpPr>
          <p:nvPr>
            <p:ph type="subTitle" idx="6"/>
          </p:nvPr>
        </p:nvSpPr>
        <p:spPr>
          <a:xfrm>
            <a:off x="8175468" y="2970667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89" name="Google Shape;389;p50"/>
          <p:cNvSpPr txBox="1">
            <a:spLocks noGrp="1"/>
          </p:cNvSpPr>
          <p:nvPr>
            <p:ph type="ctrTitle" idx="7"/>
          </p:nvPr>
        </p:nvSpPr>
        <p:spPr>
          <a:xfrm>
            <a:off x="1179467" y="4394201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90" name="Google Shape;390;p50"/>
          <p:cNvSpPr txBox="1">
            <a:spLocks noGrp="1"/>
          </p:cNvSpPr>
          <p:nvPr>
            <p:ph type="subTitle" idx="8"/>
          </p:nvPr>
        </p:nvSpPr>
        <p:spPr>
          <a:xfrm>
            <a:off x="1581403" y="5009500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91" name="Google Shape;391;p50"/>
          <p:cNvSpPr txBox="1">
            <a:spLocks noGrp="1"/>
          </p:cNvSpPr>
          <p:nvPr>
            <p:ph type="ctrTitle" idx="9"/>
          </p:nvPr>
        </p:nvSpPr>
        <p:spPr>
          <a:xfrm>
            <a:off x="4476417" y="4389672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92" name="Google Shape;392;p50"/>
          <p:cNvSpPr txBox="1">
            <a:spLocks noGrp="1"/>
          </p:cNvSpPr>
          <p:nvPr>
            <p:ph type="subTitle" idx="13"/>
          </p:nvPr>
        </p:nvSpPr>
        <p:spPr>
          <a:xfrm>
            <a:off x="4878360" y="5004965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93" name="Google Shape;393;p50"/>
          <p:cNvSpPr txBox="1">
            <a:spLocks noGrp="1"/>
          </p:cNvSpPr>
          <p:nvPr>
            <p:ph type="ctrTitle" idx="14"/>
          </p:nvPr>
        </p:nvSpPr>
        <p:spPr>
          <a:xfrm>
            <a:off x="7773349" y="4389700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94" name="Google Shape;394;p50"/>
          <p:cNvSpPr txBox="1">
            <a:spLocks noGrp="1"/>
          </p:cNvSpPr>
          <p:nvPr>
            <p:ph type="subTitle" idx="15"/>
          </p:nvPr>
        </p:nvSpPr>
        <p:spPr>
          <a:xfrm>
            <a:off x="8175468" y="5004967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850954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1 1" preserve="1">
  <p:cSld name="TITLE DESIGN 2 1 1 1 1">
    <p:bg>
      <p:bgPr>
        <a:solidFill>
          <a:srgbClr val="FFFFFF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1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97" name="Google Shape;397;p51"/>
          <p:cNvSpPr/>
          <p:nvPr/>
        </p:nvSpPr>
        <p:spPr>
          <a:xfrm flipH="1">
            <a:off x="189700" y="1640400"/>
            <a:ext cx="363600" cy="5217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398" name="Google Shape;398;p51"/>
          <p:cNvSpPr/>
          <p:nvPr/>
        </p:nvSpPr>
        <p:spPr>
          <a:xfrm flipH="1">
            <a:off x="0" y="0"/>
            <a:ext cx="363600" cy="6858000"/>
          </a:xfrm>
          <a:prstGeom prst="rect">
            <a:avLst/>
          </a:prstGeom>
          <a:solidFill>
            <a:srgbClr val="413B49">
              <a:alpha val="74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5154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4 1" preserve="1">
  <p:cSld name="Diseño personalizado 4 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2"/>
          <p:cNvSpPr/>
          <p:nvPr/>
        </p:nvSpPr>
        <p:spPr>
          <a:xfrm flipH="1">
            <a:off x="0" y="906660"/>
            <a:ext cx="11308800" cy="5951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01" name="Google Shape;401;p52"/>
          <p:cNvSpPr/>
          <p:nvPr/>
        </p:nvSpPr>
        <p:spPr>
          <a:xfrm flipH="1">
            <a:off x="883833" y="9500"/>
            <a:ext cx="11308800" cy="6013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02" name="Google Shape;402;p52"/>
          <p:cNvSpPr txBox="1">
            <a:spLocks noGrp="1"/>
          </p:cNvSpPr>
          <p:nvPr>
            <p:ph type="ctrTitle"/>
          </p:nvPr>
        </p:nvSpPr>
        <p:spPr>
          <a:xfrm>
            <a:off x="2708800" y="800267"/>
            <a:ext cx="6774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3661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2297F77-9195-433C-AB3A-6CC9215444B7}" type="slidenum">
              <a:rPr lang="da-DK" smtClean="0"/>
              <a:t>‹nr.›</a:t>
            </a:fld>
            <a:endParaRPr lang="da-DK"/>
          </a:p>
        </p:txBody>
      </p:sp>
      <p:sp>
        <p:nvSpPr>
          <p:cNvPr id="40" name="Google Shape;40;p6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48966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" preserve="1">
  <p:cSld name="Diseño personalizado 5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3"/>
          <p:cNvSpPr/>
          <p:nvPr/>
        </p:nvSpPr>
        <p:spPr>
          <a:xfrm flipH="1">
            <a:off x="280" y="-9800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5" name="Google Shape;405;p53"/>
          <p:cNvSpPr/>
          <p:nvPr/>
        </p:nvSpPr>
        <p:spPr>
          <a:xfrm flipH="1">
            <a:off x="1545084" y="1264600"/>
            <a:ext cx="10647200" cy="5603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06" name="Google Shape;406;p53"/>
          <p:cNvSpPr/>
          <p:nvPr/>
        </p:nvSpPr>
        <p:spPr>
          <a:xfrm flipH="1">
            <a:off x="-267" y="19267"/>
            <a:ext cx="10537200" cy="6246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9908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" preserve="1">
  <p:cSld name="Diseño personalizado 5 1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4"/>
          <p:cNvSpPr/>
          <p:nvPr/>
        </p:nvSpPr>
        <p:spPr>
          <a:xfrm flipH="1">
            <a:off x="267" y="0"/>
            <a:ext cx="12192000" cy="6868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9" name="Google Shape;409;p54"/>
          <p:cNvSpPr/>
          <p:nvPr/>
        </p:nvSpPr>
        <p:spPr>
          <a:xfrm flipH="1">
            <a:off x="-333" y="0"/>
            <a:ext cx="7569600" cy="6304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10" name="Google Shape;410;p54"/>
          <p:cNvSpPr/>
          <p:nvPr/>
        </p:nvSpPr>
        <p:spPr>
          <a:xfrm flipH="1">
            <a:off x="-300" y="4990867"/>
            <a:ext cx="10647200" cy="1876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11" name="Google Shape;411;p54"/>
          <p:cNvSpPr/>
          <p:nvPr/>
        </p:nvSpPr>
        <p:spPr>
          <a:xfrm>
            <a:off x="2339967" y="1484900"/>
            <a:ext cx="3121600" cy="33352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2" name="Google Shape;412;p54"/>
          <p:cNvSpPr/>
          <p:nvPr/>
        </p:nvSpPr>
        <p:spPr>
          <a:xfrm flipH="1">
            <a:off x="1545100" y="0"/>
            <a:ext cx="10647200" cy="502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13" name="Google Shape;413;p54"/>
          <p:cNvSpPr txBox="1">
            <a:spLocks noGrp="1"/>
          </p:cNvSpPr>
          <p:nvPr>
            <p:ph type="subTitle" idx="1"/>
          </p:nvPr>
        </p:nvSpPr>
        <p:spPr>
          <a:xfrm>
            <a:off x="7976000" y="1962800"/>
            <a:ext cx="3239200" cy="2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414" name="Google Shape;414;p54"/>
          <p:cNvSpPr txBox="1">
            <a:spLocks noGrp="1"/>
          </p:cNvSpPr>
          <p:nvPr>
            <p:ph type="ctrTitle"/>
          </p:nvPr>
        </p:nvSpPr>
        <p:spPr>
          <a:xfrm>
            <a:off x="456333" y="2959635"/>
            <a:ext cx="688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415" name="Google Shape;415;p54"/>
          <p:cNvSpPr txBox="1">
            <a:spLocks noGrp="1"/>
          </p:cNvSpPr>
          <p:nvPr>
            <p:ph type="subTitle" idx="2"/>
          </p:nvPr>
        </p:nvSpPr>
        <p:spPr>
          <a:xfrm>
            <a:off x="2683167" y="3718873"/>
            <a:ext cx="2435200" cy="12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Fira Sans Extra Condensed Light"/>
              <a:buNone/>
              <a:defRPr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cxnSp>
        <p:nvCxnSpPr>
          <p:cNvPr id="416" name="Google Shape;416;p54"/>
          <p:cNvCxnSpPr/>
          <p:nvPr/>
        </p:nvCxnSpPr>
        <p:spPr>
          <a:xfrm>
            <a:off x="3010567" y="3718867"/>
            <a:ext cx="1780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6846041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 3" preserve="1">
  <p:cSld name="Diseño personalizado 5 1 3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/>
          <p:nvPr/>
        </p:nvSpPr>
        <p:spPr>
          <a:xfrm>
            <a:off x="-300" y="0"/>
            <a:ext cx="12192000" cy="6868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9" name="Google Shape;419;p55"/>
          <p:cNvSpPr/>
          <p:nvPr/>
        </p:nvSpPr>
        <p:spPr>
          <a:xfrm>
            <a:off x="4622700" y="0"/>
            <a:ext cx="7569600" cy="6304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20" name="Google Shape;420;p55"/>
          <p:cNvSpPr/>
          <p:nvPr/>
        </p:nvSpPr>
        <p:spPr>
          <a:xfrm>
            <a:off x="1545067" y="4990867"/>
            <a:ext cx="10647200" cy="1876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21" name="Google Shape;421;p55"/>
          <p:cNvSpPr/>
          <p:nvPr/>
        </p:nvSpPr>
        <p:spPr>
          <a:xfrm flipH="1">
            <a:off x="6730400" y="1484900"/>
            <a:ext cx="3121600" cy="33352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2" name="Google Shape;422;p55"/>
          <p:cNvSpPr/>
          <p:nvPr/>
        </p:nvSpPr>
        <p:spPr>
          <a:xfrm>
            <a:off x="-333" y="0"/>
            <a:ext cx="10647200" cy="502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23" name="Google Shape;423;p55"/>
          <p:cNvSpPr txBox="1">
            <a:spLocks noGrp="1"/>
          </p:cNvSpPr>
          <p:nvPr>
            <p:ph type="subTitle" idx="1"/>
          </p:nvPr>
        </p:nvSpPr>
        <p:spPr>
          <a:xfrm flipH="1">
            <a:off x="976767" y="1962800"/>
            <a:ext cx="3239200" cy="2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424" name="Google Shape;424;p55"/>
          <p:cNvSpPr txBox="1">
            <a:spLocks noGrp="1"/>
          </p:cNvSpPr>
          <p:nvPr>
            <p:ph type="ctrTitle"/>
          </p:nvPr>
        </p:nvSpPr>
        <p:spPr>
          <a:xfrm flipH="1">
            <a:off x="4846833" y="2959635"/>
            <a:ext cx="688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425" name="Google Shape;425;p55"/>
          <p:cNvSpPr txBox="1">
            <a:spLocks noGrp="1"/>
          </p:cNvSpPr>
          <p:nvPr>
            <p:ph type="subTitle" idx="2"/>
          </p:nvPr>
        </p:nvSpPr>
        <p:spPr>
          <a:xfrm flipH="1">
            <a:off x="7073600" y="3718873"/>
            <a:ext cx="2435200" cy="12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Fira Sans Extra Condensed Light"/>
              <a:buNone/>
              <a:defRPr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cxnSp>
        <p:nvCxnSpPr>
          <p:cNvPr id="426" name="Google Shape;426;p55"/>
          <p:cNvCxnSpPr/>
          <p:nvPr/>
        </p:nvCxnSpPr>
        <p:spPr>
          <a:xfrm rot="10800000">
            <a:off x="7401000" y="3718867"/>
            <a:ext cx="1780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0701901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 2" preserve="1">
  <p:cSld name="Diseño personalizado 5 1 2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6"/>
          <p:cNvSpPr/>
          <p:nvPr/>
        </p:nvSpPr>
        <p:spPr>
          <a:xfrm flipH="1">
            <a:off x="267" y="0"/>
            <a:ext cx="12192000" cy="6868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9" name="Google Shape;429;p56"/>
          <p:cNvSpPr/>
          <p:nvPr/>
        </p:nvSpPr>
        <p:spPr>
          <a:xfrm flipH="1">
            <a:off x="-333" y="0"/>
            <a:ext cx="7569600" cy="61964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30" name="Google Shape;430;p56"/>
          <p:cNvSpPr txBox="1">
            <a:spLocks noGrp="1"/>
          </p:cNvSpPr>
          <p:nvPr>
            <p:ph type="ctrTitle"/>
          </p:nvPr>
        </p:nvSpPr>
        <p:spPr>
          <a:xfrm>
            <a:off x="1108267" y="501997"/>
            <a:ext cx="51564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431" name="Google Shape;431;p56"/>
          <p:cNvSpPr txBox="1">
            <a:spLocks noGrp="1"/>
          </p:cNvSpPr>
          <p:nvPr>
            <p:ph type="subTitle" idx="1"/>
          </p:nvPr>
        </p:nvSpPr>
        <p:spPr>
          <a:xfrm>
            <a:off x="1108267" y="3085633"/>
            <a:ext cx="56332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432" name="Google Shape;432;p56"/>
          <p:cNvSpPr/>
          <p:nvPr/>
        </p:nvSpPr>
        <p:spPr>
          <a:xfrm flipH="1">
            <a:off x="1545100" y="5103633"/>
            <a:ext cx="10647200" cy="1764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9220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89894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7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2297F77-9195-433C-AB3A-6CC9215444B7}" type="slidenum">
              <a:rPr lang="da-DK" smtClean="0"/>
              <a:t>‹nr.›</a:t>
            </a:fld>
            <a:endParaRPr lang="da-DK"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34" y="4090133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 flipH="1">
            <a:off x="474133" y="2982000"/>
            <a:ext cx="5274800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6433600" y="2305200"/>
            <a:ext cx="3320400" cy="22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6096000" y="1637600"/>
            <a:ext cx="0" cy="3582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5560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2297F77-9195-433C-AB3A-6CC9215444B7}" type="slidenum">
              <a:rPr lang="da-DK" smtClean="0"/>
              <a:t>‹nr.›</a:t>
            </a:fld>
            <a:endParaRPr lang="da-DK"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>
            <a:off x="1371600" y="1719549"/>
            <a:ext cx="3810000" cy="6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 flipH="1">
            <a:off x="1371600" y="601949"/>
            <a:ext cx="3810000" cy="11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002349" y="4082900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91415" y="-1547500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457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802300" y="4950477"/>
            <a:ext cx="2900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2"/>
          </p:nvPr>
        </p:nvSpPr>
        <p:spPr>
          <a:xfrm>
            <a:off x="6385867" y="4954216"/>
            <a:ext cx="2900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3"/>
          </p:nvPr>
        </p:nvSpPr>
        <p:spPr>
          <a:xfrm>
            <a:off x="2802300" y="4529127"/>
            <a:ext cx="2900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4"/>
          </p:nvPr>
        </p:nvSpPr>
        <p:spPr>
          <a:xfrm>
            <a:off x="6385867" y="4527189"/>
            <a:ext cx="2876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434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34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>
            <a:spLocks noGrp="1"/>
          </p:cNvSpPr>
          <p:nvPr>
            <p:ph type="ctrTitle"/>
          </p:nvPr>
        </p:nvSpPr>
        <p:spPr>
          <a:xfrm flipH="1">
            <a:off x="609600" y="59336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676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2297F77-9195-433C-AB3A-6CC9215444B7}" type="slidenum">
              <a:rPr lang="da-DK" smtClean="0"/>
              <a:t>‹nr.›</a:t>
            </a:fld>
            <a:endParaRPr lang="da-DK"/>
          </a:p>
        </p:txBody>
      </p:sp>
      <p:sp>
        <p:nvSpPr>
          <p:cNvPr id="67" name="Google Shape;67;p10"/>
          <p:cNvSpPr txBox="1">
            <a:spLocks noGrp="1"/>
          </p:cNvSpPr>
          <p:nvPr>
            <p:ph type="ctrTitle"/>
          </p:nvPr>
        </p:nvSpPr>
        <p:spPr>
          <a:xfrm flipH="1">
            <a:off x="1583333" y="593367"/>
            <a:ext cx="9046000" cy="22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002349" y="4082900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91415" y="-1547500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19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536633"/>
            <a:ext cx="10972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52297F77-9195-433C-AB3A-6CC9215444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965872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731817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1" name="Google Shape;251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252" name="Google Shape;252;p3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fld id="{00000000-1234-1234-1234-123412341234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94733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36" name="Google Shape;436;p5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35770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3A108-31CB-818D-EEE6-629F467BE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Sockets og </a:t>
            </a:r>
            <a:br>
              <a:rPr lang="da-DK" dirty="0"/>
            </a:br>
            <a:r>
              <a:rPr lang="da-DK" dirty="0" err="1"/>
              <a:t>Strategy</a:t>
            </a:r>
            <a:r>
              <a:rPr lang="da-DK" dirty="0"/>
              <a:t>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618511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9E726D97-A03B-F202-0A75-84CB2CAC6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990" y="0"/>
            <a:ext cx="8187782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1551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reate a chat app with java sockets | by Jihen Barhoumi | Nerd For Tech |  Medium">
            <a:extLst>
              <a:ext uri="{FF2B5EF4-FFF2-40B4-BE49-F238E27FC236}">
                <a16:creationId xmlns:a16="http://schemas.microsoft.com/office/drawing/2014/main" id="{1CAED9D6-7A32-7DC4-C32D-ABAC5932E0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311" b="89034" l="6429" r="91286">
                        <a14:foregroundMark x1="75286" y1="88773" x2="81857" y2="88773"/>
                        <a14:foregroundMark x1="73143" y1="84856" x2="83000" y2="84073"/>
                        <a14:foregroundMark x1="83000" y1="84073" x2="84143" y2="84073"/>
                        <a14:foregroundMark x1="11750" y1="84278" x2="21286" y2="86162"/>
                        <a14:foregroundMark x1="6571" y1="86162" x2="10714" y2="86423"/>
                        <a14:foregroundMark x1="12714" y1="42037" x2="14429" y2="55091"/>
                        <a14:foregroundMark x1="14429" y1="55091" x2="19286" y2="43603"/>
                        <a14:foregroundMark x1="19286" y1="43603" x2="24857" y2="50914"/>
                        <a14:foregroundMark x1="24857" y1="50914" x2="16000" y2="66580"/>
                        <a14:foregroundMark x1="18571" y1="28460" x2="19000" y2="35770"/>
                        <a14:foregroundMark x1="16571" y1="41253" x2="15429" y2="40731"/>
                        <a14:foregroundMark x1="20714" y1="44125" x2="28714" y2="54569"/>
                        <a14:foregroundMark x1="28714" y1="54569" x2="19571" y2="60313"/>
                        <a14:foregroundMark x1="19571" y1="60313" x2="15857" y2="66841"/>
                        <a14:foregroundMark x1="15857" y1="66841" x2="10571" y2="68930"/>
                        <a14:foregroundMark x1="10571" y1="68930" x2="14571" y2="57180"/>
                        <a14:foregroundMark x1="14571" y1="57180" x2="12143" y2="53264"/>
                        <a14:foregroundMark x1="9857" y1="51958" x2="14571" y2="60052"/>
                        <a14:foregroundMark x1="14571" y1="60052" x2="14286" y2="69713"/>
                        <a14:foregroundMark x1="14286" y1="69713" x2="17798" y2="72356"/>
                        <a14:foregroundMark x1="13429" y1="69713" x2="12857" y2="58486"/>
                        <a14:foregroundMark x1="91286" y1="39426" x2="91286" y2="54308"/>
                        <a14:foregroundMark x1="23714" y1="63969" x2="22857" y2="69713"/>
                        <a14:foregroundMark x1="11413" y1="73711" x2="10571" y2="73890"/>
                        <a14:foregroundMark x1="10571" y1="73890" x2="11857" y2="66580"/>
                        <a14:foregroundMark x1="11000" y1="67102" x2="6857" y2="69452"/>
                        <a14:foregroundMark x1="7143" y1="69974" x2="11964" y2="73540"/>
                        <a14:foregroundMark x1="22571" y1="71802" x2="23714" y2="71802"/>
                        <a14:foregroundMark x1="23429" y1="71540" x2="30632" y2="65463"/>
                        <a14:foregroundMark x1="31813" y1="54047" x2="31857" y2="53525"/>
                        <a14:foregroundMark x1="31857" y1="53525" x2="31429" y2="51958"/>
                        <a14:foregroundMark x1="22286" y1="42820" x2="32000" y2="50914"/>
                        <a14:foregroundMark x1="17429" y1="38120" x2="15571" y2="37598"/>
                        <a14:foregroundMark x1="7714" y1="45431" x2="10571" y2="43603"/>
                        <a14:foregroundMark x1="6857" y1="45431" x2="13143" y2="39426"/>
                        <a14:foregroundMark x1="31857" y1="52480" x2="31986" y2="53899"/>
                        <a14:foregroundMark x1="22571" y1="41514" x2="32286" y2="49347"/>
                        <a14:foregroundMark x1="32286" y1="51175" x2="32483" y2="53756"/>
                        <a14:foregroundMark x1="31714" y1="56136" x2="31714" y2="63708"/>
                        <a14:foregroundMark x1="32000" y1="55352" x2="32143" y2="65013"/>
                        <a14:foregroundMark x1="32143" y1="65013" x2="32143" y2="65013"/>
                        <a14:foregroundMark x1="24143" y1="72585" x2="23857" y2="73368"/>
                        <a14:foregroundMark x1="11857" y1="73368" x2="13714" y2="75196"/>
                        <a14:foregroundMark x1="10571" y1="72846" x2="13714" y2="75979"/>
                        <a14:backgroundMark x1="7714" y1="8877" x2="42714" y2="14621"/>
                        <a14:backgroundMark x1="34274" y1="64908" x2="34714" y2="69974"/>
                        <a14:backgroundMark x1="33286" y1="53525" x2="33439" y2="55282"/>
                        <a14:backgroundMark x1="12260" y1="78827" x2="16000" y2="78068"/>
                        <a14:backgroundMark x1="16000" y1="78068" x2="17000" y2="78329"/>
                        <a14:backgroundMark x1="19571" y1="71540" x2="19429" y2="741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261"/>
          <a:stretch/>
        </p:blipFill>
        <p:spPr bwMode="auto">
          <a:xfrm>
            <a:off x="4818756" y="640294"/>
            <a:ext cx="5808133" cy="506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reate a chat app with java sockets | by Jihen Barhoumi | Nerd For Tech |  Medium">
            <a:extLst>
              <a:ext uri="{FF2B5EF4-FFF2-40B4-BE49-F238E27FC236}">
                <a16:creationId xmlns:a16="http://schemas.microsoft.com/office/drawing/2014/main" id="{872F45CA-C8B3-B600-DB42-A82587424D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311" b="89034" l="6429" r="91286">
                        <a14:foregroundMark x1="75286" y1="88773" x2="81857" y2="88773"/>
                        <a14:foregroundMark x1="73143" y1="84856" x2="83000" y2="84073"/>
                        <a14:foregroundMark x1="83000" y1="84073" x2="84143" y2="84073"/>
                        <a14:foregroundMark x1="11750" y1="84278" x2="21286" y2="86162"/>
                        <a14:foregroundMark x1="6571" y1="86162" x2="10714" y2="86423"/>
                        <a14:foregroundMark x1="12714" y1="42037" x2="14429" y2="55091"/>
                        <a14:foregroundMark x1="14429" y1="55091" x2="19286" y2="43603"/>
                        <a14:foregroundMark x1="19286" y1="43603" x2="24857" y2="50914"/>
                        <a14:foregroundMark x1="24857" y1="50914" x2="16000" y2="66580"/>
                        <a14:foregroundMark x1="18571" y1="28460" x2="19000" y2="35770"/>
                        <a14:foregroundMark x1="16571" y1="41253" x2="15429" y2="40731"/>
                        <a14:foregroundMark x1="20714" y1="44125" x2="28714" y2="54569"/>
                        <a14:foregroundMark x1="28714" y1="54569" x2="19571" y2="60313"/>
                        <a14:foregroundMark x1="19571" y1="60313" x2="15857" y2="66841"/>
                        <a14:foregroundMark x1="15857" y1="66841" x2="10571" y2="68930"/>
                        <a14:foregroundMark x1="10571" y1="68930" x2="14571" y2="57180"/>
                        <a14:foregroundMark x1="14571" y1="57180" x2="12143" y2="53264"/>
                        <a14:foregroundMark x1="9857" y1="51958" x2="14571" y2="60052"/>
                        <a14:foregroundMark x1="14571" y1="60052" x2="14286" y2="69713"/>
                        <a14:foregroundMark x1="14286" y1="69713" x2="17798" y2="72356"/>
                        <a14:foregroundMark x1="13429" y1="69713" x2="12857" y2="58486"/>
                        <a14:foregroundMark x1="91286" y1="39426" x2="91286" y2="54308"/>
                        <a14:foregroundMark x1="23714" y1="63969" x2="22857" y2="69713"/>
                        <a14:foregroundMark x1="11413" y1="73711" x2="10571" y2="73890"/>
                        <a14:foregroundMark x1="10571" y1="73890" x2="11857" y2="66580"/>
                        <a14:foregroundMark x1="11000" y1="67102" x2="6857" y2="69452"/>
                        <a14:foregroundMark x1="7143" y1="69974" x2="11964" y2="73540"/>
                        <a14:foregroundMark x1="22571" y1="71802" x2="23714" y2="71802"/>
                        <a14:foregroundMark x1="23429" y1="71540" x2="30632" y2="65463"/>
                        <a14:foregroundMark x1="31813" y1="54047" x2="31857" y2="53525"/>
                        <a14:foregroundMark x1="31857" y1="53525" x2="31429" y2="51958"/>
                        <a14:foregroundMark x1="22286" y1="42820" x2="32000" y2="50914"/>
                        <a14:foregroundMark x1="17429" y1="38120" x2="15571" y2="37598"/>
                        <a14:foregroundMark x1="7714" y1="45431" x2="10571" y2="43603"/>
                        <a14:foregroundMark x1="6857" y1="45431" x2="13143" y2="39426"/>
                        <a14:foregroundMark x1="31857" y1="52480" x2="31986" y2="53899"/>
                        <a14:foregroundMark x1="22571" y1="41514" x2="32286" y2="49347"/>
                        <a14:foregroundMark x1="32286" y1="51175" x2="32483" y2="53756"/>
                        <a14:foregroundMark x1="31714" y1="56136" x2="31714" y2="63708"/>
                        <a14:foregroundMark x1="32000" y1="55352" x2="32143" y2="65013"/>
                        <a14:foregroundMark x1="32143" y1="65013" x2="32143" y2="65013"/>
                        <a14:foregroundMark x1="24143" y1="72585" x2="23857" y2="73368"/>
                        <a14:foregroundMark x1="11857" y1="73368" x2="13714" y2="75196"/>
                        <a14:foregroundMark x1="10571" y1="72846" x2="13714" y2="75979"/>
                        <a14:backgroundMark x1="7714" y1="8877" x2="42714" y2="14621"/>
                        <a14:backgroundMark x1="34274" y1="64908" x2="34714" y2="69974"/>
                        <a14:backgroundMark x1="33286" y1="53525" x2="33439" y2="55282"/>
                        <a14:backgroundMark x1="12260" y1="78827" x2="16000" y2="78068"/>
                        <a14:backgroundMark x1="16000" y1="78068" x2="17000" y2="78329"/>
                        <a14:backgroundMark x1="19571" y1="71540" x2="19429" y2="741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984" r="66710" b="22346"/>
          <a:stretch/>
        </p:blipFill>
        <p:spPr bwMode="auto">
          <a:xfrm>
            <a:off x="1345578" y="4107999"/>
            <a:ext cx="1926243" cy="185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reate a chat app with java sockets | by Jihen Barhoumi | Nerd For Tech |  Medium">
            <a:extLst>
              <a:ext uri="{FF2B5EF4-FFF2-40B4-BE49-F238E27FC236}">
                <a16:creationId xmlns:a16="http://schemas.microsoft.com/office/drawing/2014/main" id="{11C107EA-BAF6-BFAB-96B8-A0B3B3D191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311" b="89034" l="6429" r="91286">
                        <a14:foregroundMark x1="75286" y1="88773" x2="81857" y2="88773"/>
                        <a14:foregroundMark x1="73143" y1="84856" x2="83000" y2="84073"/>
                        <a14:foregroundMark x1="83000" y1="84073" x2="84143" y2="84073"/>
                        <a14:foregroundMark x1="11750" y1="84278" x2="21286" y2="86162"/>
                        <a14:foregroundMark x1="6571" y1="86162" x2="10714" y2="86423"/>
                        <a14:foregroundMark x1="12714" y1="42037" x2="14429" y2="55091"/>
                        <a14:foregroundMark x1="14429" y1="55091" x2="19286" y2="43603"/>
                        <a14:foregroundMark x1="19286" y1="43603" x2="24857" y2="50914"/>
                        <a14:foregroundMark x1="24857" y1="50914" x2="16000" y2="66580"/>
                        <a14:foregroundMark x1="18571" y1="28460" x2="19000" y2="35770"/>
                        <a14:foregroundMark x1="16571" y1="41253" x2="15429" y2="40731"/>
                        <a14:foregroundMark x1="20714" y1="44125" x2="28714" y2="54569"/>
                        <a14:foregroundMark x1="28714" y1="54569" x2="19571" y2="60313"/>
                        <a14:foregroundMark x1="19571" y1="60313" x2="15857" y2="66841"/>
                        <a14:foregroundMark x1="15857" y1="66841" x2="10571" y2="68930"/>
                        <a14:foregroundMark x1="10571" y1="68930" x2="14571" y2="57180"/>
                        <a14:foregroundMark x1="14571" y1="57180" x2="12143" y2="53264"/>
                        <a14:foregroundMark x1="9857" y1="51958" x2="14571" y2="60052"/>
                        <a14:foregroundMark x1="14571" y1="60052" x2="14286" y2="69713"/>
                        <a14:foregroundMark x1="14286" y1="69713" x2="17798" y2="72356"/>
                        <a14:foregroundMark x1="13429" y1="69713" x2="12857" y2="58486"/>
                        <a14:foregroundMark x1="91286" y1="39426" x2="91286" y2="54308"/>
                        <a14:foregroundMark x1="23714" y1="63969" x2="22857" y2="69713"/>
                        <a14:foregroundMark x1="11413" y1="73711" x2="10571" y2="73890"/>
                        <a14:foregroundMark x1="10571" y1="73890" x2="11857" y2="66580"/>
                        <a14:foregroundMark x1="11000" y1="67102" x2="6857" y2="69452"/>
                        <a14:foregroundMark x1="7143" y1="69974" x2="11964" y2="73540"/>
                        <a14:foregroundMark x1="22571" y1="71802" x2="23714" y2="71802"/>
                        <a14:foregroundMark x1="23429" y1="71540" x2="30632" y2="65463"/>
                        <a14:foregroundMark x1="31813" y1="54047" x2="31857" y2="53525"/>
                        <a14:foregroundMark x1="31857" y1="53525" x2="31429" y2="51958"/>
                        <a14:foregroundMark x1="22286" y1="42820" x2="32000" y2="50914"/>
                        <a14:foregroundMark x1="17429" y1="38120" x2="15571" y2="37598"/>
                        <a14:foregroundMark x1="7714" y1="45431" x2="10571" y2="43603"/>
                        <a14:foregroundMark x1="6857" y1="45431" x2="13143" y2="39426"/>
                        <a14:foregroundMark x1="31857" y1="52480" x2="31986" y2="53899"/>
                        <a14:foregroundMark x1="22571" y1="41514" x2="32286" y2="49347"/>
                        <a14:foregroundMark x1="32286" y1="51175" x2="32483" y2="53756"/>
                        <a14:foregroundMark x1="31714" y1="56136" x2="31714" y2="63708"/>
                        <a14:foregroundMark x1="32000" y1="55352" x2="32143" y2="65013"/>
                        <a14:foregroundMark x1="32143" y1="65013" x2="32143" y2="65013"/>
                        <a14:foregroundMark x1="24143" y1="72585" x2="23857" y2="73368"/>
                        <a14:foregroundMark x1="11857" y1="73368" x2="13714" y2="75196"/>
                        <a14:foregroundMark x1="10571" y1="72846" x2="13714" y2="75979"/>
                        <a14:backgroundMark x1="7714" y1="8877" x2="42714" y2="14621"/>
                        <a14:backgroundMark x1="34274" y1="64908" x2="34714" y2="69974"/>
                        <a14:backgroundMark x1="33286" y1="53525" x2="33439" y2="55282"/>
                        <a14:backgroundMark x1="12260" y1="78827" x2="16000" y2="78068"/>
                        <a14:backgroundMark x1="16000" y1="78068" x2="17000" y2="78329"/>
                        <a14:backgroundMark x1="19571" y1="71540" x2="19429" y2="741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984" r="66710" b="22346"/>
          <a:stretch/>
        </p:blipFill>
        <p:spPr bwMode="auto">
          <a:xfrm>
            <a:off x="460426" y="2081217"/>
            <a:ext cx="1926243" cy="185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6E2C79D9-90A3-E6D1-912C-B4C67AC3C520}"/>
              </a:ext>
            </a:extLst>
          </p:cNvPr>
          <p:cNvCxnSpPr/>
          <p:nvPr/>
        </p:nvCxnSpPr>
        <p:spPr>
          <a:xfrm flipH="1" flipV="1">
            <a:off x="3656669" y="1762732"/>
            <a:ext cx="3761355" cy="81280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A7B9FCB5-FD8C-53CA-3E75-1C8D57F658B1}"/>
              </a:ext>
            </a:extLst>
          </p:cNvPr>
          <p:cNvCxnSpPr>
            <a:cxnSpLocks/>
          </p:cNvCxnSpPr>
          <p:nvPr/>
        </p:nvCxnSpPr>
        <p:spPr>
          <a:xfrm flipH="1">
            <a:off x="2549690" y="3219062"/>
            <a:ext cx="4838315" cy="6767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737F7472-0F69-36F2-4D71-21F04F992EB6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3271821" y="3887865"/>
            <a:ext cx="4116184" cy="1148858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reate a chat app with java sockets | by Jihen Barhoumi | Nerd For Tech |  Medium">
            <a:extLst>
              <a:ext uri="{FF2B5EF4-FFF2-40B4-BE49-F238E27FC236}">
                <a16:creationId xmlns:a16="http://schemas.microsoft.com/office/drawing/2014/main" id="{06833619-BE32-4BDC-C59C-7CFA3820A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311" b="89034" l="6429" r="91286">
                        <a14:foregroundMark x1="75286" y1="88773" x2="81857" y2="88773"/>
                        <a14:foregroundMark x1="73143" y1="84856" x2="83000" y2="84073"/>
                        <a14:foregroundMark x1="83000" y1="84073" x2="84143" y2="84073"/>
                        <a14:foregroundMark x1="11750" y1="84278" x2="21286" y2="86162"/>
                        <a14:foregroundMark x1="6571" y1="86162" x2="10714" y2="86423"/>
                        <a14:foregroundMark x1="12714" y1="42037" x2="14429" y2="55091"/>
                        <a14:foregroundMark x1="14429" y1="55091" x2="19286" y2="43603"/>
                        <a14:foregroundMark x1="19286" y1="43603" x2="24857" y2="50914"/>
                        <a14:foregroundMark x1="24857" y1="50914" x2="16000" y2="66580"/>
                        <a14:foregroundMark x1="18571" y1="28460" x2="19000" y2="35770"/>
                        <a14:foregroundMark x1="16571" y1="41253" x2="15429" y2="40731"/>
                        <a14:foregroundMark x1="20714" y1="44125" x2="28714" y2="54569"/>
                        <a14:foregroundMark x1="28714" y1="54569" x2="19571" y2="60313"/>
                        <a14:foregroundMark x1="19571" y1="60313" x2="15857" y2="66841"/>
                        <a14:foregroundMark x1="15857" y1="66841" x2="10571" y2="68930"/>
                        <a14:foregroundMark x1="10571" y1="68930" x2="14571" y2="57180"/>
                        <a14:foregroundMark x1="14571" y1="57180" x2="12143" y2="53264"/>
                        <a14:foregroundMark x1="9857" y1="51958" x2="14571" y2="60052"/>
                        <a14:foregroundMark x1="14571" y1="60052" x2="14286" y2="69713"/>
                        <a14:foregroundMark x1="14286" y1="69713" x2="17798" y2="72356"/>
                        <a14:foregroundMark x1="13429" y1="69713" x2="12857" y2="58486"/>
                        <a14:foregroundMark x1="91286" y1="39426" x2="91286" y2="54308"/>
                        <a14:foregroundMark x1="23714" y1="63969" x2="22857" y2="69713"/>
                        <a14:foregroundMark x1="11413" y1="73711" x2="10571" y2="73890"/>
                        <a14:foregroundMark x1="10571" y1="73890" x2="11857" y2="66580"/>
                        <a14:foregroundMark x1="11000" y1="67102" x2="6857" y2="69452"/>
                        <a14:foregroundMark x1="7143" y1="69974" x2="11964" y2="73540"/>
                        <a14:foregroundMark x1="22571" y1="71802" x2="23714" y2="71802"/>
                        <a14:foregroundMark x1="23429" y1="71540" x2="30632" y2="65463"/>
                        <a14:foregroundMark x1="31813" y1="54047" x2="31857" y2="53525"/>
                        <a14:foregroundMark x1="31857" y1="53525" x2="31429" y2="51958"/>
                        <a14:foregroundMark x1="22286" y1="42820" x2="32000" y2="50914"/>
                        <a14:foregroundMark x1="17429" y1="38120" x2="15571" y2="37598"/>
                        <a14:foregroundMark x1="7714" y1="45431" x2="10571" y2="43603"/>
                        <a14:foregroundMark x1="6857" y1="45431" x2="13143" y2="39426"/>
                        <a14:foregroundMark x1="31857" y1="52480" x2="31986" y2="53899"/>
                        <a14:foregroundMark x1="22571" y1="41514" x2="32286" y2="49347"/>
                        <a14:foregroundMark x1="32286" y1="51175" x2="32483" y2="53756"/>
                        <a14:foregroundMark x1="31714" y1="56136" x2="31714" y2="63708"/>
                        <a14:foregroundMark x1="32000" y1="55352" x2="32143" y2="65013"/>
                        <a14:foregroundMark x1="32143" y1="65013" x2="32143" y2="65013"/>
                        <a14:foregroundMark x1="24143" y1="72585" x2="23857" y2="73368"/>
                        <a14:foregroundMark x1="11857" y1="73368" x2="13714" y2="75196"/>
                        <a14:foregroundMark x1="10571" y1="72846" x2="13714" y2="75979"/>
                        <a14:backgroundMark x1="7714" y1="8877" x2="42714" y2="14621"/>
                        <a14:backgroundMark x1="34274" y1="64908" x2="34714" y2="69974"/>
                        <a14:backgroundMark x1="33286" y1="53525" x2="33439" y2="55282"/>
                        <a14:backgroundMark x1="12260" y1="78827" x2="16000" y2="78068"/>
                        <a14:backgroundMark x1="16000" y1="78068" x2="17000" y2="78329"/>
                        <a14:backgroundMark x1="19571" y1="71540" x2="19429" y2="741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89" r="69344" b="4325"/>
          <a:stretch/>
        </p:blipFill>
        <p:spPr bwMode="auto">
          <a:xfrm>
            <a:off x="2463869" y="1928881"/>
            <a:ext cx="1773843" cy="55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reate a chat app with java sockets | by Jihen Barhoumi | Nerd For Tech |  Medium">
            <a:extLst>
              <a:ext uri="{FF2B5EF4-FFF2-40B4-BE49-F238E27FC236}">
                <a16:creationId xmlns:a16="http://schemas.microsoft.com/office/drawing/2014/main" id="{24CF156C-E22F-1E2B-6B93-6C30747F6F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311" b="89034" l="6429" r="91286">
                        <a14:foregroundMark x1="75286" y1="88773" x2="81857" y2="88773"/>
                        <a14:foregroundMark x1="73143" y1="84856" x2="83000" y2="84073"/>
                        <a14:foregroundMark x1="83000" y1="84073" x2="84143" y2="84073"/>
                        <a14:foregroundMark x1="11750" y1="84278" x2="21286" y2="86162"/>
                        <a14:foregroundMark x1="6571" y1="86162" x2="10714" y2="86423"/>
                        <a14:foregroundMark x1="12714" y1="42037" x2="14429" y2="55091"/>
                        <a14:foregroundMark x1="14429" y1="55091" x2="19286" y2="43603"/>
                        <a14:foregroundMark x1="19286" y1="43603" x2="24857" y2="50914"/>
                        <a14:foregroundMark x1="24857" y1="50914" x2="16000" y2="66580"/>
                        <a14:foregroundMark x1="18571" y1="28460" x2="19000" y2="35770"/>
                        <a14:foregroundMark x1="16571" y1="41253" x2="15429" y2="40731"/>
                        <a14:foregroundMark x1="20714" y1="44125" x2="28714" y2="54569"/>
                        <a14:foregroundMark x1="28714" y1="54569" x2="19571" y2="60313"/>
                        <a14:foregroundMark x1="19571" y1="60313" x2="15857" y2="66841"/>
                        <a14:foregroundMark x1="15857" y1="66841" x2="10571" y2="68930"/>
                        <a14:foregroundMark x1="10571" y1="68930" x2="14571" y2="57180"/>
                        <a14:foregroundMark x1="14571" y1="57180" x2="12143" y2="53264"/>
                        <a14:foregroundMark x1="9857" y1="51958" x2="14571" y2="60052"/>
                        <a14:foregroundMark x1="14571" y1="60052" x2="14286" y2="69713"/>
                        <a14:foregroundMark x1="14286" y1="69713" x2="17798" y2="72356"/>
                        <a14:foregroundMark x1="13429" y1="69713" x2="12857" y2="58486"/>
                        <a14:foregroundMark x1="91286" y1="39426" x2="91286" y2="54308"/>
                        <a14:foregroundMark x1="23714" y1="63969" x2="22857" y2="69713"/>
                        <a14:foregroundMark x1="11413" y1="73711" x2="10571" y2="73890"/>
                        <a14:foregroundMark x1="10571" y1="73890" x2="11857" y2="66580"/>
                        <a14:foregroundMark x1="11000" y1="67102" x2="6857" y2="69452"/>
                        <a14:foregroundMark x1="7143" y1="69974" x2="11964" y2="73540"/>
                        <a14:foregroundMark x1="22571" y1="71802" x2="23714" y2="71802"/>
                        <a14:foregroundMark x1="23429" y1="71540" x2="30632" y2="65463"/>
                        <a14:foregroundMark x1="31813" y1="54047" x2="31857" y2="53525"/>
                        <a14:foregroundMark x1="31857" y1="53525" x2="31429" y2="51958"/>
                        <a14:foregroundMark x1="22286" y1="42820" x2="32000" y2="50914"/>
                        <a14:foregroundMark x1="17429" y1="38120" x2="15571" y2="37598"/>
                        <a14:foregroundMark x1="7714" y1="45431" x2="10571" y2="43603"/>
                        <a14:foregroundMark x1="6857" y1="45431" x2="13143" y2="39426"/>
                        <a14:foregroundMark x1="31857" y1="52480" x2="31986" y2="53899"/>
                        <a14:foregroundMark x1="22571" y1="41514" x2="32286" y2="49347"/>
                        <a14:foregroundMark x1="32286" y1="51175" x2="32483" y2="53756"/>
                        <a14:foregroundMark x1="31714" y1="56136" x2="31714" y2="63708"/>
                        <a14:foregroundMark x1="32000" y1="55352" x2="32143" y2="65013"/>
                        <a14:foregroundMark x1="32143" y1="65013" x2="32143" y2="65013"/>
                        <a14:foregroundMark x1="24143" y1="72585" x2="23857" y2="73368"/>
                        <a14:foregroundMark x1="11857" y1="73368" x2="13714" y2="75196"/>
                        <a14:foregroundMark x1="10571" y1="72846" x2="13714" y2="75979"/>
                        <a14:backgroundMark x1="7714" y1="8877" x2="42714" y2="14621"/>
                        <a14:backgroundMark x1="34274" y1="64908" x2="34714" y2="69974"/>
                        <a14:backgroundMark x1="33286" y1="53525" x2="33439" y2="55282"/>
                        <a14:backgroundMark x1="12260" y1="78827" x2="16000" y2="78068"/>
                        <a14:backgroundMark x1="16000" y1="78068" x2="17000" y2="78329"/>
                        <a14:backgroundMark x1="19571" y1="71540" x2="19429" y2="741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89" r="69344" b="4325"/>
          <a:stretch/>
        </p:blipFill>
        <p:spPr bwMode="auto">
          <a:xfrm>
            <a:off x="651426" y="3831209"/>
            <a:ext cx="1773843" cy="55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reate a chat app with java sockets | by Jihen Barhoumi | Nerd For Tech |  Medium">
            <a:extLst>
              <a:ext uri="{FF2B5EF4-FFF2-40B4-BE49-F238E27FC236}">
                <a16:creationId xmlns:a16="http://schemas.microsoft.com/office/drawing/2014/main" id="{B81BCD13-F2AE-ABAD-C088-9B5E02EF0F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311" b="89034" l="6429" r="91286">
                        <a14:foregroundMark x1="75286" y1="88773" x2="81857" y2="88773"/>
                        <a14:foregroundMark x1="73143" y1="84856" x2="83000" y2="84073"/>
                        <a14:foregroundMark x1="83000" y1="84073" x2="84143" y2="84073"/>
                        <a14:foregroundMark x1="11750" y1="84278" x2="21286" y2="86162"/>
                        <a14:foregroundMark x1="6571" y1="86162" x2="10714" y2="86423"/>
                        <a14:foregroundMark x1="12714" y1="42037" x2="14429" y2="55091"/>
                        <a14:foregroundMark x1="14429" y1="55091" x2="19286" y2="43603"/>
                        <a14:foregroundMark x1="19286" y1="43603" x2="24857" y2="50914"/>
                        <a14:foregroundMark x1="24857" y1="50914" x2="16000" y2="66580"/>
                        <a14:foregroundMark x1="18571" y1="28460" x2="19000" y2="35770"/>
                        <a14:foregroundMark x1="16571" y1="41253" x2="15429" y2="40731"/>
                        <a14:foregroundMark x1="20714" y1="44125" x2="28714" y2="54569"/>
                        <a14:foregroundMark x1="28714" y1="54569" x2="19571" y2="60313"/>
                        <a14:foregroundMark x1="19571" y1="60313" x2="15857" y2="66841"/>
                        <a14:foregroundMark x1="15857" y1="66841" x2="10571" y2="68930"/>
                        <a14:foregroundMark x1="10571" y1="68930" x2="14571" y2="57180"/>
                        <a14:foregroundMark x1="14571" y1="57180" x2="12143" y2="53264"/>
                        <a14:foregroundMark x1="9857" y1="51958" x2="14571" y2="60052"/>
                        <a14:foregroundMark x1="14571" y1="60052" x2="14286" y2="69713"/>
                        <a14:foregroundMark x1="14286" y1="69713" x2="17798" y2="72356"/>
                        <a14:foregroundMark x1="13429" y1="69713" x2="12857" y2="58486"/>
                        <a14:foregroundMark x1="91286" y1="39426" x2="91286" y2="54308"/>
                        <a14:foregroundMark x1="23714" y1="63969" x2="22857" y2="69713"/>
                        <a14:foregroundMark x1="11413" y1="73711" x2="10571" y2="73890"/>
                        <a14:foregroundMark x1="10571" y1="73890" x2="11857" y2="66580"/>
                        <a14:foregroundMark x1="11000" y1="67102" x2="6857" y2="69452"/>
                        <a14:foregroundMark x1="7143" y1="69974" x2="11964" y2="73540"/>
                        <a14:foregroundMark x1="22571" y1="71802" x2="23714" y2="71802"/>
                        <a14:foregroundMark x1="23429" y1="71540" x2="30632" y2="65463"/>
                        <a14:foregroundMark x1="31813" y1="54047" x2="31857" y2="53525"/>
                        <a14:foregroundMark x1="31857" y1="53525" x2="31429" y2="51958"/>
                        <a14:foregroundMark x1="22286" y1="42820" x2="32000" y2="50914"/>
                        <a14:foregroundMark x1="17429" y1="38120" x2="15571" y2="37598"/>
                        <a14:foregroundMark x1="7714" y1="45431" x2="10571" y2="43603"/>
                        <a14:foregroundMark x1="6857" y1="45431" x2="13143" y2="39426"/>
                        <a14:foregroundMark x1="31857" y1="52480" x2="31986" y2="53899"/>
                        <a14:foregroundMark x1="22571" y1="41514" x2="32286" y2="49347"/>
                        <a14:foregroundMark x1="32286" y1="51175" x2="32483" y2="53756"/>
                        <a14:foregroundMark x1="31714" y1="56136" x2="31714" y2="63708"/>
                        <a14:foregroundMark x1="32000" y1="55352" x2="32143" y2="65013"/>
                        <a14:foregroundMark x1="32143" y1="65013" x2="32143" y2="65013"/>
                        <a14:foregroundMark x1="24143" y1="72585" x2="23857" y2="73368"/>
                        <a14:foregroundMark x1="11857" y1="73368" x2="13714" y2="75196"/>
                        <a14:foregroundMark x1="10571" y1="72846" x2="13714" y2="75979"/>
                        <a14:backgroundMark x1="7714" y1="8877" x2="42714" y2="14621"/>
                        <a14:backgroundMark x1="34274" y1="64908" x2="34714" y2="69974"/>
                        <a14:backgroundMark x1="33286" y1="53525" x2="33439" y2="55282"/>
                        <a14:backgroundMark x1="12260" y1="78827" x2="16000" y2="78068"/>
                        <a14:backgroundMark x1="16000" y1="78068" x2="17000" y2="78329"/>
                        <a14:backgroundMark x1="19571" y1="71540" x2="19429" y2="741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89" r="69344" b="4325"/>
          <a:stretch/>
        </p:blipFill>
        <p:spPr bwMode="auto">
          <a:xfrm>
            <a:off x="2090759" y="5796113"/>
            <a:ext cx="1773843" cy="55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reate a chat app with java sockets | by Jihen Barhoumi | Nerd For Tech |  Medium">
            <a:extLst>
              <a:ext uri="{FF2B5EF4-FFF2-40B4-BE49-F238E27FC236}">
                <a16:creationId xmlns:a16="http://schemas.microsoft.com/office/drawing/2014/main" id="{3325B589-0F67-57D4-40A1-FEA0F090F7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311" b="89034" l="6429" r="91286">
                        <a14:foregroundMark x1="75286" y1="88773" x2="81857" y2="88773"/>
                        <a14:foregroundMark x1="73143" y1="84856" x2="83000" y2="84073"/>
                        <a14:foregroundMark x1="83000" y1="84073" x2="84143" y2="84073"/>
                        <a14:foregroundMark x1="11750" y1="84278" x2="21286" y2="86162"/>
                        <a14:foregroundMark x1="6571" y1="86162" x2="10714" y2="86423"/>
                        <a14:foregroundMark x1="12714" y1="42037" x2="14429" y2="55091"/>
                        <a14:foregroundMark x1="14429" y1="55091" x2="19286" y2="43603"/>
                        <a14:foregroundMark x1="19286" y1="43603" x2="24857" y2="50914"/>
                        <a14:foregroundMark x1="24857" y1="50914" x2="16000" y2="66580"/>
                        <a14:foregroundMark x1="18571" y1="28460" x2="19000" y2="35770"/>
                        <a14:foregroundMark x1="16571" y1="41253" x2="15429" y2="40731"/>
                        <a14:foregroundMark x1="20714" y1="44125" x2="28714" y2="54569"/>
                        <a14:foregroundMark x1="28714" y1="54569" x2="19571" y2="60313"/>
                        <a14:foregroundMark x1="19571" y1="60313" x2="15857" y2="66841"/>
                        <a14:foregroundMark x1="15857" y1="66841" x2="10571" y2="68930"/>
                        <a14:foregroundMark x1="10571" y1="68930" x2="14571" y2="57180"/>
                        <a14:foregroundMark x1="14571" y1="57180" x2="12143" y2="53264"/>
                        <a14:foregroundMark x1="9857" y1="51958" x2="14571" y2="60052"/>
                        <a14:foregroundMark x1="14571" y1="60052" x2="14286" y2="69713"/>
                        <a14:foregroundMark x1="14286" y1="69713" x2="17798" y2="72356"/>
                        <a14:foregroundMark x1="13429" y1="69713" x2="12857" y2="58486"/>
                        <a14:foregroundMark x1="91286" y1="39426" x2="91286" y2="54308"/>
                        <a14:foregroundMark x1="23714" y1="63969" x2="22857" y2="69713"/>
                        <a14:foregroundMark x1="11413" y1="73711" x2="10571" y2="73890"/>
                        <a14:foregroundMark x1="10571" y1="73890" x2="11857" y2="66580"/>
                        <a14:foregroundMark x1="11000" y1="67102" x2="6857" y2="69452"/>
                        <a14:foregroundMark x1="7143" y1="69974" x2="11964" y2="73540"/>
                        <a14:foregroundMark x1="22571" y1="71802" x2="23714" y2="71802"/>
                        <a14:foregroundMark x1="23429" y1="71540" x2="30632" y2="65463"/>
                        <a14:foregroundMark x1="31813" y1="54047" x2="31857" y2="53525"/>
                        <a14:foregroundMark x1="31857" y1="53525" x2="31429" y2="51958"/>
                        <a14:foregroundMark x1="22286" y1="42820" x2="32000" y2="50914"/>
                        <a14:foregroundMark x1="17429" y1="38120" x2="15571" y2="37598"/>
                        <a14:foregroundMark x1="7714" y1="45431" x2="10571" y2="43603"/>
                        <a14:foregroundMark x1="6857" y1="45431" x2="13143" y2="39426"/>
                        <a14:foregroundMark x1="31857" y1="52480" x2="31986" y2="53899"/>
                        <a14:foregroundMark x1="22571" y1="41514" x2="32286" y2="49347"/>
                        <a14:foregroundMark x1="32286" y1="51175" x2="32483" y2="53756"/>
                        <a14:foregroundMark x1="31714" y1="56136" x2="31714" y2="63708"/>
                        <a14:foregroundMark x1="32000" y1="55352" x2="32143" y2="65013"/>
                        <a14:foregroundMark x1="32143" y1="65013" x2="32143" y2="65013"/>
                        <a14:foregroundMark x1="24143" y1="72585" x2="23857" y2="73368"/>
                        <a14:foregroundMark x1="11857" y1="73368" x2="13714" y2="75196"/>
                        <a14:foregroundMark x1="10571" y1="72846" x2="13714" y2="75979"/>
                        <a14:backgroundMark x1="7714" y1="8877" x2="42714" y2="14621"/>
                        <a14:backgroundMark x1="34274" y1="64908" x2="34714" y2="69974"/>
                        <a14:backgroundMark x1="33286" y1="53525" x2="33439" y2="55282"/>
                        <a14:backgroundMark x1="12260" y1="78827" x2="16000" y2="78068"/>
                        <a14:backgroundMark x1="16000" y1="78068" x2="17000" y2="78329"/>
                        <a14:backgroundMark x1="19571" y1="71540" x2="19429" y2="741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984" r="66710" b="22346"/>
          <a:stretch/>
        </p:blipFill>
        <p:spPr bwMode="auto">
          <a:xfrm>
            <a:off x="1757980" y="200980"/>
            <a:ext cx="1926243" cy="185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04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nde ansigt 3">
            <a:extLst>
              <a:ext uri="{FF2B5EF4-FFF2-40B4-BE49-F238E27FC236}">
                <a16:creationId xmlns:a16="http://schemas.microsoft.com/office/drawing/2014/main" id="{C34ED2ED-2610-2CC5-FA9D-B6B808B303BE}"/>
              </a:ext>
            </a:extLst>
          </p:cNvPr>
          <p:cNvSpPr/>
          <p:nvPr/>
        </p:nvSpPr>
        <p:spPr>
          <a:xfrm>
            <a:off x="1791855" y="591127"/>
            <a:ext cx="581890" cy="517237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1C0D9D67-606A-7F47-262C-6C25B83792E1}"/>
              </a:ext>
            </a:extLst>
          </p:cNvPr>
          <p:cNvCxnSpPr/>
          <p:nvPr/>
        </p:nvCxnSpPr>
        <p:spPr>
          <a:xfrm>
            <a:off x="2087418" y="1409700"/>
            <a:ext cx="0" cy="41783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B75EA50C-F2A1-37D9-677C-44F201710E91}"/>
              </a:ext>
            </a:extLst>
          </p:cNvPr>
          <p:cNvSpPr txBox="1"/>
          <p:nvPr/>
        </p:nvSpPr>
        <p:spPr>
          <a:xfrm>
            <a:off x="1740238" y="1094509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Klient</a:t>
            </a:r>
          </a:p>
          <a:p>
            <a:endParaRPr lang="da-DK" dirty="0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22DEB46D-8004-F3C9-BB51-76F1314867F4}"/>
              </a:ext>
            </a:extLst>
          </p:cNvPr>
          <p:cNvCxnSpPr/>
          <p:nvPr/>
        </p:nvCxnSpPr>
        <p:spPr>
          <a:xfrm>
            <a:off x="7994073" y="1423555"/>
            <a:ext cx="0" cy="41783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188FE1C1-2A05-9A7D-4623-D49B9C53DE9C}"/>
              </a:ext>
            </a:extLst>
          </p:cNvPr>
          <p:cNvSpPr txBox="1"/>
          <p:nvPr/>
        </p:nvSpPr>
        <p:spPr>
          <a:xfrm>
            <a:off x="7646893" y="1108364"/>
            <a:ext cx="712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Server</a:t>
            </a:r>
          </a:p>
          <a:p>
            <a:endParaRPr lang="da-DK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2CE7D64-4235-E8C4-906B-15C904830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81373" y="325428"/>
            <a:ext cx="1077574" cy="77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01814E0F-1C0E-5288-8EDF-8D447503400A}"/>
              </a:ext>
            </a:extLst>
          </p:cNvPr>
          <p:cNvCxnSpPr/>
          <p:nvPr/>
        </p:nvCxnSpPr>
        <p:spPr>
          <a:xfrm>
            <a:off x="2082800" y="1902691"/>
            <a:ext cx="5911273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9F1F3ACC-1E20-1410-FD78-DC6C2DA5A5B6}"/>
              </a:ext>
            </a:extLst>
          </p:cNvPr>
          <p:cNvCxnSpPr>
            <a:cxnSpLocks/>
          </p:cNvCxnSpPr>
          <p:nvPr/>
        </p:nvCxnSpPr>
        <p:spPr>
          <a:xfrm flipH="1">
            <a:off x="2092037" y="3177570"/>
            <a:ext cx="5911273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DAF7732E-040C-B4D0-3AFB-6610D754DB4E}"/>
              </a:ext>
            </a:extLst>
          </p:cNvPr>
          <p:cNvSpPr txBox="1"/>
          <p:nvPr/>
        </p:nvSpPr>
        <p:spPr>
          <a:xfrm>
            <a:off x="4504105" y="1617729"/>
            <a:ext cx="1298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OutputStream</a:t>
            </a:r>
            <a:endParaRPr lang="da-DK" dirty="0"/>
          </a:p>
          <a:p>
            <a:endParaRPr lang="da-DK" dirty="0"/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A5C5247-2825-942D-7914-C5D5D9FA6073}"/>
              </a:ext>
            </a:extLst>
          </p:cNvPr>
          <p:cNvSpPr txBox="1"/>
          <p:nvPr/>
        </p:nvSpPr>
        <p:spPr>
          <a:xfrm>
            <a:off x="4539151" y="2902527"/>
            <a:ext cx="1159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InputStream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12588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9D7F65D9-8B8B-3736-9899-B4258D82F0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33" b="92734" l="9729" r="94577">
                        <a14:foregroundMark x1="13557" y1="7457" x2="31419" y2="7839"/>
                        <a14:foregroundMark x1="14195" y1="5736" x2="27432" y2="4015"/>
                        <a14:foregroundMark x1="27432" y1="4015" x2="27432" y2="4015"/>
                        <a14:foregroundMark x1="10526" y1="87572" x2="31419" y2="86424"/>
                        <a14:foregroundMark x1="31419" y1="86424" x2="18182" y2="85468"/>
                        <a14:foregroundMark x1="10686" y1="92925" x2="28868" y2="90440"/>
                        <a14:foregroundMark x1="73844" y1="84321" x2="88038" y2="83174"/>
                        <a14:foregroundMark x1="88038" y1="83174" x2="88517" y2="82983"/>
                        <a14:foregroundMark x1="94577" y1="78585" x2="94258" y2="83365"/>
                        <a14:foregroundMark x1="52472" y1="73805" x2="58054" y2="73231"/>
                        <a14:foregroundMark x1="41308" y1="77629" x2="46571" y2="74187"/>
                        <a14:foregroundMark x1="46890" y1="72658" x2="49123" y2="71319"/>
                        <a14:backgroundMark x1="58054" y1="73040" x2="57895" y2="730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393" y="549994"/>
            <a:ext cx="6098023" cy="5084910"/>
          </a:xfrm>
          <a:prstGeom prst="rect">
            <a:avLst/>
          </a:prstGeom>
        </p:spPr>
      </p:pic>
      <p:cxnSp>
        <p:nvCxnSpPr>
          <p:cNvPr id="6" name="Lige pilforbindelse 5">
            <a:extLst>
              <a:ext uri="{FF2B5EF4-FFF2-40B4-BE49-F238E27FC236}">
                <a16:creationId xmlns:a16="http://schemas.microsoft.com/office/drawing/2014/main" id="{6459326B-C94C-9C6F-874D-2472D1FC4913}"/>
              </a:ext>
            </a:extLst>
          </p:cNvPr>
          <p:cNvCxnSpPr>
            <a:cxnSpLocks/>
          </p:cNvCxnSpPr>
          <p:nvPr/>
        </p:nvCxnSpPr>
        <p:spPr>
          <a:xfrm>
            <a:off x="4783183" y="1535744"/>
            <a:ext cx="0" cy="301631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4380CE8A-8C74-C5CB-8C92-C1213F174BEB}"/>
              </a:ext>
            </a:extLst>
          </p:cNvPr>
          <p:cNvCxnSpPr>
            <a:cxnSpLocks/>
          </p:cNvCxnSpPr>
          <p:nvPr/>
        </p:nvCxnSpPr>
        <p:spPr>
          <a:xfrm>
            <a:off x="5803462" y="1272253"/>
            <a:ext cx="2367814" cy="3087303"/>
          </a:xfrm>
          <a:prstGeom prst="line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2F4BC52A-7B2F-95E0-F3A0-CA6ED7E17DC1}"/>
              </a:ext>
            </a:extLst>
          </p:cNvPr>
          <p:cNvSpPr txBox="1"/>
          <p:nvPr/>
        </p:nvSpPr>
        <p:spPr>
          <a:xfrm rot="3169778">
            <a:off x="5455112" y="2381701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800" b="1" dirty="0">
                <a:solidFill>
                  <a:schemeClr val="bg1"/>
                </a:solidFill>
              </a:rPr>
              <a:t>Sending </a:t>
            </a:r>
            <a:r>
              <a:rPr lang="da-DK" sz="1800" b="1" dirty="0" err="1">
                <a:solidFill>
                  <a:schemeClr val="bg1"/>
                </a:solidFill>
              </a:rPr>
              <a:t>objects</a:t>
            </a:r>
            <a:r>
              <a:rPr lang="da-DK" sz="1800" b="1" dirty="0">
                <a:solidFill>
                  <a:schemeClr val="bg1"/>
                </a:solidFill>
              </a:rPr>
              <a:t> </a:t>
            </a:r>
            <a:r>
              <a:rPr lang="da-DK" sz="1800" b="1" dirty="0" err="1">
                <a:solidFill>
                  <a:schemeClr val="bg1"/>
                </a:solidFill>
              </a:rPr>
              <a:t>through</a:t>
            </a:r>
            <a:r>
              <a:rPr lang="da-DK" sz="1800" b="1" dirty="0">
                <a:solidFill>
                  <a:schemeClr val="bg1"/>
                </a:solidFill>
              </a:rPr>
              <a:t> </a:t>
            </a:r>
            <a:r>
              <a:rPr lang="da-DK" sz="1800" b="1" dirty="0" err="1">
                <a:solidFill>
                  <a:schemeClr val="bg1"/>
                </a:solidFill>
              </a:rPr>
              <a:t>streams</a:t>
            </a:r>
            <a:endParaRPr lang="da-DK" sz="1800" b="1" dirty="0">
              <a:solidFill>
                <a:schemeClr val="bg1"/>
              </a:solidFill>
            </a:endParaRP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19C93577-BAD6-D3AC-749E-66F36DD8BB86}"/>
              </a:ext>
            </a:extLst>
          </p:cNvPr>
          <p:cNvSpPr txBox="1"/>
          <p:nvPr/>
        </p:nvSpPr>
        <p:spPr>
          <a:xfrm>
            <a:off x="5168742" y="368159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800" b="1" dirty="0" err="1">
                <a:solidFill>
                  <a:schemeClr val="bg1"/>
                </a:solidFill>
              </a:rPr>
              <a:t>Socket</a:t>
            </a:r>
            <a:r>
              <a:rPr lang="da-DK" sz="1800" b="1" dirty="0">
                <a:solidFill>
                  <a:schemeClr val="bg1"/>
                </a:solidFill>
              </a:rPr>
              <a:t> </a:t>
            </a:r>
            <a:r>
              <a:rPr lang="da-DK" sz="1800" b="1" dirty="0" err="1">
                <a:solidFill>
                  <a:schemeClr val="bg1"/>
                </a:solidFill>
              </a:rPr>
              <a:t>instance</a:t>
            </a:r>
            <a:endParaRPr lang="da-DK" sz="1800" b="1" dirty="0">
              <a:solidFill>
                <a:schemeClr val="bg1"/>
              </a:solidFill>
            </a:endParaRP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936615C7-969B-508F-9596-4C12B9D49B55}"/>
              </a:ext>
            </a:extLst>
          </p:cNvPr>
          <p:cNvSpPr txBox="1"/>
          <p:nvPr/>
        </p:nvSpPr>
        <p:spPr>
          <a:xfrm rot="16200000">
            <a:off x="4430078" y="23052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800" b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15" name="Pil: cirkelformet 14">
            <a:extLst>
              <a:ext uri="{FF2B5EF4-FFF2-40B4-BE49-F238E27FC236}">
                <a16:creationId xmlns:a16="http://schemas.microsoft.com/office/drawing/2014/main" id="{B3674A2D-A03C-D12D-DA05-CACCDDBB9D74}"/>
              </a:ext>
            </a:extLst>
          </p:cNvPr>
          <p:cNvSpPr/>
          <p:nvPr/>
        </p:nvSpPr>
        <p:spPr>
          <a:xfrm rot="15966061">
            <a:off x="3032539" y="4220428"/>
            <a:ext cx="1376614" cy="1457245"/>
          </a:xfrm>
          <a:prstGeom prst="circularArrow">
            <a:avLst>
              <a:gd name="adj1" fmla="val 7813"/>
              <a:gd name="adj2" fmla="val 1142319"/>
              <a:gd name="adj3" fmla="val 1378467"/>
              <a:gd name="adj4" fmla="val 9803974"/>
              <a:gd name="adj5" fmla="val 12500"/>
            </a:avLst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B6A167D9-8F75-7ECC-6D32-2D6B6ACA1AAD}"/>
              </a:ext>
            </a:extLst>
          </p:cNvPr>
          <p:cNvSpPr txBox="1"/>
          <p:nvPr/>
        </p:nvSpPr>
        <p:spPr>
          <a:xfrm rot="18902623">
            <a:off x="2032666" y="4036390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800" b="1" dirty="0" err="1">
                <a:solidFill>
                  <a:schemeClr val="bg1"/>
                </a:solidFill>
              </a:rPr>
              <a:t>Ready</a:t>
            </a:r>
            <a:r>
              <a:rPr lang="da-DK" sz="1800" b="1" dirty="0">
                <a:solidFill>
                  <a:schemeClr val="bg1"/>
                </a:solidFill>
              </a:rPr>
              <a:t> to accept</a:t>
            </a:r>
            <a:br>
              <a:rPr lang="da-DK" sz="1800" b="1" dirty="0">
                <a:solidFill>
                  <a:schemeClr val="bg1"/>
                </a:solidFill>
              </a:rPr>
            </a:br>
            <a:r>
              <a:rPr lang="da-DK" sz="1800" b="1" dirty="0">
                <a:solidFill>
                  <a:schemeClr val="bg1"/>
                </a:solidFill>
              </a:rPr>
              <a:t> </a:t>
            </a:r>
            <a:r>
              <a:rPr lang="da-DK" sz="1800" b="1" dirty="0" err="1">
                <a:solidFill>
                  <a:schemeClr val="bg1"/>
                </a:solidFill>
              </a:rPr>
              <a:t>next</a:t>
            </a:r>
            <a:r>
              <a:rPr lang="da-DK" sz="1800" b="1" dirty="0">
                <a:solidFill>
                  <a:schemeClr val="bg1"/>
                </a:solidFill>
              </a:rPr>
              <a:t> </a:t>
            </a:r>
            <a:r>
              <a:rPr lang="da-DK" sz="1800" b="1" dirty="0" err="1">
                <a:solidFill>
                  <a:schemeClr val="bg1"/>
                </a:solidFill>
              </a:rPr>
              <a:t>connection</a:t>
            </a:r>
            <a:endParaRPr lang="da-DK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04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85388F25-CB95-C5C7-EAB0-ADCB38084B7D}"/>
              </a:ext>
            </a:extLst>
          </p:cNvPr>
          <p:cNvSpPr/>
          <p:nvPr/>
        </p:nvSpPr>
        <p:spPr>
          <a:xfrm>
            <a:off x="2790071" y="1583870"/>
            <a:ext cx="1393372" cy="5987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6" name="Rektangel: afrundede hjørner 5">
            <a:extLst>
              <a:ext uri="{FF2B5EF4-FFF2-40B4-BE49-F238E27FC236}">
                <a16:creationId xmlns:a16="http://schemas.microsoft.com/office/drawing/2014/main" id="{5C243336-001A-B474-C4AD-E0DA0F03073C}"/>
              </a:ext>
            </a:extLst>
          </p:cNvPr>
          <p:cNvSpPr/>
          <p:nvPr/>
        </p:nvSpPr>
        <p:spPr>
          <a:xfrm>
            <a:off x="2282551" y="3152367"/>
            <a:ext cx="1788705" cy="5987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dirty="0">
                <a:solidFill>
                  <a:schemeClr val="bg1"/>
                </a:solidFill>
              </a:rPr>
              <a:t>Server Connection</a:t>
            </a:r>
          </a:p>
        </p:txBody>
      </p:sp>
      <p:sp>
        <p:nvSpPr>
          <p:cNvPr id="7" name="Rektangel: afrundede hjørner 6">
            <a:extLst>
              <a:ext uri="{FF2B5EF4-FFF2-40B4-BE49-F238E27FC236}">
                <a16:creationId xmlns:a16="http://schemas.microsoft.com/office/drawing/2014/main" id="{48CE9AC9-1EDB-823B-CDA0-B602940FE5FD}"/>
              </a:ext>
            </a:extLst>
          </p:cNvPr>
          <p:cNvSpPr/>
          <p:nvPr/>
        </p:nvSpPr>
        <p:spPr>
          <a:xfrm>
            <a:off x="3819161" y="4742634"/>
            <a:ext cx="1393372" cy="5987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8" name="Rektangel: afrundede hjørner 7">
            <a:extLst>
              <a:ext uri="{FF2B5EF4-FFF2-40B4-BE49-F238E27FC236}">
                <a16:creationId xmlns:a16="http://schemas.microsoft.com/office/drawing/2014/main" id="{29EC9A03-15FC-960C-D0A0-0C64C0FB76C8}"/>
              </a:ext>
            </a:extLst>
          </p:cNvPr>
          <p:cNvSpPr/>
          <p:nvPr/>
        </p:nvSpPr>
        <p:spPr>
          <a:xfrm>
            <a:off x="5921828" y="4742634"/>
            <a:ext cx="2394857" cy="5987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dirty="0" err="1">
                <a:solidFill>
                  <a:schemeClr val="bg1"/>
                </a:solidFill>
              </a:rPr>
              <a:t>ConnectionPool</a:t>
            </a:r>
            <a:endParaRPr lang="da-DK" sz="2000" b="1" dirty="0">
              <a:solidFill>
                <a:schemeClr val="bg1"/>
              </a:solidFill>
            </a:endParaRPr>
          </a:p>
        </p:txBody>
      </p:sp>
      <p:sp>
        <p:nvSpPr>
          <p:cNvPr id="9" name="Rektangel: afrundede hjørner 8">
            <a:extLst>
              <a:ext uri="{FF2B5EF4-FFF2-40B4-BE49-F238E27FC236}">
                <a16:creationId xmlns:a16="http://schemas.microsoft.com/office/drawing/2014/main" id="{681ADBAB-2BED-1A25-8152-3945982E8168}"/>
              </a:ext>
            </a:extLst>
          </p:cNvPr>
          <p:cNvSpPr/>
          <p:nvPr/>
        </p:nvSpPr>
        <p:spPr>
          <a:xfrm>
            <a:off x="4528456" y="1583870"/>
            <a:ext cx="1393372" cy="57694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10" name="Rektangel: afrundede hjørner 9">
            <a:extLst>
              <a:ext uri="{FF2B5EF4-FFF2-40B4-BE49-F238E27FC236}">
                <a16:creationId xmlns:a16="http://schemas.microsoft.com/office/drawing/2014/main" id="{9824D809-D78F-C437-FF1D-9AEEF2A2A5D0}"/>
              </a:ext>
            </a:extLst>
          </p:cNvPr>
          <p:cNvSpPr/>
          <p:nvPr/>
        </p:nvSpPr>
        <p:spPr>
          <a:xfrm>
            <a:off x="8005226" y="1583871"/>
            <a:ext cx="1393372" cy="57694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11" name="Rektangel: afrundede hjørner 10">
            <a:extLst>
              <a:ext uri="{FF2B5EF4-FFF2-40B4-BE49-F238E27FC236}">
                <a16:creationId xmlns:a16="http://schemas.microsoft.com/office/drawing/2014/main" id="{D969EED2-1145-C493-6318-069BEC9EC3A6}"/>
              </a:ext>
            </a:extLst>
          </p:cNvPr>
          <p:cNvSpPr/>
          <p:nvPr/>
        </p:nvSpPr>
        <p:spPr>
          <a:xfrm>
            <a:off x="6266841" y="1583871"/>
            <a:ext cx="1393372" cy="57694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12" name="Rektangel: afrundede hjørner 11">
            <a:extLst>
              <a:ext uri="{FF2B5EF4-FFF2-40B4-BE49-F238E27FC236}">
                <a16:creationId xmlns:a16="http://schemas.microsoft.com/office/drawing/2014/main" id="{1681CC4C-DE7A-19B1-7472-656E8D527040}"/>
              </a:ext>
            </a:extLst>
          </p:cNvPr>
          <p:cNvSpPr/>
          <p:nvPr/>
        </p:nvSpPr>
        <p:spPr>
          <a:xfrm>
            <a:off x="4318181" y="3152367"/>
            <a:ext cx="1788705" cy="5987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dirty="0">
                <a:solidFill>
                  <a:schemeClr val="bg1"/>
                </a:solidFill>
              </a:rPr>
              <a:t>Server Connection</a:t>
            </a:r>
          </a:p>
        </p:txBody>
      </p:sp>
      <p:sp>
        <p:nvSpPr>
          <p:cNvPr id="13" name="Rektangel: afrundede hjørner 12">
            <a:extLst>
              <a:ext uri="{FF2B5EF4-FFF2-40B4-BE49-F238E27FC236}">
                <a16:creationId xmlns:a16="http://schemas.microsoft.com/office/drawing/2014/main" id="{949FC232-1CD6-14F1-B7E9-FE51502ABF0E}"/>
              </a:ext>
            </a:extLst>
          </p:cNvPr>
          <p:cNvSpPr/>
          <p:nvPr/>
        </p:nvSpPr>
        <p:spPr>
          <a:xfrm>
            <a:off x="6353811" y="3152367"/>
            <a:ext cx="1788705" cy="5987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dirty="0">
                <a:solidFill>
                  <a:schemeClr val="bg1"/>
                </a:solidFill>
              </a:rPr>
              <a:t>Server Connection</a:t>
            </a:r>
          </a:p>
        </p:txBody>
      </p:sp>
      <p:sp>
        <p:nvSpPr>
          <p:cNvPr id="14" name="Rektangel: afrundede hjørner 13">
            <a:extLst>
              <a:ext uri="{FF2B5EF4-FFF2-40B4-BE49-F238E27FC236}">
                <a16:creationId xmlns:a16="http://schemas.microsoft.com/office/drawing/2014/main" id="{36EF9A7D-54C2-9792-63D4-C9E1058EF8FC}"/>
              </a:ext>
            </a:extLst>
          </p:cNvPr>
          <p:cNvSpPr/>
          <p:nvPr/>
        </p:nvSpPr>
        <p:spPr>
          <a:xfrm>
            <a:off x="8389441" y="3152367"/>
            <a:ext cx="1788705" cy="5987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dirty="0">
                <a:solidFill>
                  <a:schemeClr val="bg1"/>
                </a:solidFill>
              </a:rPr>
              <a:t>Server Connection</a:t>
            </a:r>
          </a:p>
        </p:txBody>
      </p: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720C074E-8A76-AF47-526F-612E7DCE8CEE}"/>
              </a:ext>
            </a:extLst>
          </p:cNvPr>
          <p:cNvCxnSpPr/>
          <p:nvPr/>
        </p:nvCxnSpPr>
        <p:spPr>
          <a:xfrm>
            <a:off x="3069771" y="2182584"/>
            <a:ext cx="0" cy="969783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DE36533A-8947-397B-7407-82B12633083F}"/>
              </a:ext>
            </a:extLst>
          </p:cNvPr>
          <p:cNvCxnSpPr/>
          <p:nvPr/>
        </p:nvCxnSpPr>
        <p:spPr>
          <a:xfrm>
            <a:off x="8701912" y="2160812"/>
            <a:ext cx="0" cy="969783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Lige pilforbindelse 17">
            <a:extLst>
              <a:ext uri="{FF2B5EF4-FFF2-40B4-BE49-F238E27FC236}">
                <a16:creationId xmlns:a16="http://schemas.microsoft.com/office/drawing/2014/main" id="{6DF8F859-3809-2368-0496-0F531AC3DC80}"/>
              </a:ext>
            </a:extLst>
          </p:cNvPr>
          <p:cNvCxnSpPr/>
          <p:nvPr/>
        </p:nvCxnSpPr>
        <p:spPr>
          <a:xfrm>
            <a:off x="6836228" y="2160813"/>
            <a:ext cx="0" cy="969783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Lige pilforbindelse 18">
            <a:extLst>
              <a:ext uri="{FF2B5EF4-FFF2-40B4-BE49-F238E27FC236}">
                <a16:creationId xmlns:a16="http://schemas.microsoft.com/office/drawing/2014/main" id="{36670DC0-32BD-17F6-1766-EE1BDEE09449}"/>
              </a:ext>
            </a:extLst>
          </p:cNvPr>
          <p:cNvCxnSpPr/>
          <p:nvPr/>
        </p:nvCxnSpPr>
        <p:spPr>
          <a:xfrm>
            <a:off x="4887685" y="2182584"/>
            <a:ext cx="0" cy="969783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Lige pilforbindelse 19">
            <a:extLst>
              <a:ext uri="{FF2B5EF4-FFF2-40B4-BE49-F238E27FC236}">
                <a16:creationId xmlns:a16="http://schemas.microsoft.com/office/drawing/2014/main" id="{4697EA30-1F0B-A0E8-2CE0-B0271AA6BB0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486757" y="2182584"/>
            <a:ext cx="0" cy="969783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Lige pilforbindelse 23">
            <a:extLst>
              <a:ext uri="{FF2B5EF4-FFF2-40B4-BE49-F238E27FC236}">
                <a16:creationId xmlns:a16="http://schemas.microsoft.com/office/drawing/2014/main" id="{D09CD90F-F08C-D1FE-5963-7797BAE874DD}"/>
              </a:ext>
            </a:extLst>
          </p:cNvPr>
          <p:cNvCxnSpPr>
            <a:cxnSpLocks/>
          </p:cNvCxnSpPr>
          <p:nvPr/>
        </p:nvCxnSpPr>
        <p:spPr>
          <a:xfrm flipV="1">
            <a:off x="5533271" y="2183059"/>
            <a:ext cx="0" cy="969783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Lige pilforbindelse 24">
            <a:extLst>
              <a:ext uri="{FF2B5EF4-FFF2-40B4-BE49-F238E27FC236}">
                <a16:creationId xmlns:a16="http://schemas.microsoft.com/office/drawing/2014/main" id="{DE0F52B9-8717-1E13-BF7B-BC6A4DE73859}"/>
              </a:ext>
            </a:extLst>
          </p:cNvPr>
          <p:cNvCxnSpPr>
            <a:cxnSpLocks/>
          </p:cNvCxnSpPr>
          <p:nvPr/>
        </p:nvCxnSpPr>
        <p:spPr>
          <a:xfrm flipV="1">
            <a:off x="7383843" y="2160811"/>
            <a:ext cx="0" cy="969783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Lige pilforbindelse 25">
            <a:extLst>
              <a:ext uri="{FF2B5EF4-FFF2-40B4-BE49-F238E27FC236}">
                <a16:creationId xmlns:a16="http://schemas.microsoft.com/office/drawing/2014/main" id="{251A7070-1E0C-1CE6-6A76-4EA9CD6CCBCD}"/>
              </a:ext>
            </a:extLst>
          </p:cNvPr>
          <p:cNvCxnSpPr>
            <a:cxnSpLocks/>
          </p:cNvCxnSpPr>
          <p:nvPr/>
        </p:nvCxnSpPr>
        <p:spPr>
          <a:xfrm flipV="1">
            <a:off x="9232692" y="2160811"/>
            <a:ext cx="0" cy="969783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Lige forbindelse 27">
            <a:extLst>
              <a:ext uri="{FF2B5EF4-FFF2-40B4-BE49-F238E27FC236}">
                <a16:creationId xmlns:a16="http://schemas.microsoft.com/office/drawing/2014/main" id="{0D0CC54B-4AF7-2C69-0132-FA40DD6414F6}"/>
              </a:ext>
            </a:extLst>
          </p:cNvPr>
          <p:cNvCxnSpPr/>
          <p:nvPr/>
        </p:nvCxnSpPr>
        <p:spPr>
          <a:xfrm>
            <a:off x="3690257" y="3751081"/>
            <a:ext cx="2663554" cy="9915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forbindelse 29">
            <a:extLst>
              <a:ext uri="{FF2B5EF4-FFF2-40B4-BE49-F238E27FC236}">
                <a16:creationId xmlns:a16="http://schemas.microsoft.com/office/drawing/2014/main" id="{AA9C09D6-51C4-D634-17C2-65000F655122}"/>
              </a:ext>
            </a:extLst>
          </p:cNvPr>
          <p:cNvCxnSpPr/>
          <p:nvPr/>
        </p:nvCxnSpPr>
        <p:spPr>
          <a:xfrm>
            <a:off x="5921828" y="3772852"/>
            <a:ext cx="772887" cy="96978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forbindelse 31">
            <a:extLst>
              <a:ext uri="{FF2B5EF4-FFF2-40B4-BE49-F238E27FC236}">
                <a16:creationId xmlns:a16="http://schemas.microsoft.com/office/drawing/2014/main" id="{B6C85F1E-6B5C-507D-5120-B011343FA2CF}"/>
              </a:ext>
            </a:extLst>
          </p:cNvPr>
          <p:cNvCxnSpPr/>
          <p:nvPr/>
        </p:nvCxnSpPr>
        <p:spPr>
          <a:xfrm>
            <a:off x="7383843" y="3772852"/>
            <a:ext cx="0" cy="94753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C47369A2-54C1-6100-58AF-53485D3A1B87}"/>
              </a:ext>
            </a:extLst>
          </p:cNvPr>
          <p:cNvCxnSpPr/>
          <p:nvPr/>
        </p:nvCxnSpPr>
        <p:spPr>
          <a:xfrm flipH="1">
            <a:off x="8142516" y="3772852"/>
            <a:ext cx="881741" cy="96978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828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lede 14">
            <a:extLst>
              <a:ext uri="{FF2B5EF4-FFF2-40B4-BE49-F238E27FC236}">
                <a16:creationId xmlns:a16="http://schemas.microsoft.com/office/drawing/2014/main" id="{AA36DE06-C9EB-C820-A398-35276DB96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594" y="81552"/>
            <a:ext cx="7546096" cy="67764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37782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143A6-C902-68D7-08BA-2D400D3BA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85" y="-647847"/>
            <a:ext cx="10752000" cy="2373600"/>
          </a:xfrm>
        </p:spPr>
        <p:txBody>
          <a:bodyPr/>
          <a:lstStyle/>
          <a:p>
            <a:r>
              <a:rPr lang="da-DK" sz="8800" dirty="0"/>
              <a:t>Protocol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A19F45A-956F-3E91-64DB-74FD6EC66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860" y="1005568"/>
            <a:ext cx="695325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1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trategy design&amp;nbsp;pattern">
            <a:extLst>
              <a:ext uri="{FF2B5EF4-FFF2-40B4-BE49-F238E27FC236}">
                <a16:creationId xmlns:a16="http://schemas.microsoft.com/office/drawing/2014/main" id="{6712D5E1-C6D7-7276-8900-5856C5A6C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036" y="517237"/>
            <a:ext cx="8630458" cy="539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164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27DBD-04F0-F94F-DEC2-84BFFFB68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4782"/>
            <a:ext cx="10752000" cy="2373600"/>
          </a:xfrm>
        </p:spPr>
        <p:txBody>
          <a:bodyPr/>
          <a:lstStyle/>
          <a:p>
            <a:r>
              <a:rPr lang="da-DK" sz="9600" dirty="0" err="1"/>
              <a:t>Strategy</a:t>
            </a:r>
            <a:r>
              <a:rPr lang="da-DK" sz="9600" dirty="0"/>
              <a:t> pattern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F7A89FA6-CE14-FE90-E6F4-3B1B8971F5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01" y="2201329"/>
            <a:ext cx="11064998" cy="433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230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1A555C50-3AEC-45A7-AC6E-51C1D57BE0C8}" vid="{F01C7668-F26E-45F7-9327-5885B4E8A358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surance Pitc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537</TotalTime>
  <Words>969</Words>
  <Application>Microsoft Office PowerPoint</Application>
  <PresentationFormat>Widescreen</PresentationFormat>
  <Paragraphs>158</Paragraphs>
  <Slides>10</Slides>
  <Notes>9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16</vt:i4>
      </vt:variant>
      <vt:variant>
        <vt:lpstr>Tema</vt:lpstr>
      </vt:variant>
      <vt:variant>
        <vt:i4>4</vt:i4>
      </vt:variant>
      <vt:variant>
        <vt:lpstr>Slidetitler</vt:lpstr>
      </vt:variant>
      <vt:variant>
        <vt:i4>10</vt:i4>
      </vt:variant>
    </vt:vector>
  </HeadingPairs>
  <TitlesOfParts>
    <vt:vector size="30" baseType="lpstr">
      <vt:lpstr>Arial</vt:lpstr>
      <vt:lpstr>Arvo</vt:lpstr>
      <vt:lpstr>Calibri</vt:lpstr>
      <vt:lpstr>Courier New</vt:lpstr>
      <vt:lpstr>Fira Sans Condensed Medium</vt:lpstr>
      <vt:lpstr>Fira Sans Extra Condensed Light</vt:lpstr>
      <vt:lpstr>Fira Sans Extra Condensed Medium</vt:lpstr>
      <vt:lpstr>Livvic</vt:lpstr>
      <vt:lpstr>Proxima Nova</vt:lpstr>
      <vt:lpstr>Proxima Nova Semibold</vt:lpstr>
      <vt:lpstr>Roboto</vt:lpstr>
      <vt:lpstr>Roboto Condensed Light</vt:lpstr>
      <vt:lpstr>Roboto Slab Light</vt:lpstr>
      <vt:lpstr>Squada One</vt:lpstr>
      <vt:lpstr>Symbol</vt:lpstr>
      <vt:lpstr>Wingdings</vt:lpstr>
      <vt:lpstr>Tema1</vt:lpstr>
      <vt:lpstr>SlidesGo Final Pages</vt:lpstr>
      <vt:lpstr>Insurance Pitch by Slidesgo</vt:lpstr>
      <vt:lpstr>1_Slidesgo Final Pages</vt:lpstr>
      <vt:lpstr>Sockets og  Strategy design pattern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Protocol</vt:lpstr>
      <vt:lpstr>PowerPoint-præsentation</vt:lpstr>
      <vt:lpstr>Strategy pattern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Sockets og  Strategy patterne</dc:title>
  <dc:creator>merethe lundgreen</dc:creator>
  <cp:lastModifiedBy>merethe lundgreen</cp:lastModifiedBy>
  <cp:revision>25</cp:revision>
  <dcterms:created xsi:type="dcterms:W3CDTF">2022-05-26T07:13:42Z</dcterms:created>
  <dcterms:modified xsi:type="dcterms:W3CDTF">2022-06-15T13:11:29Z</dcterms:modified>
</cp:coreProperties>
</file>